
<file path=[Content_Types].xml><?xml version="1.0" encoding="utf-8"?>
<Types xmlns="http://schemas.openxmlformats.org/package/2006/content-types">
  <Default ContentType="image/jpeg" Extension="jpg"/>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32.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strictFirstAndLastChars="0" saveSubsetFonts="1">
  <p:sldMasterIdLst>
    <p:sldMasterId id="2147483680" r:id="rId4"/>
    <p:sldMasterId id="2147483681"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 id="308" r:id="rId59"/>
    <p:sldId id="309" r:id="rId60"/>
  </p:sldIdLst>
  <p:sldSz cy="5143500" cx="9144000"/>
  <p:notesSz cx="6858000" cy="9144000"/>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7F476B03-39D7-4F7E-8C17-D94110F9D4AF}">
  <a:tblStyle styleId="{7F476B03-39D7-4F7E-8C17-D94110F9D4AF}"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31" Type="http://schemas.openxmlformats.org/officeDocument/2006/relationships/slide" Target="slides/slide25.xml"/><Relationship Id="rId30" Type="http://schemas.openxmlformats.org/officeDocument/2006/relationships/slide" Target="slides/slide24.xml"/><Relationship Id="rId33" Type="http://schemas.openxmlformats.org/officeDocument/2006/relationships/slide" Target="slides/slide27.xml"/><Relationship Id="rId32" Type="http://schemas.openxmlformats.org/officeDocument/2006/relationships/slide" Target="slides/slide26.xml"/><Relationship Id="rId35" Type="http://schemas.openxmlformats.org/officeDocument/2006/relationships/slide" Target="slides/slide29.xml"/><Relationship Id="rId34" Type="http://schemas.openxmlformats.org/officeDocument/2006/relationships/slide" Target="slides/slide28.xml"/><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20" Type="http://schemas.openxmlformats.org/officeDocument/2006/relationships/slide" Target="slides/slide14.xml"/><Relationship Id="rId22" Type="http://schemas.openxmlformats.org/officeDocument/2006/relationships/slide" Target="slides/slide16.xml"/><Relationship Id="rId21" Type="http://schemas.openxmlformats.org/officeDocument/2006/relationships/slide" Target="slides/slide15.xml"/><Relationship Id="rId24" Type="http://schemas.openxmlformats.org/officeDocument/2006/relationships/slide" Target="slides/slide18.xml"/><Relationship Id="rId23" Type="http://schemas.openxmlformats.org/officeDocument/2006/relationships/slide" Target="slides/slide17.xml"/><Relationship Id="rId60" Type="http://schemas.openxmlformats.org/officeDocument/2006/relationships/slide" Target="slides/slide54.xml"/><Relationship Id="rId26" Type="http://schemas.openxmlformats.org/officeDocument/2006/relationships/slide" Target="slides/slide20.xml"/><Relationship Id="rId25" Type="http://schemas.openxmlformats.org/officeDocument/2006/relationships/slide" Target="slides/slide19.xml"/><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slide" Target="slides/slide49.xml"/><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57" Type="http://schemas.openxmlformats.org/officeDocument/2006/relationships/slide" Target="slides/slide51.xml"/><Relationship Id="rId12" Type="http://schemas.openxmlformats.org/officeDocument/2006/relationships/slide" Target="slides/slide6.xml"/><Relationship Id="rId56" Type="http://schemas.openxmlformats.org/officeDocument/2006/relationships/slide" Target="slides/slide50.xml"/><Relationship Id="rId15" Type="http://schemas.openxmlformats.org/officeDocument/2006/relationships/slide" Target="slides/slide9.xml"/><Relationship Id="rId59" Type="http://schemas.openxmlformats.org/officeDocument/2006/relationships/slide" Target="slides/slide53.xml"/><Relationship Id="rId14" Type="http://schemas.openxmlformats.org/officeDocument/2006/relationships/slide" Target="slides/slide8.xml"/><Relationship Id="rId58" Type="http://schemas.openxmlformats.org/officeDocument/2006/relationships/slide" Target="slides/slide52.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2" name="Shape 302"/>
        <p:cNvGrpSpPr/>
        <p:nvPr/>
      </p:nvGrpSpPr>
      <p:grpSpPr>
        <a:xfrm>
          <a:off x="0" y="0"/>
          <a:ext cx="0" cy="0"/>
          <a:chOff x="0" y="0"/>
          <a:chExt cx="0" cy="0"/>
        </a:xfrm>
      </p:grpSpPr>
      <p:sp>
        <p:nvSpPr>
          <p:cNvPr id="303" name="Google Shape;303;gd91ee054a8_1_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4" name="Google Shape;304;gd91ee054a8_1_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2" name="Shape 392"/>
        <p:cNvGrpSpPr/>
        <p:nvPr/>
      </p:nvGrpSpPr>
      <p:grpSpPr>
        <a:xfrm>
          <a:off x="0" y="0"/>
          <a:ext cx="0" cy="0"/>
          <a:chOff x="0" y="0"/>
          <a:chExt cx="0" cy="0"/>
        </a:xfrm>
      </p:grpSpPr>
      <p:sp>
        <p:nvSpPr>
          <p:cNvPr id="393" name="Google Shape;393;gdc19e3165b_0_2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4" name="Google Shape;394;gdc19e3165b_0_2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5" name="Shape 415"/>
        <p:cNvGrpSpPr/>
        <p:nvPr/>
      </p:nvGrpSpPr>
      <p:grpSpPr>
        <a:xfrm>
          <a:off x="0" y="0"/>
          <a:ext cx="0" cy="0"/>
          <a:chOff x="0" y="0"/>
          <a:chExt cx="0" cy="0"/>
        </a:xfrm>
      </p:grpSpPr>
      <p:sp>
        <p:nvSpPr>
          <p:cNvPr id="416" name="Google Shape;416;gdc19e3165b_0_2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17" name="Google Shape;417;gdc19e3165b_0_2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40" name="Shape 440"/>
        <p:cNvGrpSpPr/>
        <p:nvPr/>
      </p:nvGrpSpPr>
      <p:grpSpPr>
        <a:xfrm>
          <a:off x="0" y="0"/>
          <a:ext cx="0" cy="0"/>
          <a:chOff x="0" y="0"/>
          <a:chExt cx="0" cy="0"/>
        </a:xfrm>
      </p:grpSpPr>
      <p:sp>
        <p:nvSpPr>
          <p:cNvPr id="441" name="Google Shape;441;gdc19e3165b_0_251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42" name="Google Shape;442;gdc19e3165b_0_251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0" name="Shape 450"/>
        <p:cNvGrpSpPr/>
        <p:nvPr/>
      </p:nvGrpSpPr>
      <p:grpSpPr>
        <a:xfrm>
          <a:off x="0" y="0"/>
          <a:ext cx="0" cy="0"/>
          <a:chOff x="0" y="0"/>
          <a:chExt cx="0" cy="0"/>
        </a:xfrm>
      </p:grpSpPr>
      <p:sp>
        <p:nvSpPr>
          <p:cNvPr id="451" name="Google Shape;451;gdc19e3165b_0_249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52" name="Google Shape;452;gdc19e3165b_0_249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0" name="Shape 460"/>
        <p:cNvGrpSpPr/>
        <p:nvPr/>
      </p:nvGrpSpPr>
      <p:grpSpPr>
        <a:xfrm>
          <a:off x="0" y="0"/>
          <a:ext cx="0" cy="0"/>
          <a:chOff x="0" y="0"/>
          <a:chExt cx="0" cy="0"/>
        </a:xfrm>
      </p:grpSpPr>
      <p:sp>
        <p:nvSpPr>
          <p:cNvPr id="461" name="Google Shape;461;gdc19e3165b_0_248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62" name="Google Shape;462;gdc19e3165b_0_248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0" name="Shape 490"/>
        <p:cNvGrpSpPr/>
        <p:nvPr/>
      </p:nvGrpSpPr>
      <p:grpSpPr>
        <a:xfrm>
          <a:off x="0" y="0"/>
          <a:ext cx="0" cy="0"/>
          <a:chOff x="0" y="0"/>
          <a:chExt cx="0" cy="0"/>
        </a:xfrm>
      </p:grpSpPr>
      <p:sp>
        <p:nvSpPr>
          <p:cNvPr id="491" name="Google Shape;491;gdc19e3165b_0_3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2" name="Google Shape;492;gdc19e3165b_0_3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9" name="Shape 509"/>
        <p:cNvGrpSpPr/>
        <p:nvPr/>
      </p:nvGrpSpPr>
      <p:grpSpPr>
        <a:xfrm>
          <a:off x="0" y="0"/>
          <a:ext cx="0" cy="0"/>
          <a:chOff x="0" y="0"/>
          <a:chExt cx="0" cy="0"/>
        </a:xfrm>
      </p:grpSpPr>
      <p:sp>
        <p:nvSpPr>
          <p:cNvPr id="510" name="Google Shape;510;gdc19e3165b_0_248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1" name="Google Shape;511;gdc19e3165b_0_248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5" name="Shape 515"/>
        <p:cNvGrpSpPr/>
        <p:nvPr/>
      </p:nvGrpSpPr>
      <p:grpSpPr>
        <a:xfrm>
          <a:off x="0" y="0"/>
          <a:ext cx="0" cy="0"/>
          <a:chOff x="0" y="0"/>
          <a:chExt cx="0" cy="0"/>
        </a:xfrm>
      </p:grpSpPr>
      <p:sp>
        <p:nvSpPr>
          <p:cNvPr id="516" name="Google Shape;516;gd96a93ac27_0_1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7" name="Google Shape;517;gd96a93ac27_0_1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8" name="Shape 538"/>
        <p:cNvGrpSpPr/>
        <p:nvPr/>
      </p:nvGrpSpPr>
      <p:grpSpPr>
        <a:xfrm>
          <a:off x="0" y="0"/>
          <a:ext cx="0" cy="0"/>
          <a:chOff x="0" y="0"/>
          <a:chExt cx="0" cy="0"/>
        </a:xfrm>
      </p:grpSpPr>
      <p:sp>
        <p:nvSpPr>
          <p:cNvPr id="539" name="Google Shape;539;gdc19e3165b_0_3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0" name="Google Shape;540;gdc19e3165b_0_3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3" name="Shape 543"/>
        <p:cNvGrpSpPr/>
        <p:nvPr/>
      </p:nvGrpSpPr>
      <p:grpSpPr>
        <a:xfrm>
          <a:off x="0" y="0"/>
          <a:ext cx="0" cy="0"/>
          <a:chOff x="0" y="0"/>
          <a:chExt cx="0" cy="0"/>
        </a:xfrm>
      </p:grpSpPr>
      <p:sp>
        <p:nvSpPr>
          <p:cNvPr id="544" name="Google Shape;544;gdc19e3165b_0_249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5" name="Google Shape;545;gdc19e3165b_0_249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8" name="Shape 308"/>
        <p:cNvGrpSpPr/>
        <p:nvPr/>
      </p:nvGrpSpPr>
      <p:grpSpPr>
        <a:xfrm>
          <a:off x="0" y="0"/>
          <a:ext cx="0" cy="0"/>
          <a:chOff x="0" y="0"/>
          <a:chExt cx="0" cy="0"/>
        </a:xfrm>
      </p:grpSpPr>
      <p:sp>
        <p:nvSpPr>
          <p:cNvPr id="309" name="Google Shape;309;gdc19e3165b_0_1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0" name="Google Shape;310;gdc19e3165b_0_1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0" name="Shape 570"/>
        <p:cNvGrpSpPr/>
        <p:nvPr/>
      </p:nvGrpSpPr>
      <p:grpSpPr>
        <a:xfrm>
          <a:off x="0" y="0"/>
          <a:ext cx="0" cy="0"/>
          <a:chOff x="0" y="0"/>
          <a:chExt cx="0" cy="0"/>
        </a:xfrm>
      </p:grpSpPr>
      <p:sp>
        <p:nvSpPr>
          <p:cNvPr id="571" name="Google Shape;571;gdc19e3165b_0_2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2" name="Google Shape;572;gdc19e3165b_0_2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2" name="Shape 612"/>
        <p:cNvGrpSpPr/>
        <p:nvPr/>
      </p:nvGrpSpPr>
      <p:grpSpPr>
        <a:xfrm>
          <a:off x="0" y="0"/>
          <a:ext cx="0" cy="0"/>
          <a:chOff x="0" y="0"/>
          <a:chExt cx="0" cy="0"/>
        </a:xfrm>
      </p:grpSpPr>
      <p:sp>
        <p:nvSpPr>
          <p:cNvPr id="613" name="Google Shape;613;gdc19e3165b_0_249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14" name="Google Shape;614;gdc19e3165b_0_249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1" name="Shape 621"/>
        <p:cNvGrpSpPr/>
        <p:nvPr/>
      </p:nvGrpSpPr>
      <p:grpSpPr>
        <a:xfrm>
          <a:off x="0" y="0"/>
          <a:ext cx="0" cy="0"/>
          <a:chOff x="0" y="0"/>
          <a:chExt cx="0" cy="0"/>
        </a:xfrm>
      </p:grpSpPr>
      <p:sp>
        <p:nvSpPr>
          <p:cNvPr id="622" name="Google Shape;622;gdc19e3165b_0_249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23" name="Google Shape;623;gdc19e3165b_0_249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90" name="Shape 690"/>
        <p:cNvGrpSpPr/>
        <p:nvPr/>
      </p:nvGrpSpPr>
      <p:grpSpPr>
        <a:xfrm>
          <a:off x="0" y="0"/>
          <a:ext cx="0" cy="0"/>
          <a:chOff x="0" y="0"/>
          <a:chExt cx="0" cy="0"/>
        </a:xfrm>
      </p:grpSpPr>
      <p:sp>
        <p:nvSpPr>
          <p:cNvPr id="691" name="Google Shape;691;gd96a93ac27_0_3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92" name="Google Shape;692;gd96a93ac27_0_3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98" name="Shape 698"/>
        <p:cNvGrpSpPr/>
        <p:nvPr/>
      </p:nvGrpSpPr>
      <p:grpSpPr>
        <a:xfrm>
          <a:off x="0" y="0"/>
          <a:ext cx="0" cy="0"/>
          <a:chOff x="0" y="0"/>
          <a:chExt cx="0" cy="0"/>
        </a:xfrm>
      </p:grpSpPr>
      <p:sp>
        <p:nvSpPr>
          <p:cNvPr id="699" name="Google Shape;699;gdc19e3165b_0_251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00" name="Google Shape;700;gdc19e3165b_0_251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6" name="Shape 706"/>
        <p:cNvGrpSpPr/>
        <p:nvPr/>
      </p:nvGrpSpPr>
      <p:grpSpPr>
        <a:xfrm>
          <a:off x="0" y="0"/>
          <a:ext cx="0" cy="0"/>
          <a:chOff x="0" y="0"/>
          <a:chExt cx="0" cy="0"/>
        </a:xfrm>
      </p:grpSpPr>
      <p:sp>
        <p:nvSpPr>
          <p:cNvPr id="707" name="Google Shape;707;gdc19e3165b_0_251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08" name="Google Shape;708;gdc19e3165b_0_251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2" name="Shape 722"/>
        <p:cNvGrpSpPr/>
        <p:nvPr/>
      </p:nvGrpSpPr>
      <p:grpSpPr>
        <a:xfrm>
          <a:off x="0" y="0"/>
          <a:ext cx="0" cy="0"/>
          <a:chOff x="0" y="0"/>
          <a:chExt cx="0" cy="0"/>
        </a:xfrm>
      </p:grpSpPr>
      <p:sp>
        <p:nvSpPr>
          <p:cNvPr id="723" name="Google Shape;723;gdc19e3165b_0_252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24" name="Google Shape;724;gdc19e3165b_0_252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3" name="Shape 733"/>
        <p:cNvGrpSpPr/>
        <p:nvPr/>
      </p:nvGrpSpPr>
      <p:grpSpPr>
        <a:xfrm>
          <a:off x="0" y="0"/>
          <a:ext cx="0" cy="0"/>
          <a:chOff x="0" y="0"/>
          <a:chExt cx="0" cy="0"/>
        </a:xfrm>
      </p:grpSpPr>
      <p:sp>
        <p:nvSpPr>
          <p:cNvPr id="734" name="Google Shape;734;gda4786ec96_0_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35" name="Google Shape;735;gda4786ec96_0_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54" name="Shape 754"/>
        <p:cNvGrpSpPr/>
        <p:nvPr/>
      </p:nvGrpSpPr>
      <p:grpSpPr>
        <a:xfrm>
          <a:off x="0" y="0"/>
          <a:ext cx="0" cy="0"/>
          <a:chOff x="0" y="0"/>
          <a:chExt cx="0" cy="0"/>
        </a:xfrm>
      </p:grpSpPr>
      <p:sp>
        <p:nvSpPr>
          <p:cNvPr id="755" name="Google Shape;755;gd96a93ac27_0_3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56" name="Google Shape;756;gd96a93ac27_0_3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0" name="Shape 770"/>
        <p:cNvGrpSpPr/>
        <p:nvPr/>
      </p:nvGrpSpPr>
      <p:grpSpPr>
        <a:xfrm>
          <a:off x="0" y="0"/>
          <a:ext cx="0" cy="0"/>
          <a:chOff x="0" y="0"/>
          <a:chExt cx="0" cy="0"/>
        </a:xfrm>
      </p:grpSpPr>
      <p:sp>
        <p:nvSpPr>
          <p:cNvPr id="771" name="Google Shape;771;gd96a93ac27_0_3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2" name="Google Shape;772;gd96a93ac27_0_3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4" name="Shape 314"/>
        <p:cNvGrpSpPr/>
        <p:nvPr/>
      </p:nvGrpSpPr>
      <p:grpSpPr>
        <a:xfrm>
          <a:off x="0" y="0"/>
          <a:ext cx="0" cy="0"/>
          <a:chOff x="0" y="0"/>
          <a:chExt cx="0" cy="0"/>
        </a:xfrm>
      </p:grpSpPr>
      <p:sp>
        <p:nvSpPr>
          <p:cNvPr id="315" name="Google Shape;315;gda4786ec96_0_1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6" name="Google Shape;316;gda4786ec96_0_1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7" name="Shape 777"/>
        <p:cNvGrpSpPr/>
        <p:nvPr/>
      </p:nvGrpSpPr>
      <p:grpSpPr>
        <a:xfrm>
          <a:off x="0" y="0"/>
          <a:ext cx="0" cy="0"/>
          <a:chOff x="0" y="0"/>
          <a:chExt cx="0" cy="0"/>
        </a:xfrm>
      </p:grpSpPr>
      <p:sp>
        <p:nvSpPr>
          <p:cNvPr id="778" name="Google Shape;778;gdc19e3165b_0_125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9" name="Google Shape;779;gdc19e3165b_0_125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4" name="Shape 784"/>
        <p:cNvGrpSpPr/>
        <p:nvPr/>
      </p:nvGrpSpPr>
      <p:grpSpPr>
        <a:xfrm>
          <a:off x="0" y="0"/>
          <a:ext cx="0" cy="0"/>
          <a:chOff x="0" y="0"/>
          <a:chExt cx="0" cy="0"/>
        </a:xfrm>
      </p:grpSpPr>
      <p:sp>
        <p:nvSpPr>
          <p:cNvPr id="785" name="Google Shape;785;ge3c100de1a_0_15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86" name="Google Shape;786;ge3c100de1a_0_15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1" name="Shape 791"/>
        <p:cNvGrpSpPr/>
        <p:nvPr/>
      </p:nvGrpSpPr>
      <p:grpSpPr>
        <a:xfrm>
          <a:off x="0" y="0"/>
          <a:ext cx="0" cy="0"/>
          <a:chOff x="0" y="0"/>
          <a:chExt cx="0" cy="0"/>
        </a:xfrm>
      </p:grpSpPr>
      <p:sp>
        <p:nvSpPr>
          <p:cNvPr id="792" name="Google Shape;792;gdc19e3165b_0_125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93" name="Google Shape;793;gdc19e3165b_0_125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5" name="Shape 825"/>
        <p:cNvGrpSpPr/>
        <p:nvPr/>
      </p:nvGrpSpPr>
      <p:grpSpPr>
        <a:xfrm>
          <a:off x="0" y="0"/>
          <a:ext cx="0" cy="0"/>
          <a:chOff x="0" y="0"/>
          <a:chExt cx="0" cy="0"/>
        </a:xfrm>
      </p:grpSpPr>
      <p:sp>
        <p:nvSpPr>
          <p:cNvPr id="826" name="Google Shape;826;gdc19e3165b_0_1259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7" name="Google Shape;827;gdc19e3165b_0_125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1" name="Shape 841"/>
        <p:cNvGrpSpPr/>
        <p:nvPr/>
      </p:nvGrpSpPr>
      <p:grpSpPr>
        <a:xfrm>
          <a:off x="0" y="0"/>
          <a:ext cx="0" cy="0"/>
          <a:chOff x="0" y="0"/>
          <a:chExt cx="0" cy="0"/>
        </a:xfrm>
      </p:grpSpPr>
      <p:sp>
        <p:nvSpPr>
          <p:cNvPr id="842" name="Google Shape;842;gd7fef95ec6_1_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3" name="Google Shape;843;gd7fef95ec6_1_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0" name="Shape 1180"/>
        <p:cNvGrpSpPr/>
        <p:nvPr/>
      </p:nvGrpSpPr>
      <p:grpSpPr>
        <a:xfrm>
          <a:off x="0" y="0"/>
          <a:ext cx="0" cy="0"/>
          <a:chOff x="0" y="0"/>
          <a:chExt cx="0" cy="0"/>
        </a:xfrm>
      </p:grpSpPr>
      <p:sp>
        <p:nvSpPr>
          <p:cNvPr id="1181" name="Google Shape;1181;gd7fef95ec6_1_3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82" name="Google Shape;1182;gd7fef95ec6_1_3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67" name="Shape 3967"/>
        <p:cNvGrpSpPr/>
        <p:nvPr/>
      </p:nvGrpSpPr>
      <p:grpSpPr>
        <a:xfrm>
          <a:off x="0" y="0"/>
          <a:ext cx="0" cy="0"/>
          <a:chOff x="0" y="0"/>
          <a:chExt cx="0" cy="0"/>
        </a:xfrm>
      </p:grpSpPr>
      <p:sp>
        <p:nvSpPr>
          <p:cNvPr id="3968" name="Google Shape;3968;gd7fef95ec6_1_31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69" name="Google Shape;3969;gd7fef95ec6_1_31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86" name="Shape 4386"/>
        <p:cNvGrpSpPr/>
        <p:nvPr/>
      </p:nvGrpSpPr>
      <p:grpSpPr>
        <a:xfrm>
          <a:off x="0" y="0"/>
          <a:ext cx="0" cy="0"/>
          <a:chOff x="0" y="0"/>
          <a:chExt cx="0" cy="0"/>
        </a:xfrm>
      </p:grpSpPr>
      <p:sp>
        <p:nvSpPr>
          <p:cNvPr id="4387" name="Google Shape;4387;gd7fef95ec6_1_35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88" name="Google Shape;4388;gd7fef95ec6_1_35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56" name="Shape 4556"/>
        <p:cNvGrpSpPr/>
        <p:nvPr/>
      </p:nvGrpSpPr>
      <p:grpSpPr>
        <a:xfrm>
          <a:off x="0" y="0"/>
          <a:ext cx="0" cy="0"/>
          <a:chOff x="0" y="0"/>
          <a:chExt cx="0" cy="0"/>
        </a:xfrm>
      </p:grpSpPr>
      <p:sp>
        <p:nvSpPr>
          <p:cNvPr id="4557" name="Google Shape;4557;gd7fef95ec6_1_37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558" name="Google Shape;4558;gd7fef95ec6_1_37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61" name="Shape 4961"/>
        <p:cNvGrpSpPr/>
        <p:nvPr/>
      </p:nvGrpSpPr>
      <p:grpSpPr>
        <a:xfrm>
          <a:off x="0" y="0"/>
          <a:ext cx="0" cy="0"/>
          <a:chOff x="0" y="0"/>
          <a:chExt cx="0" cy="0"/>
        </a:xfrm>
      </p:grpSpPr>
      <p:sp>
        <p:nvSpPr>
          <p:cNvPr id="4962" name="Google Shape;4962;gd7fef95ec6_1_41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63" name="Google Shape;4963;gd7fef95ec6_1_41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6" name="Shape 336"/>
        <p:cNvGrpSpPr/>
        <p:nvPr/>
      </p:nvGrpSpPr>
      <p:grpSpPr>
        <a:xfrm>
          <a:off x="0" y="0"/>
          <a:ext cx="0" cy="0"/>
          <a:chOff x="0" y="0"/>
          <a:chExt cx="0" cy="0"/>
        </a:xfrm>
      </p:grpSpPr>
      <p:sp>
        <p:nvSpPr>
          <p:cNvPr id="337" name="Google Shape;337;gda4786ec96_0_1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8" name="Google Shape;338;gda4786ec96_0_1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41" name="Shape 5341"/>
        <p:cNvGrpSpPr/>
        <p:nvPr/>
      </p:nvGrpSpPr>
      <p:grpSpPr>
        <a:xfrm>
          <a:off x="0" y="0"/>
          <a:ext cx="0" cy="0"/>
          <a:chOff x="0" y="0"/>
          <a:chExt cx="0" cy="0"/>
        </a:xfrm>
      </p:grpSpPr>
      <p:sp>
        <p:nvSpPr>
          <p:cNvPr id="5342" name="Google Shape;5342;gd7fef95ec6_1_45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43" name="Google Shape;5343;gd7fef95ec6_1_45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55" name="Shape 5755"/>
        <p:cNvGrpSpPr/>
        <p:nvPr/>
      </p:nvGrpSpPr>
      <p:grpSpPr>
        <a:xfrm>
          <a:off x="0" y="0"/>
          <a:ext cx="0" cy="0"/>
          <a:chOff x="0" y="0"/>
          <a:chExt cx="0" cy="0"/>
        </a:xfrm>
      </p:grpSpPr>
      <p:sp>
        <p:nvSpPr>
          <p:cNvPr id="5756" name="Google Shape;5756;gd7fef95ec6_1_49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57" name="Google Shape;5757;gd7fef95ec6_1_49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16" name="Shape 6116"/>
        <p:cNvGrpSpPr/>
        <p:nvPr/>
      </p:nvGrpSpPr>
      <p:grpSpPr>
        <a:xfrm>
          <a:off x="0" y="0"/>
          <a:ext cx="0" cy="0"/>
          <a:chOff x="0" y="0"/>
          <a:chExt cx="0" cy="0"/>
        </a:xfrm>
      </p:grpSpPr>
      <p:sp>
        <p:nvSpPr>
          <p:cNvPr id="6117" name="Google Shape;6117;gd7fef95ec6_1_53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118" name="Google Shape;6118;gd7fef95ec6_1_53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26" name="Shape 6626"/>
        <p:cNvGrpSpPr/>
        <p:nvPr/>
      </p:nvGrpSpPr>
      <p:grpSpPr>
        <a:xfrm>
          <a:off x="0" y="0"/>
          <a:ext cx="0" cy="0"/>
          <a:chOff x="0" y="0"/>
          <a:chExt cx="0" cy="0"/>
        </a:xfrm>
      </p:grpSpPr>
      <p:sp>
        <p:nvSpPr>
          <p:cNvPr id="6627" name="Google Shape;6627;gd7fef95ec6_1_58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628" name="Google Shape;6628;gd7fef95ec6_1_58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46" name="Shape 7246"/>
        <p:cNvGrpSpPr/>
        <p:nvPr/>
      </p:nvGrpSpPr>
      <p:grpSpPr>
        <a:xfrm>
          <a:off x="0" y="0"/>
          <a:ext cx="0" cy="0"/>
          <a:chOff x="0" y="0"/>
          <a:chExt cx="0" cy="0"/>
        </a:xfrm>
      </p:grpSpPr>
      <p:sp>
        <p:nvSpPr>
          <p:cNvPr id="7247" name="Google Shape;7247;gd7fef95ec6_1_64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248" name="Google Shape;7248;gd7fef95ec6_1_64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40" name="Shape 7840"/>
        <p:cNvGrpSpPr/>
        <p:nvPr/>
      </p:nvGrpSpPr>
      <p:grpSpPr>
        <a:xfrm>
          <a:off x="0" y="0"/>
          <a:ext cx="0" cy="0"/>
          <a:chOff x="0" y="0"/>
          <a:chExt cx="0" cy="0"/>
        </a:xfrm>
      </p:grpSpPr>
      <p:sp>
        <p:nvSpPr>
          <p:cNvPr id="7841" name="Google Shape;7841;gd7fef95ec6_1_70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842" name="Google Shape;7842;gd7fef95ec6_1_70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61" name="Shape 8161"/>
        <p:cNvGrpSpPr/>
        <p:nvPr/>
      </p:nvGrpSpPr>
      <p:grpSpPr>
        <a:xfrm>
          <a:off x="0" y="0"/>
          <a:ext cx="0" cy="0"/>
          <a:chOff x="0" y="0"/>
          <a:chExt cx="0" cy="0"/>
        </a:xfrm>
      </p:grpSpPr>
      <p:sp>
        <p:nvSpPr>
          <p:cNvPr id="8162" name="Google Shape;8162;gd7fef95ec6_1_73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63" name="Google Shape;8163;gd7fef95ec6_1_73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66" name="Shape 8466"/>
        <p:cNvGrpSpPr/>
        <p:nvPr/>
      </p:nvGrpSpPr>
      <p:grpSpPr>
        <a:xfrm>
          <a:off x="0" y="0"/>
          <a:ext cx="0" cy="0"/>
          <a:chOff x="0" y="0"/>
          <a:chExt cx="0" cy="0"/>
        </a:xfrm>
      </p:grpSpPr>
      <p:sp>
        <p:nvSpPr>
          <p:cNvPr id="8467" name="Google Shape;8467;ge3c100de1a_0_11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68" name="Google Shape;8468;ge3c100de1a_0_11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19" name="Shape 8619"/>
        <p:cNvGrpSpPr/>
        <p:nvPr/>
      </p:nvGrpSpPr>
      <p:grpSpPr>
        <a:xfrm>
          <a:off x="0" y="0"/>
          <a:ext cx="0" cy="0"/>
          <a:chOff x="0" y="0"/>
          <a:chExt cx="0" cy="0"/>
        </a:xfrm>
      </p:grpSpPr>
      <p:sp>
        <p:nvSpPr>
          <p:cNvPr id="8620" name="Google Shape;8620;ge3c100de1a_0_11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621" name="Google Shape;8621;ge3c100de1a_0_11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62" name="Shape 8662"/>
        <p:cNvGrpSpPr/>
        <p:nvPr/>
      </p:nvGrpSpPr>
      <p:grpSpPr>
        <a:xfrm>
          <a:off x="0" y="0"/>
          <a:ext cx="0" cy="0"/>
          <a:chOff x="0" y="0"/>
          <a:chExt cx="0" cy="0"/>
        </a:xfrm>
      </p:grpSpPr>
      <p:sp>
        <p:nvSpPr>
          <p:cNvPr id="8663" name="Google Shape;8663;ge3c100de1a_0_11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664" name="Google Shape;8664;ge3c100de1a_0_11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2" name="Shape 342"/>
        <p:cNvGrpSpPr/>
        <p:nvPr/>
      </p:nvGrpSpPr>
      <p:grpSpPr>
        <a:xfrm>
          <a:off x="0" y="0"/>
          <a:ext cx="0" cy="0"/>
          <a:chOff x="0" y="0"/>
          <a:chExt cx="0" cy="0"/>
        </a:xfrm>
      </p:grpSpPr>
      <p:sp>
        <p:nvSpPr>
          <p:cNvPr id="343" name="Google Shape;343;gda4786ec96_0_2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4" name="Google Shape;344;gda4786ec96_0_2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78" name="Shape 8878"/>
        <p:cNvGrpSpPr/>
        <p:nvPr/>
      </p:nvGrpSpPr>
      <p:grpSpPr>
        <a:xfrm>
          <a:off x="0" y="0"/>
          <a:ext cx="0" cy="0"/>
          <a:chOff x="0" y="0"/>
          <a:chExt cx="0" cy="0"/>
        </a:xfrm>
      </p:grpSpPr>
      <p:sp>
        <p:nvSpPr>
          <p:cNvPr id="8879" name="Google Shape;8879;ge3c100de1a_0_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880" name="Google Shape;8880;ge3c100de1a_0_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69" name="Shape 9169"/>
        <p:cNvGrpSpPr/>
        <p:nvPr/>
      </p:nvGrpSpPr>
      <p:grpSpPr>
        <a:xfrm>
          <a:off x="0" y="0"/>
          <a:ext cx="0" cy="0"/>
          <a:chOff x="0" y="0"/>
          <a:chExt cx="0" cy="0"/>
        </a:xfrm>
      </p:grpSpPr>
      <p:sp>
        <p:nvSpPr>
          <p:cNvPr id="9170" name="Google Shape;9170;ge3c100de1a_0_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171" name="Google Shape;9171;ge3c100de1a_0_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04" name="Shape 9404"/>
        <p:cNvGrpSpPr/>
        <p:nvPr/>
      </p:nvGrpSpPr>
      <p:grpSpPr>
        <a:xfrm>
          <a:off x="0" y="0"/>
          <a:ext cx="0" cy="0"/>
          <a:chOff x="0" y="0"/>
          <a:chExt cx="0" cy="0"/>
        </a:xfrm>
      </p:grpSpPr>
      <p:sp>
        <p:nvSpPr>
          <p:cNvPr id="9405" name="Google Shape;9405;ge3c100de1a_0_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406" name="Google Shape;9406;ge3c100de1a_0_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758" name="Shape 9758"/>
        <p:cNvGrpSpPr/>
        <p:nvPr/>
      </p:nvGrpSpPr>
      <p:grpSpPr>
        <a:xfrm>
          <a:off x="0" y="0"/>
          <a:ext cx="0" cy="0"/>
          <a:chOff x="0" y="0"/>
          <a:chExt cx="0" cy="0"/>
        </a:xfrm>
      </p:grpSpPr>
      <p:sp>
        <p:nvSpPr>
          <p:cNvPr id="9759" name="Google Shape;9759;ge3c100de1a_0_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760" name="Google Shape;9760;ge3c100de1a_0_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059" name="Shape 10059"/>
        <p:cNvGrpSpPr/>
        <p:nvPr/>
      </p:nvGrpSpPr>
      <p:grpSpPr>
        <a:xfrm>
          <a:off x="0" y="0"/>
          <a:ext cx="0" cy="0"/>
          <a:chOff x="0" y="0"/>
          <a:chExt cx="0" cy="0"/>
        </a:xfrm>
      </p:grpSpPr>
      <p:sp>
        <p:nvSpPr>
          <p:cNvPr id="10060" name="Google Shape;10060;gd7fef95ec6_1_76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061" name="Google Shape;10061;gd7fef95ec6_1_76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2" name="Shape 362"/>
        <p:cNvGrpSpPr/>
        <p:nvPr/>
      </p:nvGrpSpPr>
      <p:grpSpPr>
        <a:xfrm>
          <a:off x="0" y="0"/>
          <a:ext cx="0" cy="0"/>
          <a:chOff x="0" y="0"/>
          <a:chExt cx="0" cy="0"/>
        </a:xfrm>
      </p:grpSpPr>
      <p:sp>
        <p:nvSpPr>
          <p:cNvPr id="363" name="Google Shape;363;gdc19e3165b_0_1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4" name="Google Shape;364;gdc19e3165b_0_1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2" name="Shape 372"/>
        <p:cNvGrpSpPr/>
        <p:nvPr/>
      </p:nvGrpSpPr>
      <p:grpSpPr>
        <a:xfrm>
          <a:off x="0" y="0"/>
          <a:ext cx="0" cy="0"/>
          <a:chOff x="0" y="0"/>
          <a:chExt cx="0" cy="0"/>
        </a:xfrm>
      </p:grpSpPr>
      <p:sp>
        <p:nvSpPr>
          <p:cNvPr id="373" name="Google Shape;373;gdc19e3165b_0_1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4" name="Google Shape;374;gdc19e3165b_0_1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8" name="Shape 378"/>
        <p:cNvGrpSpPr/>
        <p:nvPr/>
      </p:nvGrpSpPr>
      <p:grpSpPr>
        <a:xfrm>
          <a:off x="0" y="0"/>
          <a:ext cx="0" cy="0"/>
          <a:chOff x="0" y="0"/>
          <a:chExt cx="0" cy="0"/>
        </a:xfrm>
      </p:grpSpPr>
      <p:sp>
        <p:nvSpPr>
          <p:cNvPr id="379" name="Google Shape;379;gdc19e3165b_0_252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0" name="Google Shape;380;gdc19e3165b_0_252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5" name="Shape 385"/>
        <p:cNvGrpSpPr/>
        <p:nvPr/>
      </p:nvGrpSpPr>
      <p:grpSpPr>
        <a:xfrm>
          <a:off x="0" y="0"/>
          <a:ext cx="0" cy="0"/>
          <a:chOff x="0" y="0"/>
          <a:chExt cx="0" cy="0"/>
        </a:xfrm>
      </p:grpSpPr>
      <p:sp>
        <p:nvSpPr>
          <p:cNvPr id="386" name="Google Shape;386;gdc19e3165b_0_252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7" name="Google Shape;387;gdc19e3165b_0_252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 Id="rId3" Type="http://schemas.openxmlformats.org/officeDocument/2006/relationships/image" Target="../media/image1.png"/><Relationship Id="rId4" Type="http://schemas.openxmlformats.org/officeDocument/2006/relationships/image" Target="../media/image2.png"/><Relationship Id="rId9" Type="http://schemas.openxmlformats.org/officeDocument/2006/relationships/image" Target="../media/image4.png"/><Relationship Id="rId5" Type="http://schemas.openxmlformats.org/officeDocument/2006/relationships/image" Target="../media/image6.png"/><Relationship Id="rId6" Type="http://schemas.openxmlformats.org/officeDocument/2006/relationships/image" Target="../media/image3.png"/><Relationship Id="rId7" Type="http://schemas.openxmlformats.org/officeDocument/2006/relationships/image" Target="../media/image8.png"/><Relationship Id="rId8" Type="http://schemas.openxmlformats.org/officeDocument/2006/relationships/image" Target="../media/image7.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7.png"/><Relationship Id="rId3" Type="http://schemas.openxmlformats.org/officeDocument/2006/relationships/image" Target="../media/image5.png"/><Relationship Id="rId4" Type="http://schemas.openxmlformats.org/officeDocument/2006/relationships/image" Target="../media/image2.png"/><Relationship Id="rId5" Type="http://schemas.openxmlformats.org/officeDocument/2006/relationships/image" Target="../media/image4.png"/><Relationship Id="rId6" Type="http://schemas.openxmlformats.org/officeDocument/2006/relationships/image" Target="../media/image1.png"/><Relationship Id="rId7" Type="http://schemas.openxmlformats.org/officeDocument/2006/relationships/image" Target="../media/image8.png"/><Relationship Id="rId8" Type="http://schemas.openxmlformats.org/officeDocument/2006/relationships/image" Target="../media/image16.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 Id="rId3" Type="http://schemas.openxmlformats.org/officeDocument/2006/relationships/image" Target="../media/image2.png"/><Relationship Id="rId4" Type="http://schemas.openxmlformats.org/officeDocument/2006/relationships/image" Target="../media/image5.png"/><Relationship Id="rId5" Type="http://schemas.openxmlformats.org/officeDocument/2006/relationships/image" Target="../media/image3.png"/><Relationship Id="rId6" Type="http://schemas.openxmlformats.org/officeDocument/2006/relationships/image" Target="../media/image8.pn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 Id="rId3" Type="http://schemas.openxmlformats.org/officeDocument/2006/relationships/image" Target="../media/image2.png"/><Relationship Id="rId4" Type="http://schemas.openxmlformats.org/officeDocument/2006/relationships/image" Target="../media/image4.png"/><Relationship Id="rId5" Type="http://schemas.openxmlformats.org/officeDocument/2006/relationships/image" Target="../media/image3.png"/></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 Id="rId3" Type="http://schemas.openxmlformats.org/officeDocument/2006/relationships/image" Target="../media/image5.png"/><Relationship Id="rId4" Type="http://schemas.openxmlformats.org/officeDocument/2006/relationships/image" Target="../media/image1.png"/><Relationship Id="rId5" Type="http://schemas.openxmlformats.org/officeDocument/2006/relationships/image" Target="../media/image3.png"/><Relationship Id="rId6" Type="http://schemas.openxmlformats.org/officeDocument/2006/relationships/image" Target="../media/image8.png"/><Relationship Id="rId7" Type="http://schemas.openxmlformats.org/officeDocument/2006/relationships/image" Target="../media/image14.pn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 Id="rId3" Type="http://schemas.openxmlformats.org/officeDocument/2006/relationships/image" Target="../media/image5.png"/><Relationship Id="rId4" Type="http://schemas.openxmlformats.org/officeDocument/2006/relationships/image" Target="../media/image8.pn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5.png"/><Relationship Id="rId3" Type="http://schemas.openxmlformats.org/officeDocument/2006/relationships/image" Target="../media/image8.png"/><Relationship Id="rId4" Type="http://schemas.openxmlformats.org/officeDocument/2006/relationships/image" Target="../media/image13.png"/></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2.png"/><Relationship Id="rId3" Type="http://schemas.openxmlformats.org/officeDocument/2006/relationships/image" Target="../media/image8.png"/><Relationship Id="rId4" Type="http://schemas.openxmlformats.org/officeDocument/2006/relationships/image" Target="../media/image15.png"/></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9.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2.png"/><Relationship Id="rId3" Type="http://schemas.openxmlformats.org/officeDocument/2006/relationships/image" Target="../media/image5.png"/><Relationship Id="rId4" Type="http://schemas.openxmlformats.org/officeDocument/2006/relationships/image" Target="../media/image1.pn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 Id="rId3" Type="http://schemas.openxmlformats.org/officeDocument/2006/relationships/image" Target="../media/image5.png"/><Relationship Id="rId4" Type="http://schemas.openxmlformats.org/officeDocument/2006/relationships/image" Target="../media/image30.pn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2.png"/><Relationship Id="rId3" Type="http://schemas.openxmlformats.org/officeDocument/2006/relationships/image" Target="../media/image8.png"/><Relationship Id="rId4" Type="http://schemas.openxmlformats.org/officeDocument/2006/relationships/image" Target="../media/image1.png"/><Relationship Id="rId5" Type="http://schemas.openxmlformats.org/officeDocument/2006/relationships/image" Target="../media/image10.png"/></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6.png"/><Relationship Id="rId3" Type="http://schemas.openxmlformats.org/officeDocument/2006/relationships/image" Target="../media/image3.png"/><Relationship Id="rId4" Type="http://schemas.openxmlformats.org/officeDocument/2006/relationships/image" Target="../media/image1.png"/><Relationship Id="rId5" Type="http://schemas.openxmlformats.org/officeDocument/2006/relationships/image" Target="../media/image10.pn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9.png"/><Relationship Id="rId3" Type="http://schemas.openxmlformats.org/officeDocument/2006/relationships/image" Target="../media/image2.png"/><Relationship Id="rId4" Type="http://schemas.openxmlformats.org/officeDocument/2006/relationships/image" Target="../media/image15.png"/><Relationship Id="rId5" Type="http://schemas.openxmlformats.org/officeDocument/2006/relationships/image" Target="../media/image32.png"/></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6.png"/><Relationship Id="rId3" Type="http://schemas.openxmlformats.org/officeDocument/2006/relationships/image" Target="../media/image8.png"/></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 Id="rId3" Type="http://schemas.openxmlformats.org/officeDocument/2006/relationships/image" Target="../media/image9.png"/><Relationship Id="rId4" Type="http://schemas.openxmlformats.org/officeDocument/2006/relationships/image" Target="../media/image17.png"/><Relationship Id="rId5" Type="http://schemas.openxmlformats.org/officeDocument/2006/relationships/image" Target="../media/image16.png"/></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 Id="rId3" Type="http://schemas.openxmlformats.org/officeDocument/2006/relationships/image" Target="../media/image5.png"/><Relationship Id="rId4" Type="http://schemas.openxmlformats.org/officeDocument/2006/relationships/image" Target="../media/image14.png"/><Relationship Id="rId5" Type="http://schemas.openxmlformats.org/officeDocument/2006/relationships/image" Target="../media/image8.png"/></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 Id="rId3" Type="http://schemas.openxmlformats.org/officeDocument/2006/relationships/image" Target="../media/image5.png"/><Relationship Id="rId4" Type="http://schemas.openxmlformats.org/officeDocument/2006/relationships/image" Target="../media/image2.png"/><Relationship Id="rId9" Type="http://schemas.openxmlformats.org/officeDocument/2006/relationships/hyperlink" Target="http://bit.ly/2TtBDfr" TargetMode="External"/><Relationship Id="rId5" Type="http://schemas.openxmlformats.org/officeDocument/2006/relationships/image" Target="../media/image8.png"/><Relationship Id="rId6" Type="http://schemas.openxmlformats.org/officeDocument/2006/relationships/image" Target="../media/image3.png"/><Relationship Id="rId7" Type="http://schemas.openxmlformats.org/officeDocument/2006/relationships/hyperlink" Target="http://bit.ly/2Tynxth" TargetMode="External"/><Relationship Id="rId8" Type="http://schemas.openxmlformats.org/officeDocument/2006/relationships/hyperlink" Target="http://bit.ly/2TyoMsr" TargetMode="Externa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5.png"/><Relationship Id="rId3" Type="http://schemas.openxmlformats.org/officeDocument/2006/relationships/image" Target="../media/image8.png"/><Relationship Id="rId4" Type="http://schemas.openxmlformats.org/officeDocument/2006/relationships/image" Target="../media/image13.png"/></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6.png"/><Relationship Id="rId3" Type="http://schemas.openxmlformats.org/officeDocument/2006/relationships/image" Target="../media/image2.png"/><Relationship Id="rId4" Type="http://schemas.openxmlformats.org/officeDocument/2006/relationships/image" Target="../media/image9.png"/><Relationship Id="rId5" Type="http://schemas.openxmlformats.org/officeDocument/2006/relationships/image" Target="../media/image17.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 Id="rId3" Type="http://schemas.openxmlformats.org/officeDocument/2006/relationships/image" Target="../media/image6.png"/><Relationship Id="rId4" Type="http://schemas.openxmlformats.org/officeDocument/2006/relationships/image" Target="../media/image8.png"/><Relationship Id="rId5" Type="http://schemas.openxmlformats.org/officeDocument/2006/relationships/image" Target="../media/image17.png"/></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9.png"/><Relationship Id="rId3" Type="http://schemas.openxmlformats.org/officeDocument/2006/relationships/image" Target="../media/image2.png"/><Relationship Id="rId4" Type="http://schemas.openxmlformats.org/officeDocument/2006/relationships/image" Target="../media/image15.png"/><Relationship Id="rId5" Type="http://schemas.openxmlformats.org/officeDocument/2006/relationships/image" Target="../media/image12.png"/><Relationship Id="rId6" Type="http://schemas.openxmlformats.org/officeDocument/2006/relationships/image" Target="../media/image8.png"/></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 Id="rId3" Type="http://schemas.openxmlformats.org/officeDocument/2006/relationships/image" Target="../media/image1.png"/><Relationship Id="rId4" Type="http://schemas.openxmlformats.org/officeDocument/2006/relationships/image" Target="../media/image3.png"/><Relationship Id="rId5" Type="http://schemas.openxmlformats.org/officeDocument/2006/relationships/image" Target="../media/image8.png"/><Relationship Id="rId6" Type="http://schemas.openxmlformats.org/officeDocument/2006/relationships/image" Target="../media/image17.png"/></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 Id="rId3" Type="http://schemas.openxmlformats.org/officeDocument/2006/relationships/image" Target="../media/image1.png"/><Relationship Id="rId4" Type="http://schemas.openxmlformats.org/officeDocument/2006/relationships/image" Target="../media/image8.png"/><Relationship Id="rId9" Type="http://schemas.openxmlformats.org/officeDocument/2006/relationships/image" Target="../media/image11.png"/><Relationship Id="rId5" Type="http://schemas.openxmlformats.org/officeDocument/2006/relationships/image" Target="../media/image6.png"/><Relationship Id="rId6" Type="http://schemas.openxmlformats.org/officeDocument/2006/relationships/image" Target="../media/image29.png"/><Relationship Id="rId7" Type="http://schemas.openxmlformats.org/officeDocument/2006/relationships/image" Target="../media/image2.png"/><Relationship Id="rId8" Type="http://schemas.openxmlformats.org/officeDocument/2006/relationships/image" Target="../media/image15.pn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 Id="rId3" Type="http://schemas.openxmlformats.org/officeDocument/2006/relationships/image" Target="../media/image4.png"/><Relationship Id="rId4" Type="http://schemas.openxmlformats.org/officeDocument/2006/relationships/image" Target="../media/image17.pn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0.pn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7.png"/><Relationship Id="rId3" Type="http://schemas.openxmlformats.org/officeDocument/2006/relationships/image" Target="../media/image5.png"/><Relationship Id="rId4" Type="http://schemas.openxmlformats.org/officeDocument/2006/relationships/image" Target="../media/image1.png"/><Relationship Id="rId5" Type="http://schemas.openxmlformats.org/officeDocument/2006/relationships/image" Target="../media/image6.png"/><Relationship Id="rId6" Type="http://schemas.openxmlformats.org/officeDocument/2006/relationships/image" Target="../media/image8.png"/><Relationship Id="rId7" Type="http://schemas.openxmlformats.org/officeDocument/2006/relationships/image" Target="../media/image4.png"/><Relationship Id="rId8" Type="http://schemas.openxmlformats.org/officeDocument/2006/relationships/image" Target="../media/image2.pn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 Id="rId3" Type="http://schemas.openxmlformats.org/officeDocument/2006/relationships/image" Target="../media/image2.png"/><Relationship Id="rId4" Type="http://schemas.openxmlformats.org/officeDocument/2006/relationships/image" Target="../media/image4.png"/><Relationship Id="rId5" Type="http://schemas.openxmlformats.org/officeDocument/2006/relationships/image" Target="../media/image1.png"/><Relationship Id="rId6" Type="http://schemas.openxmlformats.org/officeDocument/2006/relationships/image" Target="../media/image3.png"/><Relationship Id="rId7" Type="http://schemas.openxmlformats.org/officeDocument/2006/relationships/image" Target="../media/image8.png"/><Relationship Id="rId8" Type="http://schemas.openxmlformats.org/officeDocument/2006/relationships/image" Target="../media/image6.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pic>
        <p:nvPicPr>
          <p:cNvPr id="9" name="Google Shape;9;p2"/>
          <p:cNvPicPr preferRelativeResize="0"/>
          <p:nvPr/>
        </p:nvPicPr>
        <p:blipFill>
          <a:blip r:embed="rId2">
            <a:alphaModFix amt="80000"/>
          </a:blip>
          <a:stretch>
            <a:fillRect/>
          </a:stretch>
        </p:blipFill>
        <p:spPr>
          <a:xfrm flipH="1" rot="5400000">
            <a:off x="6712801" y="1865875"/>
            <a:ext cx="4552950" cy="2276449"/>
          </a:xfrm>
          <a:prstGeom prst="rect">
            <a:avLst/>
          </a:prstGeom>
          <a:noFill/>
          <a:ln>
            <a:noFill/>
          </a:ln>
        </p:spPr>
      </p:pic>
      <p:pic>
        <p:nvPicPr>
          <p:cNvPr id="10" name="Google Shape;10;p2"/>
          <p:cNvPicPr preferRelativeResize="0"/>
          <p:nvPr/>
        </p:nvPicPr>
        <p:blipFill>
          <a:blip r:embed="rId2">
            <a:alphaModFix amt="80000"/>
          </a:blip>
          <a:stretch>
            <a:fillRect/>
          </a:stretch>
        </p:blipFill>
        <p:spPr>
          <a:xfrm flipH="1" rot="5400000">
            <a:off x="6444626" y="2587575"/>
            <a:ext cx="4552950" cy="2276449"/>
          </a:xfrm>
          <a:prstGeom prst="rect">
            <a:avLst/>
          </a:prstGeom>
          <a:noFill/>
          <a:ln>
            <a:noFill/>
          </a:ln>
        </p:spPr>
      </p:pic>
      <p:pic>
        <p:nvPicPr>
          <p:cNvPr id="11" name="Google Shape;11;p2"/>
          <p:cNvPicPr preferRelativeResize="0"/>
          <p:nvPr/>
        </p:nvPicPr>
        <p:blipFill>
          <a:blip r:embed="rId3">
            <a:alphaModFix amt="80000"/>
          </a:blip>
          <a:stretch>
            <a:fillRect/>
          </a:stretch>
        </p:blipFill>
        <p:spPr>
          <a:xfrm rot="-5400000">
            <a:off x="6587449" y="2967049"/>
            <a:ext cx="3943352" cy="1971651"/>
          </a:xfrm>
          <a:prstGeom prst="rect">
            <a:avLst/>
          </a:prstGeom>
          <a:noFill/>
          <a:ln>
            <a:noFill/>
          </a:ln>
        </p:spPr>
      </p:pic>
      <p:pic>
        <p:nvPicPr>
          <p:cNvPr id="12" name="Google Shape;12;p2"/>
          <p:cNvPicPr preferRelativeResize="0"/>
          <p:nvPr/>
        </p:nvPicPr>
        <p:blipFill>
          <a:blip r:embed="rId4">
            <a:alphaModFix amt="80000"/>
          </a:blip>
          <a:stretch>
            <a:fillRect/>
          </a:stretch>
        </p:blipFill>
        <p:spPr>
          <a:xfrm rot="2840434">
            <a:off x="234340" y="3806418"/>
            <a:ext cx="1970769" cy="1809112"/>
          </a:xfrm>
          <a:prstGeom prst="rect">
            <a:avLst/>
          </a:prstGeom>
          <a:noFill/>
          <a:ln>
            <a:noFill/>
          </a:ln>
        </p:spPr>
      </p:pic>
      <p:pic>
        <p:nvPicPr>
          <p:cNvPr id="13" name="Google Shape;13;p2"/>
          <p:cNvPicPr preferRelativeResize="0"/>
          <p:nvPr/>
        </p:nvPicPr>
        <p:blipFill>
          <a:blip r:embed="rId5">
            <a:alphaModFix amt="80000"/>
          </a:blip>
          <a:stretch>
            <a:fillRect/>
          </a:stretch>
        </p:blipFill>
        <p:spPr>
          <a:xfrm rot="5400000">
            <a:off x="-2607950" y="774350"/>
            <a:ext cx="4144799" cy="3090400"/>
          </a:xfrm>
          <a:prstGeom prst="rect">
            <a:avLst/>
          </a:prstGeom>
          <a:noFill/>
          <a:ln>
            <a:noFill/>
          </a:ln>
        </p:spPr>
      </p:pic>
      <p:pic>
        <p:nvPicPr>
          <p:cNvPr id="14" name="Google Shape;14;p2"/>
          <p:cNvPicPr preferRelativeResize="0"/>
          <p:nvPr/>
        </p:nvPicPr>
        <p:blipFill>
          <a:blip r:embed="rId2">
            <a:alphaModFix amt="80000"/>
          </a:blip>
          <a:stretch>
            <a:fillRect/>
          </a:stretch>
        </p:blipFill>
        <p:spPr>
          <a:xfrm rot="10800000">
            <a:off x="1140538" y="-1365637"/>
            <a:ext cx="5186524" cy="2593249"/>
          </a:xfrm>
          <a:prstGeom prst="rect">
            <a:avLst/>
          </a:prstGeom>
          <a:noFill/>
          <a:ln>
            <a:noFill/>
          </a:ln>
        </p:spPr>
      </p:pic>
      <p:pic>
        <p:nvPicPr>
          <p:cNvPr id="15" name="Google Shape;15;p2"/>
          <p:cNvPicPr preferRelativeResize="0"/>
          <p:nvPr/>
        </p:nvPicPr>
        <p:blipFill>
          <a:blip r:embed="rId6">
            <a:alphaModFix amt="80000"/>
          </a:blip>
          <a:stretch>
            <a:fillRect/>
          </a:stretch>
        </p:blipFill>
        <p:spPr>
          <a:xfrm rot="10800000">
            <a:off x="1280822" y="-934450"/>
            <a:ext cx="2977275" cy="2733074"/>
          </a:xfrm>
          <a:prstGeom prst="rect">
            <a:avLst/>
          </a:prstGeom>
          <a:noFill/>
          <a:ln>
            <a:noFill/>
          </a:ln>
        </p:spPr>
      </p:pic>
      <p:pic>
        <p:nvPicPr>
          <p:cNvPr id="16" name="Google Shape;16;p2"/>
          <p:cNvPicPr preferRelativeResize="0"/>
          <p:nvPr/>
        </p:nvPicPr>
        <p:blipFill>
          <a:blip r:embed="rId7">
            <a:alphaModFix amt="80000"/>
          </a:blip>
          <a:stretch>
            <a:fillRect/>
          </a:stretch>
        </p:blipFill>
        <p:spPr>
          <a:xfrm>
            <a:off x="-1543050" y="-1171133"/>
            <a:ext cx="4042127" cy="3420383"/>
          </a:xfrm>
          <a:prstGeom prst="rect">
            <a:avLst/>
          </a:prstGeom>
          <a:noFill/>
          <a:ln>
            <a:noFill/>
          </a:ln>
        </p:spPr>
      </p:pic>
      <p:pic>
        <p:nvPicPr>
          <p:cNvPr id="17" name="Google Shape;17;p2"/>
          <p:cNvPicPr preferRelativeResize="0"/>
          <p:nvPr/>
        </p:nvPicPr>
        <p:blipFill>
          <a:blip r:embed="rId8">
            <a:alphaModFix amt="80000"/>
          </a:blip>
          <a:stretch>
            <a:fillRect/>
          </a:stretch>
        </p:blipFill>
        <p:spPr>
          <a:xfrm rot="1463985">
            <a:off x="-985154" y="4164418"/>
            <a:ext cx="2898331" cy="2046392"/>
          </a:xfrm>
          <a:prstGeom prst="rect">
            <a:avLst/>
          </a:prstGeom>
          <a:noFill/>
          <a:ln>
            <a:noFill/>
          </a:ln>
        </p:spPr>
      </p:pic>
      <p:pic>
        <p:nvPicPr>
          <p:cNvPr id="18" name="Google Shape;18;p2"/>
          <p:cNvPicPr preferRelativeResize="0"/>
          <p:nvPr/>
        </p:nvPicPr>
        <p:blipFill>
          <a:blip r:embed="rId2">
            <a:alphaModFix amt="80000"/>
          </a:blip>
          <a:stretch>
            <a:fillRect/>
          </a:stretch>
        </p:blipFill>
        <p:spPr>
          <a:xfrm rot="10800000">
            <a:off x="933451" y="4075675"/>
            <a:ext cx="4552950" cy="2276449"/>
          </a:xfrm>
          <a:prstGeom prst="rect">
            <a:avLst/>
          </a:prstGeom>
          <a:noFill/>
          <a:ln>
            <a:noFill/>
          </a:ln>
        </p:spPr>
      </p:pic>
      <p:pic>
        <p:nvPicPr>
          <p:cNvPr id="19" name="Google Shape;19;p2"/>
          <p:cNvPicPr preferRelativeResize="0"/>
          <p:nvPr/>
        </p:nvPicPr>
        <p:blipFill>
          <a:blip r:embed="rId6">
            <a:alphaModFix amt="80000"/>
          </a:blip>
          <a:stretch>
            <a:fillRect/>
          </a:stretch>
        </p:blipFill>
        <p:spPr>
          <a:xfrm>
            <a:off x="4863484" y="3363450"/>
            <a:ext cx="2977275" cy="2733074"/>
          </a:xfrm>
          <a:prstGeom prst="rect">
            <a:avLst/>
          </a:prstGeom>
          <a:noFill/>
          <a:ln>
            <a:noFill/>
          </a:ln>
        </p:spPr>
      </p:pic>
      <p:pic>
        <p:nvPicPr>
          <p:cNvPr id="20" name="Google Shape;20;p2"/>
          <p:cNvPicPr preferRelativeResize="0"/>
          <p:nvPr/>
        </p:nvPicPr>
        <p:blipFill>
          <a:blip r:embed="rId7">
            <a:alphaModFix amt="80000"/>
          </a:blip>
          <a:stretch>
            <a:fillRect/>
          </a:stretch>
        </p:blipFill>
        <p:spPr>
          <a:xfrm rot="10800000">
            <a:off x="6476450" y="3124200"/>
            <a:ext cx="3551350" cy="3005100"/>
          </a:xfrm>
          <a:prstGeom prst="rect">
            <a:avLst/>
          </a:prstGeom>
          <a:noFill/>
          <a:ln>
            <a:noFill/>
          </a:ln>
        </p:spPr>
      </p:pic>
      <p:pic>
        <p:nvPicPr>
          <p:cNvPr id="21" name="Google Shape;21;p2"/>
          <p:cNvPicPr preferRelativeResize="0"/>
          <p:nvPr/>
        </p:nvPicPr>
        <p:blipFill>
          <a:blip r:embed="rId9">
            <a:alphaModFix amt="80000"/>
          </a:blip>
          <a:stretch>
            <a:fillRect/>
          </a:stretch>
        </p:blipFill>
        <p:spPr>
          <a:xfrm rot="1967038">
            <a:off x="5862434" y="-1936487"/>
            <a:ext cx="3580056" cy="3286372"/>
          </a:xfrm>
          <a:prstGeom prst="rect">
            <a:avLst/>
          </a:prstGeom>
          <a:noFill/>
          <a:ln>
            <a:noFill/>
          </a:ln>
        </p:spPr>
      </p:pic>
      <p:pic>
        <p:nvPicPr>
          <p:cNvPr id="22" name="Google Shape;22;p2"/>
          <p:cNvPicPr preferRelativeResize="0"/>
          <p:nvPr/>
        </p:nvPicPr>
        <p:blipFill>
          <a:blip r:embed="rId4">
            <a:alphaModFix amt="80000"/>
          </a:blip>
          <a:stretch>
            <a:fillRect/>
          </a:stretch>
        </p:blipFill>
        <p:spPr>
          <a:xfrm rot="10799946">
            <a:off x="7419139" y="-472467"/>
            <a:ext cx="1970770" cy="1809110"/>
          </a:xfrm>
          <a:prstGeom prst="rect">
            <a:avLst/>
          </a:prstGeom>
          <a:noFill/>
          <a:ln>
            <a:noFill/>
          </a:ln>
        </p:spPr>
      </p:pic>
      <p:sp>
        <p:nvSpPr>
          <p:cNvPr id="23" name="Google Shape;23;p2"/>
          <p:cNvSpPr txBox="1"/>
          <p:nvPr>
            <p:ph type="ctrTitle"/>
          </p:nvPr>
        </p:nvSpPr>
        <p:spPr>
          <a:xfrm>
            <a:off x="1601850" y="1664143"/>
            <a:ext cx="5940300" cy="1579800"/>
          </a:xfrm>
          <a:prstGeom prst="rect">
            <a:avLst/>
          </a:prstGeom>
        </p:spPr>
        <p:txBody>
          <a:bodyPr anchorCtr="0" anchor="ctr" bIns="91425" lIns="91425" spcFirstLastPara="1" rIns="91425" wrap="square" tIns="91425">
            <a:noAutofit/>
          </a:bodyPr>
          <a:lstStyle>
            <a:lvl1pPr lvl="0" algn="ctr">
              <a:lnSpc>
                <a:spcPct val="115000"/>
              </a:lnSpc>
              <a:spcBef>
                <a:spcPts val="0"/>
              </a:spcBef>
              <a:spcAft>
                <a:spcPts val="0"/>
              </a:spcAft>
              <a:buSzPts val="5200"/>
              <a:buNone/>
              <a:defRPr b="0"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24" name="Google Shape;24;p2"/>
          <p:cNvSpPr txBox="1"/>
          <p:nvPr>
            <p:ph idx="1" type="subTitle"/>
          </p:nvPr>
        </p:nvSpPr>
        <p:spPr>
          <a:xfrm>
            <a:off x="1741325" y="3280993"/>
            <a:ext cx="5661000" cy="5247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2800"/>
              <a:buNone/>
              <a:defRPr sz="1800">
                <a:latin typeface="Roboto"/>
                <a:ea typeface="Roboto"/>
                <a:cs typeface="Roboto"/>
                <a:sym typeface="Roboto"/>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98" name="Shape 98"/>
        <p:cNvGrpSpPr/>
        <p:nvPr/>
      </p:nvGrpSpPr>
      <p:grpSpPr>
        <a:xfrm>
          <a:off x="0" y="0"/>
          <a:ext cx="0" cy="0"/>
          <a:chOff x="0" y="0"/>
          <a:chExt cx="0" cy="0"/>
        </a:xfrm>
      </p:grpSpPr>
      <p:pic>
        <p:nvPicPr>
          <p:cNvPr id="99" name="Google Shape;99;p11"/>
          <p:cNvPicPr preferRelativeResize="0"/>
          <p:nvPr/>
        </p:nvPicPr>
        <p:blipFill>
          <a:blip r:embed="rId2">
            <a:alphaModFix amt="80000"/>
          </a:blip>
          <a:stretch>
            <a:fillRect/>
          </a:stretch>
        </p:blipFill>
        <p:spPr>
          <a:xfrm rot="657380">
            <a:off x="37393" y="2299868"/>
            <a:ext cx="1472660" cy="1902813"/>
          </a:xfrm>
          <a:prstGeom prst="rect">
            <a:avLst/>
          </a:prstGeom>
          <a:noFill/>
          <a:ln>
            <a:noFill/>
          </a:ln>
        </p:spPr>
      </p:pic>
      <p:pic>
        <p:nvPicPr>
          <p:cNvPr id="100" name="Google Shape;100;p11"/>
          <p:cNvPicPr preferRelativeResize="0"/>
          <p:nvPr/>
        </p:nvPicPr>
        <p:blipFill>
          <a:blip r:embed="rId3">
            <a:alphaModFix amt="80000"/>
          </a:blip>
          <a:stretch>
            <a:fillRect/>
          </a:stretch>
        </p:blipFill>
        <p:spPr>
          <a:xfrm rot="-5400000">
            <a:off x="-2130722" y="2212975"/>
            <a:ext cx="4153201" cy="2076577"/>
          </a:xfrm>
          <a:prstGeom prst="rect">
            <a:avLst/>
          </a:prstGeom>
          <a:noFill/>
          <a:ln>
            <a:noFill/>
          </a:ln>
        </p:spPr>
      </p:pic>
      <p:pic>
        <p:nvPicPr>
          <p:cNvPr id="101" name="Google Shape;101;p11"/>
          <p:cNvPicPr preferRelativeResize="0"/>
          <p:nvPr/>
        </p:nvPicPr>
        <p:blipFill rotWithShape="1">
          <a:blip r:embed="rId3">
            <a:alphaModFix amt="80000"/>
          </a:blip>
          <a:srcRect b="23230" l="0" r="0" t="23671"/>
          <a:stretch/>
        </p:blipFill>
        <p:spPr>
          <a:xfrm rot="333217">
            <a:off x="1170332" y="4075926"/>
            <a:ext cx="6762737" cy="1795449"/>
          </a:xfrm>
          <a:prstGeom prst="rect">
            <a:avLst/>
          </a:prstGeom>
          <a:noFill/>
          <a:ln>
            <a:noFill/>
          </a:ln>
        </p:spPr>
      </p:pic>
      <p:pic>
        <p:nvPicPr>
          <p:cNvPr id="102" name="Google Shape;102;p11"/>
          <p:cNvPicPr preferRelativeResize="0"/>
          <p:nvPr/>
        </p:nvPicPr>
        <p:blipFill>
          <a:blip r:embed="rId4">
            <a:alphaModFix amt="80000"/>
          </a:blip>
          <a:stretch>
            <a:fillRect/>
          </a:stretch>
        </p:blipFill>
        <p:spPr>
          <a:xfrm flipH="1" rot="-9204347">
            <a:off x="7319288" y="737378"/>
            <a:ext cx="1970772" cy="1809107"/>
          </a:xfrm>
          <a:prstGeom prst="rect">
            <a:avLst/>
          </a:prstGeom>
          <a:noFill/>
          <a:ln>
            <a:noFill/>
          </a:ln>
        </p:spPr>
      </p:pic>
      <p:pic>
        <p:nvPicPr>
          <p:cNvPr id="103" name="Google Shape;103;p11"/>
          <p:cNvPicPr preferRelativeResize="0"/>
          <p:nvPr/>
        </p:nvPicPr>
        <p:blipFill>
          <a:blip r:embed="rId5">
            <a:alphaModFix amt="80000"/>
          </a:blip>
          <a:stretch>
            <a:fillRect/>
          </a:stretch>
        </p:blipFill>
        <p:spPr>
          <a:xfrm flipH="1" rot="-1035996">
            <a:off x="7010222" y="-1384474"/>
            <a:ext cx="3580055" cy="3286372"/>
          </a:xfrm>
          <a:prstGeom prst="rect">
            <a:avLst/>
          </a:prstGeom>
          <a:noFill/>
          <a:ln>
            <a:noFill/>
          </a:ln>
        </p:spPr>
      </p:pic>
      <p:pic>
        <p:nvPicPr>
          <p:cNvPr id="104" name="Google Shape;104;p11"/>
          <p:cNvPicPr preferRelativeResize="0"/>
          <p:nvPr/>
        </p:nvPicPr>
        <p:blipFill>
          <a:blip r:embed="rId6">
            <a:alphaModFix amt="80000"/>
          </a:blip>
          <a:stretch>
            <a:fillRect/>
          </a:stretch>
        </p:blipFill>
        <p:spPr>
          <a:xfrm flipH="1" rot="5400000">
            <a:off x="-1704932" y="2559129"/>
            <a:ext cx="3597128" cy="1798541"/>
          </a:xfrm>
          <a:prstGeom prst="rect">
            <a:avLst/>
          </a:prstGeom>
          <a:noFill/>
          <a:ln>
            <a:noFill/>
          </a:ln>
        </p:spPr>
      </p:pic>
      <p:pic>
        <p:nvPicPr>
          <p:cNvPr id="105" name="Google Shape;105;p11"/>
          <p:cNvPicPr preferRelativeResize="0"/>
          <p:nvPr/>
        </p:nvPicPr>
        <p:blipFill>
          <a:blip r:embed="rId7">
            <a:alphaModFix amt="80000"/>
          </a:blip>
          <a:stretch>
            <a:fillRect/>
          </a:stretch>
        </p:blipFill>
        <p:spPr>
          <a:xfrm flipH="1" rot="10800000">
            <a:off x="-1093693" y="3159685"/>
            <a:ext cx="3239542" cy="2741251"/>
          </a:xfrm>
          <a:prstGeom prst="rect">
            <a:avLst/>
          </a:prstGeom>
          <a:noFill/>
          <a:ln>
            <a:noFill/>
          </a:ln>
        </p:spPr>
      </p:pic>
      <p:pic>
        <p:nvPicPr>
          <p:cNvPr id="106" name="Google Shape;106;p11"/>
          <p:cNvPicPr preferRelativeResize="0"/>
          <p:nvPr/>
        </p:nvPicPr>
        <p:blipFill>
          <a:blip r:embed="rId8">
            <a:alphaModFix amt="80000"/>
          </a:blip>
          <a:stretch>
            <a:fillRect/>
          </a:stretch>
        </p:blipFill>
        <p:spPr>
          <a:xfrm flipH="1" rot="10800000">
            <a:off x="5184698" y="-1460297"/>
            <a:ext cx="3430257" cy="3034991"/>
          </a:xfrm>
          <a:prstGeom prst="rect">
            <a:avLst/>
          </a:prstGeom>
          <a:noFill/>
          <a:ln>
            <a:noFill/>
          </a:ln>
        </p:spPr>
      </p:pic>
      <p:sp>
        <p:nvSpPr>
          <p:cNvPr id="107" name="Google Shape;107;p11"/>
          <p:cNvSpPr txBox="1"/>
          <p:nvPr>
            <p:ph hasCustomPrompt="1" type="title"/>
          </p:nvPr>
        </p:nvSpPr>
        <p:spPr>
          <a:xfrm>
            <a:off x="715500" y="1268413"/>
            <a:ext cx="7713000" cy="1963500"/>
          </a:xfrm>
          <a:prstGeom prst="rect">
            <a:avLst/>
          </a:prstGeom>
        </p:spPr>
        <p:txBody>
          <a:bodyPr anchorCtr="0" anchor="b" bIns="91425" lIns="91425" spcFirstLastPara="1" rIns="91425" wrap="square" tIns="91425">
            <a:no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108" name="Google Shape;108;p11"/>
          <p:cNvSpPr txBox="1"/>
          <p:nvPr>
            <p:ph idx="1" type="subTitle"/>
          </p:nvPr>
        </p:nvSpPr>
        <p:spPr>
          <a:xfrm>
            <a:off x="2191500" y="3134088"/>
            <a:ext cx="4761000" cy="7410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None/>
              <a:defRPr sz="1800"/>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noFill/>
      </p:bgPr>
    </p:bg>
    <p:spTree>
      <p:nvGrpSpPr>
        <p:cNvPr id="109" name="Shape 109"/>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_1">
    <p:spTree>
      <p:nvGrpSpPr>
        <p:cNvPr id="110" name="Shape 110"/>
        <p:cNvGrpSpPr/>
        <p:nvPr/>
      </p:nvGrpSpPr>
      <p:grpSpPr>
        <a:xfrm>
          <a:off x="0" y="0"/>
          <a:ext cx="0" cy="0"/>
          <a:chOff x="0" y="0"/>
          <a:chExt cx="0" cy="0"/>
        </a:xfrm>
      </p:grpSpPr>
      <p:pic>
        <p:nvPicPr>
          <p:cNvPr id="111" name="Google Shape;111;p13"/>
          <p:cNvPicPr preferRelativeResize="0"/>
          <p:nvPr/>
        </p:nvPicPr>
        <p:blipFill>
          <a:blip r:embed="rId2">
            <a:alphaModFix amt="80000"/>
          </a:blip>
          <a:stretch>
            <a:fillRect/>
          </a:stretch>
        </p:blipFill>
        <p:spPr>
          <a:xfrm flipH="1" rot="-1967038">
            <a:off x="-1016214" y="-2074062"/>
            <a:ext cx="3580056" cy="3286372"/>
          </a:xfrm>
          <a:prstGeom prst="rect">
            <a:avLst/>
          </a:prstGeom>
          <a:noFill/>
          <a:ln>
            <a:noFill/>
          </a:ln>
        </p:spPr>
      </p:pic>
      <p:pic>
        <p:nvPicPr>
          <p:cNvPr id="112" name="Google Shape;112;p13"/>
          <p:cNvPicPr preferRelativeResize="0"/>
          <p:nvPr/>
        </p:nvPicPr>
        <p:blipFill>
          <a:blip r:embed="rId3">
            <a:alphaModFix amt="80000"/>
          </a:blip>
          <a:stretch>
            <a:fillRect/>
          </a:stretch>
        </p:blipFill>
        <p:spPr>
          <a:xfrm flipH="1" rot="-8099943">
            <a:off x="-885836" y="-91464"/>
            <a:ext cx="1970768" cy="1809107"/>
          </a:xfrm>
          <a:prstGeom prst="rect">
            <a:avLst/>
          </a:prstGeom>
          <a:noFill/>
          <a:ln>
            <a:noFill/>
          </a:ln>
        </p:spPr>
      </p:pic>
      <p:pic>
        <p:nvPicPr>
          <p:cNvPr id="113" name="Google Shape;113;p13"/>
          <p:cNvPicPr preferRelativeResize="0"/>
          <p:nvPr/>
        </p:nvPicPr>
        <p:blipFill>
          <a:blip r:embed="rId4">
            <a:alphaModFix amt="80000"/>
          </a:blip>
          <a:stretch>
            <a:fillRect/>
          </a:stretch>
        </p:blipFill>
        <p:spPr>
          <a:xfrm flipH="1" rot="10800000">
            <a:off x="1633838" y="-1341237"/>
            <a:ext cx="5186524" cy="2593249"/>
          </a:xfrm>
          <a:prstGeom prst="rect">
            <a:avLst/>
          </a:prstGeom>
          <a:noFill/>
          <a:ln>
            <a:noFill/>
          </a:ln>
        </p:spPr>
      </p:pic>
      <p:pic>
        <p:nvPicPr>
          <p:cNvPr id="114" name="Google Shape;114;p13"/>
          <p:cNvPicPr preferRelativeResize="0"/>
          <p:nvPr/>
        </p:nvPicPr>
        <p:blipFill>
          <a:blip r:embed="rId5">
            <a:alphaModFix amt="80000"/>
          </a:blip>
          <a:stretch>
            <a:fillRect/>
          </a:stretch>
        </p:blipFill>
        <p:spPr>
          <a:xfrm flipH="1" rot="10800000">
            <a:off x="4017378" y="-1163050"/>
            <a:ext cx="2977275" cy="2733074"/>
          </a:xfrm>
          <a:prstGeom prst="rect">
            <a:avLst/>
          </a:prstGeom>
          <a:noFill/>
          <a:ln>
            <a:noFill/>
          </a:ln>
        </p:spPr>
      </p:pic>
      <p:pic>
        <p:nvPicPr>
          <p:cNvPr id="115" name="Google Shape;115;p13"/>
          <p:cNvPicPr preferRelativeResize="0"/>
          <p:nvPr/>
        </p:nvPicPr>
        <p:blipFill>
          <a:blip r:embed="rId6">
            <a:alphaModFix amt="80000"/>
          </a:blip>
          <a:stretch>
            <a:fillRect/>
          </a:stretch>
        </p:blipFill>
        <p:spPr>
          <a:xfrm flipH="1">
            <a:off x="5776398" y="-1399733"/>
            <a:ext cx="4042127" cy="3420383"/>
          </a:xfrm>
          <a:prstGeom prst="rect">
            <a:avLst/>
          </a:prstGeom>
          <a:noFill/>
          <a:ln>
            <a:noFill/>
          </a:ln>
        </p:spPr>
      </p:pic>
      <p:sp>
        <p:nvSpPr>
          <p:cNvPr id="116" name="Google Shape;116;p13"/>
          <p:cNvSpPr txBox="1"/>
          <p:nvPr>
            <p:ph hasCustomPrompt="1" type="title"/>
          </p:nvPr>
        </p:nvSpPr>
        <p:spPr>
          <a:xfrm>
            <a:off x="708778" y="3137677"/>
            <a:ext cx="2090700" cy="3207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Clr>
                <a:srgbClr val="FDB2AD"/>
              </a:buClr>
              <a:buSzPts val="4800"/>
              <a:buNone/>
              <a:defRPr sz="2700">
                <a:solidFill>
                  <a:schemeClr val="accent1"/>
                </a:solidFill>
              </a:defRPr>
            </a:lvl1pPr>
            <a:lvl2pPr lvl="1"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2pPr>
            <a:lvl3pPr lvl="2"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3pPr>
            <a:lvl4pPr lvl="3"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4pPr>
            <a:lvl5pPr lvl="4"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5pPr>
            <a:lvl6pPr lvl="5"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6pPr>
            <a:lvl7pPr lvl="6"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7pPr>
            <a:lvl8pPr lvl="7"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8pPr>
            <a:lvl9pPr lvl="8"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9pPr>
          </a:lstStyle>
          <a:p>
            <a:r>
              <a:t>xx%</a:t>
            </a:r>
          </a:p>
        </p:txBody>
      </p:sp>
      <p:sp>
        <p:nvSpPr>
          <p:cNvPr id="117" name="Google Shape;117;p13"/>
          <p:cNvSpPr txBox="1"/>
          <p:nvPr>
            <p:ph hasCustomPrompt="1" idx="2" type="title"/>
          </p:nvPr>
        </p:nvSpPr>
        <p:spPr>
          <a:xfrm>
            <a:off x="3526650" y="3137677"/>
            <a:ext cx="2090700" cy="3207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Clr>
                <a:srgbClr val="FDB2AD"/>
              </a:buClr>
              <a:buSzPts val="4800"/>
              <a:buNone/>
              <a:defRPr sz="2700">
                <a:solidFill>
                  <a:schemeClr val="accent1"/>
                </a:solidFill>
              </a:defRPr>
            </a:lvl1pPr>
            <a:lvl2pPr lvl="1"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2pPr>
            <a:lvl3pPr lvl="2"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3pPr>
            <a:lvl4pPr lvl="3"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4pPr>
            <a:lvl5pPr lvl="4"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5pPr>
            <a:lvl6pPr lvl="5"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6pPr>
            <a:lvl7pPr lvl="6"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7pPr>
            <a:lvl8pPr lvl="7"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8pPr>
            <a:lvl9pPr lvl="8"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9pPr>
          </a:lstStyle>
          <a:p>
            <a:r>
              <a:t>xx%</a:t>
            </a:r>
          </a:p>
        </p:txBody>
      </p:sp>
      <p:sp>
        <p:nvSpPr>
          <p:cNvPr id="118" name="Google Shape;118;p13"/>
          <p:cNvSpPr txBox="1"/>
          <p:nvPr>
            <p:ph hasCustomPrompt="1" idx="3" type="title"/>
          </p:nvPr>
        </p:nvSpPr>
        <p:spPr>
          <a:xfrm>
            <a:off x="708778" y="1438575"/>
            <a:ext cx="2090700" cy="3207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Clr>
                <a:srgbClr val="FDB2AD"/>
              </a:buClr>
              <a:buSzPts val="4800"/>
              <a:buNone/>
              <a:defRPr sz="2700">
                <a:solidFill>
                  <a:schemeClr val="accent1"/>
                </a:solidFill>
              </a:defRPr>
            </a:lvl1pPr>
            <a:lvl2pPr lvl="1"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2pPr>
            <a:lvl3pPr lvl="2"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3pPr>
            <a:lvl4pPr lvl="3"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4pPr>
            <a:lvl5pPr lvl="4"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5pPr>
            <a:lvl6pPr lvl="5"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6pPr>
            <a:lvl7pPr lvl="6"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7pPr>
            <a:lvl8pPr lvl="7"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8pPr>
            <a:lvl9pPr lvl="8"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9pPr>
          </a:lstStyle>
          <a:p>
            <a:r>
              <a:t>xx%</a:t>
            </a:r>
          </a:p>
        </p:txBody>
      </p:sp>
      <p:sp>
        <p:nvSpPr>
          <p:cNvPr id="119" name="Google Shape;119;p13"/>
          <p:cNvSpPr txBox="1"/>
          <p:nvPr>
            <p:ph hasCustomPrompt="1" idx="4" type="title"/>
          </p:nvPr>
        </p:nvSpPr>
        <p:spPr>
          <a:xfrm>
            <a:off x="3526650" y="1438575"/>
            <a:ext cx="2090700" cy="3207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Clr>
                <a:srgbClr val="FDB2AD"/>
              </a:buClr>
              <a:buSzPts val="4800"/>
              <a:buNone/>
              <a:defRPr sz="2700">
                <a:solidFill>
                  <a:schemeClr val="accent1"/>
                </a:solidFill>
              </a:defRPr>
            </a:lvl1pPr>
            <a:lvl2pPr lvl="1"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2pPr>
            <a:lvl3pPr lvl="2"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3pPr>
            <a:lvl4pPr lvl="3"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4pPr>
            <a:lvl5pPr lvl="4"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5pPr>
            <a:lvl6pPr lvl="5"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6pPr>
            <a:lvl7pPr lvl="6"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7pPr>
            <a:lvl8pPr lvl="7"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8pPr>
            <a:lvl9pPr lvl="8"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9pPr>
          </a:lstStyle>
          <a:p>
            <a:r>
              <a:t>xx%</a:t>
            </a:r>
          </a:p>
        </p:txBody>
      </p:sp>
      <p:sp>
        <p:nvSpPr>
          <p:cNvPr id="120" name="Google Shape;120;p13"/>
          <p:cNvSpPr txBox="1"/>
          <p:nvPr>
            <p:ph idx="5" type="ctrTitle"/>
          </p:nvPr>
        </p:nvSpPr>
        <p:spPr>
          <a:xfrm>
            <a:off x="1035478" y="3515525"/>
            <a:ext cx="1437300" cy="6639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1200"/>
              <a:buNone/>
              <a:defRPr sz="1600">
                <a:solidFill>
                  <a:schemeClr val="dk1"/>
                </a:solidFill>
              </a:defRPr>
            </a:lvl1pPr>
            <a:lvl2pPr lvl="1" rtl="0">
              <a:spcBef>
                <a:spcPts val="0"/>
              </a:spcBef>
              <a:spcAft>
                <a:spcPts val="0"/>
              </a:spcAft>
              <a:buSzPts val="1200"/>
              <a:buNone/>
              <a:defRPr sz="1200"/>
            </a:lvl2pPr>
            <a:lvl3pPr lvl="2" rtl="0">
              <a:spcBef>
                <a:spcPts val="0"/>
              </a:spcBef>
              <a:spcAft>
                <a:spcPts val="0"/>
              </a:spcAft>
              <a:buSzPts val="1200"/>
              <a:buNone/>
              <a:defRPr sz="1200"/>
            </a:lvl3pPr>
            <a:lvl4pPr lvl="3" rtl="0">
              <a:spcBef>
                <a:spcPts val="0"/>
              </a:spcBef>
              <a:spcAft>
                <a:spcPts val="0"/>
              </a:spcAft>
              <a:buSzPts val="1200"/>
              <a:buNone/>
              <a:defRPr sz="1200"/>
            </a:lvl4pPr>
            <a:lvl5pPr lvl="4" rtl="0">
              <a:spcBef>
                <a:spcPts val="0"/>
              </a:spcBef>
              <a:spcAft>
                <a:spcPts val="0"/>
              </a:spcAft>
              <a:buSzPts val="1200"/>
              <a:buNone/>
              <a:defRPr sz="1200"/>
            </a:lvl5pPr>
            <a:lvl6pPr lvl="5" rtl="0">
              <a:spcBef>
                <a:spcPts val="0"/>
              </a:spcBef>
              <a:spcAft>
                <a:spcPts val="0"/>
              </a:spcAft>
              <a:buSzPts val="1200"/>
              <a:buNone/>
              <a:defRPr sz="1200"/>
            </a:lvl6pPr>
            <a:lvl7pPr lvl="6" rtl="0">
              <a:spcBef>
                <a:spcPts val="0"/>
              </a:spcBef>
              <a:spcAft>
                <a:spcPts val="0"/>
              </a:spcAft>
              <a:buSzPts val="1200"/>
              <a:buNone/>
              <a:defRPr sz="1200"/>
            </a:lvl7pPr>
            <a:lvl8pPr lvl="7" rtl="0">
              <a:spcBef>
                <a:spcPts val="0"/>
              </a:spcBef>
              <a:spcAft>
                <a:spcPts val="0"/>
              </a:spcAft>
              <a:buSzPts val="1200"/>
              <a:buNone/>
              <a:defRPr sz="1200"/>
            </a:lvl8pPr>
            <a:lvl9pPr lvl="8" rtl="0">
              <a:spcBef>
                <a:spcPts val="0"/>
              </a:spcBef>
              <a:spcAft>
                <a:spcPts val="0"/>
              </a:spcAft>
              <a:buSzPts val="1200"/>
              <a:buNone/>
              <a:defRPr sz="1200"/>
            </a:lvl9pPr>
          </a:lstStyle>
          <a:p/>
        </p:txBody>
      </p:sp>
      <p:sp>
        <p:nvSpPr>
          <p:cNvPr id="121" name="Google Shape;121;p13"/>
          <p:cNvSpPr txBox="1"/>
          <p:nvPr>
            <p:ph idx="1" type="subTitle"/>
          </p:nvPr>
        </p:nvSpPr>
        <p:spPr>
          <a:xfrm>
            <a:off x="708778" y="4063076"/>
            <a:ext cx="2090700" cy="707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400"/>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122" name="Google Shape;122;p13"/>
          <p:cNvSpPr txBox="1"/>
          <p:nvPr>
            <p:ph idx="6" type="ctrTitle"/>
          </p:nvPr>
        </p:nvSpPr>
        <p:spPr>
          <a:xfrm>
            <a:off x="3768300" y="3515525"/>
            <a:ext cx="1607400" cy="6639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1200"/>
              <a:buNone/>
              <a:defRPr sz="1600">
                <a:solidFill>
                  <a:schemeClr val="dk1"/>
                </a:solidFill>
              </a:defRPr>
            </a:lvl1pPr>
            <a:lvl2pPr lvl="1" rtl="0">
              <a:spcBef>
                <a:spcPts val="0"/>
              </a:spcBef>
              <a:spcAft>
                <a:spcPts val="0"/>
              </a:spcAft>
              <a:buSzPts val="1200"/>
              <a:buNone/>
              <a:defRPr sz="1200"/>
            </a:lvl2pPr>
            <a:lvl3pPr lvl="2" rtl="0">
              <a:spcBef>
                <a:spcPts val="0"/>
              </a:spcBef>
              <a:spcAft>
                <a:spcPts val="0"/>
              </a:spcAft>
              <a:buSzPts val="1200"/>
              <a:buNone/>
              <a:defRPr sz="1200"/>
            </a:lvl3pPr>
            <a:lvl4pPr lvl="3" rtl="0">
              <a:spcBef>
                <a:spcPts val="0"/>
              </a:spcBef>
              <a:spcAft>
                <a:spcPts val="0"/>
              </a:spcAft>
              <a:buSzPts val="1200"/>
              <a:buNone/>
              <a:defRPr sz="1200"/>
            </a:lvl4pPr>
            <a:lvl5pPr lvl="4" rtl="0">
              <a:spcBef>
                <a:spcPts val="0"/>
              </a:spcBef>
              <a:spcAft>
                <a:spcPts val="0"/>
              </a:spcAft>
              <a:buSzPts val="1200"/>
              <a:buNone/>
              <a:defRPr sz="1200"/>
            </a:lvl5pPr>
            <a:lvl6pPr lvl="5" rtl="0">
              <a:spcBef>
                <a:spcPts val="0"/>
              </a:spcBef>
              <a:spcAft>
                <a:spcPts val="0"/>
              </a:spcAft>
              <a:buSzPts val="1200"/>
              <a:buNone/>
              <a:defRPr sz="1200"/>
            </a:lvl6pPr>
            <a:lvl7pPr lvl="6" rtl="0">
              <a:spcBef>
                <a:spcPts val="0"/>
              </a:spcBef>
              <a:spcAft>
                <a:spcPts val="0"/>
              </a:spcAft>
              <a:buSzPts val="1200"/>
              <a:buNone/>
              <a:defRPr sz="1200"/>
            </a:lvl7pPr>
            <a:lvl8pPr lvl="7" rtl="0">
              <a:spcBef>
                <a:spcPts val="0"/>
              </a:spcBef>
              <a:spcAft>
                <a:spcPts val="0"/>
              </a:spcAft>
              <a:buSzPts val="1200"/>
              <a:buNone/>
              <a:defRPr sz="1200"/>
            </a:lvl8pPr>
            <a:lvl9pPr lvl="8" rtl="0">
              <a:spcBef>
                <a:spcPts val="0"/>
              </a:spcBef>
              <a:spcAft>
                <a:spcPts val="0"/>
              </a:spcAft>
              <a:buSzPts val="1200"/>
              <a:buNone/>
              <a:defRPr sz="1200"/>
            </a:lvl9pPr>
          </a:lstStyle>
          <a:p/>
        </p:txBody>
      </p:sp>
      <p:sp>
        <p:nvSpPr>
          <p:cNvPr id="123" name="Google Shape;123;p13"/>
          <p:cNvSpPr txBox="1"/>
          <p:nvPr>
            <p:ph idx="7" type="subTitle"/>
          </p:nvPr>
        </p:nvSpPr>
        <p:spPr>
          <a:xfrm>
            <a:off x="3526650" y="4063076"/>
            <a:ext cx="2090700" cy="707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400"/>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124" name="Google Shape;124;p13"/>
          <p:cNvSpPr txBox="1"/>
          <p:nvPr>
            <p:ph idx="8" type="ctrTitle"/>
          </p:nvPr>
        </p:nvSpPr>
        <p:spPr>
          <a:xfrm>
            <a:off x="708778" y="1816425"/>
            <a:ext cx="2090700" cy="6639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1200"/>
              <a:buNone/>
              <a:defRPr sz="1600">
                <a:solidFill>
                  <a:schemeClr val="dk1"/>
                </a:solidFill>
              </a:defRPr>
            </a:lvl1pPr>
            <a:lvl2pPr lvl="1" rtl="0">
              <a:spcBef>
                <a:spcPts val="0"/>
              </a:spcBef>
              <a:spcAft>
                <a:spcPts val="0"/>
              </a:spcAft>
              <a:buSzPts val="1200"/>
              <a:buNone/>
              <a:defRPr sz="1200"/>
            </a:lvl2pPr>
            <a:lvl3pPr lvl="2" rtl="0">
              <a:spcBef>
                <a:spcPts val="0"/>
              </a:spcBef>
              <a:spcAft>
                <a:spcPts val="0"/>
              </a:spcAft>
              <a:buSzPts val="1200"/>
              <a:buNone/>
              <a:defRPr sz="1200"/>
            </a:lvl3pPr>
            <a:lvl4pPr lvl="3" rtl="0">
              <a:spcBef>
                <a:spcPts val="0"/>
              </a:spcBef>
              <a:spcAft>
                <a:spcPts val="0"/>
              </a:spcAft>
              <a:buSzPts val="1200"/>
              <a:buNone/>
              <a:defRPr sz="1200"/>
            </a:lvl4pPr>
            <a:lvl5pPr lvl="4" rtl="0">
              <a:spcBef>
                <a:spcPts val="0"/>
              </a:spcBef>
              <a:spcAft>
                <a:spcPts val="0"/>
              </a:spcAft>
              <a:buSzPts val="1200"/>
              <a:buNone/>
              <a:defRPr sz="1200"/>
            </a:lvl5pPr>
            <a:lvl6pPr lvl="5" rtl="0">
              <a:spcBef>
                <a:spcPts val="0"/>
              </a:spcBef>
              <a:spcAft>
                <a:spcPts val="0"/>
              </a:spcAft>
              <a:buSzPts val="1200"/>
              <a:buNone/>
              <a:defRPr sz="1200"/>
            </a:lvl6pPr>
            <a:lvl7pPr lvl="6" rtl="0">
              <a:spcBef>
                <a:spcPts val="0"/>
              </a:spcBef>
              <a:spcAft>
                <a:spcPts val="0"/>
              </a:spcAft>
              <a:buSzPts val="1200"/>
              <a:buNone/>
              <a:defRPr sz="1200"/>
            </a:lvl7pPr>
            <a:lvl8pPr lvl="7" rtl="0">
              <a:spcBef>
                <a:spcPts val="0"/>
              </a:spcBef>
              <a:spcAft>
                <a:spcPts val="0"/>
              </a:spcAft>
              <a:buSzPts val="1200"/>
              <a:buNone/>
              <a:defRPr sz="1200"/>
            </a:lvl8pPr>
            <a:lvl9pPr lvl="8" rtl="0">
              <a:spcBef>
                <a:spcPts val="0"/>
              </a:spcBef>
              <a:spcAft>
                <a:spcPts val="0"/>
              </a:spcAft>
              <a:buSzPts val="1200"/>
              <a:buNone/>
              <a:defRPr sz="1200"/>
            </a:lvl9pPr>
          </a:lstStyle>
          <a:p/>
        </p:txBody>
      </p:sp>
      <p:sp>
        <p:nvSpPr>
          <p:cNvPr id="125" name="Google Shape;125;p13"/>
          <p:cNvSpPr txBox="1"/>
          <p:nvPr>
            <p:ph idx="9" type="subTitle"/>
          </p:nvPr>
        </p:nvSpPr>
        <p:spPr>
          <a:xfrm>
            <a:off x="708778" y="2363975"/>
            <a:ext cx="2090700" cy="707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400"/>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126" name="Google Shape;126;p13"/>
          <p:cNvSpPr txBox="1"/>
          <p:nvPr>
            <p:ph idx="13" type="ctrTitle"/>
          </p:nvPr>
        </p:nvSpPr>
        <p:spPr>
          <a:xfrm>
            <a:off x="3338550" y="1816425"/>
            <a:ext cx="2466900" cy="6639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1200"/>
              <a:buNone/>
              <a:defRPr sz="1600">
                <a:solidFill>
                  <a:schemeClr val="dk1"/>
                </a:solidFill>
              </a:defRPr>
            </a:lvl1pPr>
            <a:lvl2pPr lvl="1" rtl="0">
              <a:spcBef>
                <a:spcPts val="0"/>
              </a:spcBef>
              <a:spcAft>
                <a:spcPts val="0"/>
              </a:spcAft>
              <a:buSzPts val="1200"/>
              <a:buNone/>
              <a:defRPr sz="1200"/>
            </a:lvl2pPr>
            <a:lvl3pPr lvl="2" rtl="0">
              <a:spcBef>
                <a:spcPts val="0"/>
              </a:spcBef>
              <a:spcAft>
                <a:spcPts val="0"/>
              </a:spcAft>
              <a:buSzPts val="1200"/>
              <a:buNone/>
              <a:defRPr sz="1200"/>
            </a:lvl3pPr>
            <a:lvl4pPr lvl="3" rtl="0">
              <a:spcBef>
                <a:spcPts val="0"/>
              </a:spcBef>
              <a:spcAft>
                <a:spcPts val="0"/>
              </a:spcAft>
              <a:buSzPts val="1200"/>
              <a:buNone/>
              <a:defRPr sz="1200"/>
            </a:lvl4pPr>
            <a:lvl5pPr lvl="4" rtl="0">
              <a:spcBef>
                <a:spcPts val="0"/>
              </a:spcBef>
              <a:spcAft>
                <a:spcPts val="0"/>
              </a:spcAft>
              <a:buSzPts val="1200"/>
              <a:buNone/>
              <a:defRPr sz="1200"/>
            </a:lvl5pPr>
            <a:lvl6pPr lvl="5" rtl="0">
              <a:spcBef>
                <a:spcPts val="0"/>
              </a:spcBef>
              <a:spcAft>
                <a:spcPts val="0"/>
              </a:spcAft>
              <a:buSzPts val="1200"/>
              <a:buNone/>
              <a:defRPr sz="1200"/>
            </a:lvl6pPr>
            <a:lvl7pPr lvl="6" rtl="0">
              <a:spcBef>
                <a:spcPts val="0"/>
              </a:spcBef>
              <a:spcAft>
                <a:spcPts val="0"/>
              </a:spcAft>
              <a:buSzPts val="1200"/>
              <a:buNone/>
              <a:defRPr sz="1200"/>
            </a:lvl7pPr>
            <a:lvl8pPr lvl="7" rtl="0">
              <a:spcBef>
                <a:spcPts val="0"/>
              </a:spcBef>
              <a:spcAft>
                <a:spcPts val="0"/>
              </a:spcAft>
              <a:buSzPts val="1200"/>
              <a:buNone/>
              <a:defRPr sz="1200"/>
            </a:lvl8pPr>
            <a:lvl9pPr lvl="8" rtl="0">
              <a:spcBef>
                <a:spcPts val="0"/>
              </a:spcBef>
              <a:spcAft>
                <a:spcPts val="0"/>
              </a:spcAft>
              <a:buSzPts val="1200"/>
              <a:buNone/>
              <a:defRPr sz="1200"/>
            </a:lvl9pPr>
          </a:lstStyle>
          <a:p/>
        </p:txBody>
      </p:sp>
      <p:sp>
        <p:nvSpPr>
          <p:cNvPr id="127" name="Google Shape;127;p13"/>
          <p:cNvSpPr txBox="1"/>
          <p:nvPr>
            <p:ph idx="14" type="subTitle"/>
          </p:nvPr>
        </p:nvSpPr>
        <p:spPr>
          <a:xfrm>
            <a:off x="3526650" y="2363975"/>
            <a:ext cx="2090700" cy="707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400"/>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128" name="Google Shape;128;p13"/>
          <p:cNvSpPr txBox="1"/>
          <p:nvPr>
            <p:ph hasCustomPrompt="1" idx="15" type="title"/>
          </p:nvPr>
        </p:nvSpPr>
        <p:spPr>
          <a:xfrm>
            <a:off x="6344522" y="3137677"/>
            <a:ext cx="2090700" cy="3207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Clr>
                <a:srgbClr val="FDB2AD"/>
              </a:buClr>
              <a:buSzPts val="4800"/>
              <a:buNone/>
              <a:defRPr sz="2700">
                <a:solidFill>
                  <a:schemeClr val="accent1"/>
                </a:solidFill>
              </a:defRPr>
            </a:lvl1pPr>
            <a:lvl2pPr lvl="1"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2pPr>
            <a:lvl3pPr lvl="2"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3pPr>
            <a:lvl4pPr lvl="3"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4pPr>
            <a:lvl5pPr lvl="4"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5pPr>
            <a:lvl6pPr lvl="5"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6pPr>
            <a:lvl7pPr lvl="6"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7pPr>
            <a:lvl8pPr lvl="7"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8pPr>
            <a:lvl9pPr lvl="8"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9pPr>
          </a:lstStyle>
          <a:p>
            <a:r>
              <a:t>xx%</a:t>
            </a:r>
          </a:p>
        </p:txBody>
      </p:sp>
      <p:sp>
        <p:nvSpPr>
          <p:cNvPr id="129" name="Google Shape;129;p13"/>
          <p:cNvSpPr txBox="1"/>
          <p:nvPr>
            <p:ph hasCustomPrompt="1" idx="16" type="title"/>
          </p:nvPr>
        </p:nvSpPr>
        <p:spPr>
          <a:xfrm>
            <a:off x="6344522" y="1438575"/>
            <a:ext cx="2090700" cy="3207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Clr>
                <a:srgbClr val="FDB2AD"/>
              </a:buClr>
              <a:buSzPts val="4800"/>
              <a:buNone/>
              <a:defRPr sz="2700">
                <a:solidFill>
                  <a:schemeClr val="accent1"/>
                </a:solidFill>
              </a:defRPr>
            </a:lvl1pPr>
            <a:lvl2pPr lvl="1"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2pPr>
            <a:lvl3pPr lvl="2"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3pPr>
            <a:lvl4pPr lvl="3"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4pPr>
            <a:lvl5pPr lvl="4"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5pPr>
            <a:lvl6pPr lvl="5"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6pPr>
            <a:lvl7pPr lvl="6"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7pPr>
            <a:lvl8pPr lvl="7"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8pPr>
            <a:lvl9pPr lvl="8"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9pPr>
          </a:lstStyle>
          <a:p>
            <a:r>
              <a:t>xx%</a:t>
            </a:r>
          </a:p>
        </p:txBody>
      </p:sp>
      <p:sp>
        <p:nvSpPr>
          <p:cNvPr id="130" name="Google Shape;130;p13"/>
          <p:cNvSpPr txBox="1"/>
          <p:nvPr>
            <p:ph idx="17" type="ctrTitle"/>
          </p:nvPr>
        </p:nvSpPr>
        <p:spPr>
          <a:xfrm>
            <a:off x="6770822" y="3515525"/>
            <a:ext cx="1238100" cy="6639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1200"/>
              <a:buNone/>
              <a:defRPr sz="1600">
                <a:solidFill>
                  <a:schemeClr val="dk1"/>
                </a:solidFill>
              </a:defRPr>
            </a:lvl1pPr>
            <a:lvl2pPr lvl="1" rtl="0">
              <a:spcBef>
                <a:spcPts val="0"/>
              </a:spcBef>
              <a:spcAft>
                <a:spcPts val="0"/>
              </a:spcAft>
              <a:buSzPts val="1200"/>
              <a:buNone/>
              <a:defRPr sz="1200"/>
            </a:lvl2pPr>
            <a:lvl3pPr lvl="2" rtl="0">
              <a:spcBef>
                <a:spcPts val="0"/>
              </a:spcBef>
              <a:spcAft>
                <a:spcPts val="0"/>
              </a:spcAft>
              <a:buSzPts val="1200"/>
              <a:buNone/>
              <a:defRPr sz="1200"/>
            </a:lvl3pPr>
            <a:lvl4pPr lvl="3" rtl="0">
              <a:spcBef>
                <a:spcPts val="0"/>
              </a:spcBef>
              <a:spcAft>
                <a:spcPts val="0"/>
              </a:spcAft>
              <a:buSzPts val="1200"/>
              <a:buNone/>
              <a:defRPr sz="1200"/>
            </a:lvl4pPr>
            <a:lvl5pPr lvl="4" rtl="0">
              <a:spcBef>
                <a:spcPts val="0"/>
              </a:spcBef>
              <a:spcAft>
                <a:spcPts val="0"/>
              </a:spcAft>
              <a:buSzPts val="1200"/>
              <a:buNone/>
              <a:defRPr sz="1200"/>
            </a:lvl5pPr>
            <a:lvl6pPr lvl="5" rtl="0">
              <a:spcBef>
                <a:spcPts val="0"/>
              </a:spcBef>
              <a:spcAft>
                <a:spcPts val="0"/>
              </a:spcAft>
              <a:buSzPts val="1200"/>
              <a:buNone/>
              <a:defRPr sz="1200"/>
            </a:lvl6pPr>
            <a:lvl7pPr lvl="6" rtl="0">
              <a:spcBef>
                <a:spcPts val="0"/>
              </a:spcBef>
              <a:spcAft>
                <a:spcPts val="0"/>
              </a:spcAft>
              <a:buSzPts val="1200"/>
              <a:buNone/>
              <a:defRPr sz="1200"/>
            </a:lvl7pPr>
            <a:lvl8pPr lvl="7" rtl="0">
              <a:spcBef>
                <a:spcPts val="0"/>
              </a:spcBef>
              <a:spcAft>
                <a:spcPts val="0"/>
              </a:spcAft>
              <a:buSzPts val="1200"/>
              <a:buNone/>
              <a:defRPr sz="1200"/>
            </a:lvl8pPr>
            <a:lvl9pPr lvl="8" rtl="0">
              <a:spcBef>
                <a:spcPts val="0"/>
              </a:spcBef>
              <a:spcAft>
                <a:spcPts val="0"/>
              </a:spcAft>
              <a:buSzPts val="1200"/>
              <a:buNone/>
              <a:defRPr sz="1200"/>
            </a:lvl9pPr>
          </a:lstStyle>
          <a:p/>
        </p:txBody>
      </p:sp>
      <p:sp>
        <p:nvSpPr>
          <p:cNvPr id="131" name="Google Shape;131;p13"/>
          <p:cNvSpPr txBox="1"/>
          <p:nvPr>
            <p:ph idx="18" type="subTitle"/>
          </p:nvPr>
        </p:nvSpPr>
        <p:spPr>
          <a:xfrm>
            <a:off x="6344522" y="4063076"/>
            <a:ext cx="2090700" cy="707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400"/>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132" name="Google Shape;132;p13"/>
          <p:cNvSpPr txBox="1"/>
          <p:nvPr>
            <p:ph idx="19" type="ctrTitle"/>
          </p:nvPr>
        </p:nvSpPr>
        <p:spPr>
          <a:xfrm>
            <a:off x="6510722" y="1816425"/>
            <a:ext cx="1758300" cy="6639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1200"/>
              <a:buNone/>
              <a:defRPr sz="1600">
                <a:solidFill>
                  <a:schemeClr val="dk1"/>
                </a:solidFill>
              </a:defRPr>
            </a:lvl1pPr>
            <a:lvl2pPr lvl="1" rtl="0">
              <a:spcBef>
                <a:spcPts val="0"/>
              </a:spcBef>
              <a:spcAft>
                <a:spcPts val="0"/>
              </a:spcAft>
              <a:buSzPts val="1200"/>
              <a:buNone/>
              <a:defRPr sz="1200"/>
            </a:lvl2pPr>
            <a:lvl3pPr lvl="2" rtl="0">
              <a:spcBef>
                <a:spcPts val="0"/>
              </a:spcBef>
              <a:spcAft>
                <a:spcPts val="0"/>
              </a:spcAft>
              <a:buSzPts val="1200"/>
              <a:buNone/>
              <a:defRPr sz="1200"/>
            </a:lvl3pPr>
            <a:lvl4pPr lvl="3" rtl="0">
              <a:spcBef>
                <a:spcPts val="0"/>
              </a:spcBef>
              <a:spcAft>
                <a:spcPts val="0"/>
              </a:spcAft>
              <a:buSzPts val="1200"/>
              <a:buNone/>
              <a:defRPr sz="1200"/>
            </a:lvl4pPr>
            <a:lvl5pPr lvl="4" rtl="0">
              <a:spcBef>
                <a:spcPts val="0"/>
              </a:spcBef>
              <a:spcAft>
                <a:spcPts val="0"/>
              </a:spcAft>
              <a:buSzPts val="1200"/>
              <a:buNone/>
              <a:defRPr sz="1200"/>
            </a:lvl5pPr>
            <a:lvl6pPr lvl="5" rtl="0">
              <a:spcBef>
                <a:spcPts val="0"/>
              </a:spcBef>
              <a:spcAft>
                <a:spcPts val="0"/>
              </a:spcAft>
              <a:buSzPts val="1200"/>
              <a:buNone/>
              <a:defRPr sz="1200"/>
            </a:lvl6pPr>
            <a:lvl7pPr lvl="6" rtl="0">
              <a:spcBef>
                <a:spcPts val="0"/>
              </a:spcBef>
              <a:spcAft>
                <a:spcPts val="0"/>
              </a:spcAft>
              <a:buSzPts val="1200"/>
              <a:buNone/>
              <a:defRPr sz="1200"/>
            </a:lvl7pPr>
            <a:lvl8pPr lvl="7" rtl="0">
              <a:spcBef>
                <a:spcPts val="0"/>
              </a:spcBef>
              <a:spcAft>
                <a:spcPts val="0"/>
              </a:spcAft>
              <a:buSzPts val="1200"/>
              <a:buNone/>
              <a:defRPr sz="1200"/>
            </a:lvl8pPr>
            <a:lvl9pPr lvl="8" rtl="0">
              <a:spcBef>
                <a:spcPts val="0"/>
              </a:spcBef>
              <a:spcAft>
                <a:spcPts val="0"/>
              </a:spcAft>
              <a:buSzPts val="1200"/>
              <a:buNone/>
              <a:defRPr sz="1200"/>
            </a:lvl9pPr>
          </a:lstStyle>
          <a:p/>
        </p:txBody>
      </p:sp>
      <p:sp>
        <p:nvSpPr>
          <p:cNvPr id="133" name="Google Shape;133;p13"/>
          <p:cNvSpPr txBox="1"/>
          <p:nvPr>
            <p:ph idx="20" type="subTitle"/>
          </p:nvPr>
        </p:nvSpPr>
        <p:spPr>
          <a:xfrm>
            <a:off x="6344522" y="2363975"/>
            <a:ext cx="2090700" cy="707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400"/>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6">
    <p:spTree>
      <p:nvGrpSpPr>
        <p:cNvPr id="134" name="Shape 134"/>
        <p:cNvGrpSpPr/>
        <p:nvPr/>
      </p:nvGrpSpPr>
      <p:grpSpPr>
        <a:xfrm>
          <a:off x="0" y="0"/>
          <a:ext cx="0" cy="0"/>
          <a:chOff x="0" y="0"/>
          <a:chExt cx="0" cy="0"/>
        </a:xfrm>
      </p:grpSpPr>
      <p:pic>
        <p:nvPicPr>
          <p:cNvPr id="135" name="Google Shape;135;p14"/>
          <p:cNvPicPr preferRelativeResize="0"/>
          <p:nvPr/>
        </p:nvPicPr>
        <p:blipFill rotWithShape="1">
          <a:blip r:embed="rId2">
            <a:alphaModFix amt="80000"/>
          </a:blip>
          <a:srcRect b="23230" l="0" r="0" t="23671"/>
          <a:stretch/>
        </p:blipFill>
        <p:spPr>
          <a:xfrm rot="333214">
            <a:off x="-425565" y="4554920"/>
            <a:ext cx="4827153" cy="1281559"/>
          </a:xfrm>
          <a:prstGeom prst="rect">
            <a:avLst/>
          </a:prstGeom>
          <a:noFill/>
          <a:ln>
            <a:noFill/>
          </a:ln>
        </p:spPr>
      </p:pic>
      <p:pic>
        <p:nvPicPr>
          <p:cNvPr id="136" name="Google Shape;136;p14"/>
          <p:cNvPicPr preferRelativeResize="0"/>
          <p:nvPr/>
        </p:nvPicPr>
        <p:blipFill>
          <a:blip r:embed="rId3">
            <a:alphaModFix amt="80000"/>
          </a:blip>
          <a:stretch>
            <a:fillRect/>
          </a:stretch>
        </p:blipFill>
        <p:spPr>
          <a:xfrm rot="-8088816">
            <a:off x="-695299" y="-667134"/>
            <a:ext cx="1679242" cy="1541495"/>
          </a:xfrm>
          <a:prstGeom prst="rect">
            <a:avLst/>
          </a:prstGeom>
          <a:noFill/>
          <a:ln>
            <a:noFill/>
          </a:ln>
        </p:spPr>
      </p:pic>
      <p:pic>
        <p:nvPicPr>
          <p:cNvPr id="137" name="Google Shape;137;p14"/>
          <p:cNvPicPr preferRelativeResize="0"/>
          <p:nvPr/>
        </p:nvPicPr>
        <p:blipFill>
          <a:blip r:embed="rId4">
            <a:alphaModFix amt="80000"/>
          </a:blip>
          <a:stretch>
            <a:fillRect/>
          </a:stretch>
        </p:blipFill>
        <p:spPr>
          <a:xfrm rot="3352267">
            <a:off x="6977055" y="-1803044"/>
            <a:ext cx="3050484" cy="2800233"/>
          </a:xfrm>
          <a:prstGeom prst="rect">
            <a:avLst/>
          </a:prstGeom>
          <a:noFill/>
          <a:ln>
            <a:noFill/>
          </a:ln>
        </p:spPr>
      </p:pic>
      <p:pic>
        <p:nvPicPr>
          <p:cNvPr id="138" name="Google Shape;138;p14"/>
          <p:cNvPicPr preferRelativeResize="0"/>
          <p:nvPr/>
        </p:nvPicPr>
        <p:blipFill rotWithShape="1">
          <a:blip r:embed="rId5">
            <a:alphaModFix amt="80000"/>
          </a:blip>
          <a:srcRect b="0" l="0" r="0" t="16240"/>
          <a:stretch/>
        </p:blipFill>
        <p:spPr>
          <a:xfrm rot="2820385">
            <a:off x="-1189767" y="3824432"/>
            <a:ext cx="2668185" cy="2051538"/>
          </a:xfrm>
          <a:prstGeom prst="rect">
            <a:avLst/>
          </a:prstGeom>
          <a:noFill/>
          <a:ln>
            <a:noFill/>
          </a:ln>
        </p:spPr>
      </p:pic>
      <p:sp>
        <p:nvSpPr>
          <p:cNvPr id="139" name="Google Shape;139;p14"/>
          <p:cNvSpPr txBox="1"/>
          <p:nvPr>
            <p:ph idx="1" type="subTitle"/>
          </p:nvPr>
        </p:nvSpPr>
        <p:spPr>
          <a:xfrm>
            <a:off x="872214" y="3251200"/>
            <a:ext cx="1923000" cy="356700"/>
          </a:xfrm>
          <a:prstGeom prst="rect">
            <a:avLst/>
          </a:prstGeom>
          <a:noFill/>
        </p:spPr>
        <p:txBody>
          <a:bodyPr anchorCtr="0" anchor="ctr" bIns="91425" lIns="91425" spcFirstLastPara="1" rIns="91425" wrap="square" tIns="91425">
            <a:noAutofit/>
          </a:bodyPr>
          <a:lstStyle>
            <a:lvl1pPr lvl="0" rtl="0" algn="ctr">
              <a:lnSpc>
                <a:spcPct val="80000"/>
              </a:lnSpc>
              <a:spcBef>
                <a:spcPts val="0"/>
              </a:spcBef>
              <a:spcAft>
                <a:spcPts val="0"/>
              </a:spcAft>
              <a:buSzPts val="2400"/>
              <a:buFont typeface="Lexend Tera"/>
              <a:buNone/>
              <a:defRPr sz="2000">
                <a:solidFill>
                  <a:schemeClr val="accent1"/>
                </a:solidFill>
                <a:latin typeface="Lexend Tera"/>
                <a:ea typeface="Lexend Tera"/>
                <a:cs typeface="Lexend Tera"/>
                <a:sym typeface="Lexend Tera"/>
              </a:defRPr>
            </a:lvl1pPr>
            <a:lvl2pPr lvl="1" rtl="0" algn="ctr">
              <a:spcBef>
                <a:spcPts val="0"/>
              </a:spcBef>
              <a:spcAft>
                <a:spcPts val="0"/>
              </a:spcAft>
              <a:buSzPts val="2400"/>
              <a:buFont typeface="Lexend Tera"/>
              <a:buNone/>
              <a:defRPr sz="2400">
                <a:latin typeface="Lexend Tera"/>
                <a:ea typeface="Lexend Tera"/>
                <a:cs typeface="Lexend Tera"/>
                <a:sym typeface="Lexend Tera"/>
              </a:defRPr>
            </a:lvl2pPr>
            <a:lvl3pPr lvl="2" rtl="0" algn="ctr">
              <a:spcBef>
                <a:spcPts val="0"/>
              </a:spcBef>
              <a:spcAft>
                <a:spcPts val="0"/>
              </a:spcAft>
              <a:buSzPts val="2400"/>
              <a:buFont typeface="Lexend Tera"/>
              <a:buNone/>
              <a:defRPr sz="2400">
                <a:latin typeface="Lexend Tera"/>
                <a:ea typeface="Lexend Tera"/>
                <a:cs typeface="Lexend Tera"/>
                <a:sym typeface="Lexend Tera"/>
              </a:defRPr>
            </a:lvl3pPr>
            <a:lvl4pPr lvl="3" rtl="0" algn="ctr">
              <a:spcBef>
                <a:spcPts val="0"/>
              </a:spcBef>
              <a:spcAft>
                <a:spcPts val="0"/>
              </a:spcAft>
              <a:buSzPts val="2400"/>
              <a:buFont typeface="Lexend Tera"/>
              <a:buNone/>
              <a:defRPr sz="2400">
                <a:latin typeface="Lexend Tera"/>
                <a:ea typeface="Lexend Tera"/>
                <a:cs typeface="Lexend Tera"/>
                <a:sym typeface="Lexend Tera"/>
              </a:defRPr>
            </a:lvl4pPr>
            <a:lvl5pPr lvl="4" rtl="0" algn="ctr">
              <a:spcBef>
                <a:spcPts val="0"/>
              </a:spcBef>
              <a:spcAft>
                <a:spcPts val="0"/>
              </a:spcAft>
              <a:buSzPts val="2400"/>
              <a:buFont typeface="Lexend Tera"/>
              <a:buNone/>
              <a:defRPr sz="2400">
                <a:latin typeface="Lexend Tera"/>
                <a:ea typeface="Lexend Tera"/>
                <a:cs typeface="Lexend Tera"/>
                <a:sym typeface="Lexend Tera"/>
              </a:defRPr>
            </a:lvl5pPr>
            <a:lvl6pPr lvl="5" rtl="0" algn="ctr">
              <a:spcBef>
                <a:spcPts val="0"/>
              </a:spcBef>
              <a:spcAft>
                <a:spcPts val="0"/>
              </a:spcAft>
              <a:buSzPts val="2400"/>
              <a:buFont typeface="Lexend Tera"/>
              <a:buNone/>
              <a:defRPr sz="2400">
                <a:latin typeface="Lexend Tera"/>
                <a:ea typeface="Lexend Tera"/>
                <a:cs typeface="Lexend Tera"/>
                <a:sym typeface="Lexend Tera"/>
              </a:defRPr>
            </a:lvl6pPr>
            <a:lvl7pPr lvl="6" rtl="0" algn="ctr">
              <a:spcBef>
                <a:spcPts val="0"/>
              </a:spcBef>
              <a:spcAft>
                <a:spcPts val="0"/>
              </a:spcAft>
              <a:buSzPts val="2400"/>
              <a:buFont typeface="Lexend Tera"/>
              <a:buNone/>
              <a:defRPr sz="2400">
                <a:latin typeface="Lexend Tera"/>
                <a:ea typeface="Lexend Tera"/>
                <a:cs typeface="Lexend Tera"/>
                <a:sym typeface="Lexend Tera"/>
              </a:defRPr>
            </a:lvl7pPr>
            <a:lvl8pPr lvl="7" rtl="0" algn="ctr">
              <a:spcBef>
                <a:spcPts val="0"/>
              </a:spcBef>
              <a:spcAft>
                <a:spcPts val="0"/>
              </a:spcAft>
              <a:buSzPts val="2400"/>
              <a:buFont typeface="Lexend Tera"/>
              <a:buNone/>
              <a:defRPr sz="2400">
                <a:latin typeface="Lexend Tera"/>
                <a:ea typeface="Lexend Tera"/>
                <a:cs typeface="Lexend Tera"/>
                <a:sym typeface="Lexend Tera"/>
              </a:defRPr>
            </a:lvl8pPr>
            <a:lvl9pPr lvl="8" rtl="0" algn="ctr">
              <a:spcBef>
                <a:spcPts val="0"/>
              </a:spcBef>
              <a:spcAft>
                <a:spcPts val="0"/>
              </a:spcAft>
              <a:buSzPts val="2400"/>
              <a:buFont typeface="Lexend Tera"/>
              <a:buNone/>
              <a:defRPr sz="2400">
                <a:latin typeface="Lexend Tera"/>
                <a:ea typeface="Lexend Tera"/>
                <a:cs typeface="Lexend Tera"/>
                <a:sym typeface="Lexend Tera"/>
              </a:defRPr>
            </a:lvl9pPr>
          </a:lstStyle>
          <a:p/>
        </p:txBody>
      </p:sp>
      <p:sp>
        <p:nvSpPr>
          <p:cNvPr id="140" name="Google Shape;140;p14"/>
          <p:cNvSpPr txBox="1"/>
          <p:nvPr>
            <p:ph idx="2" type="subTitle"/>
          </p:nvPr>
        </p:nvSpPr>
        <p:spPr>
          <a:xfrm>
            <a:off x="6348786" y="3251200"/>
            <a:ext cx="1923000" cy="356700"/>
          </a:xfrm>
          <a:prstGeom prst="rect">
            <a:avLst/>
          </a:prstGeom>
          <a:noFill/>
        </p:spPr>
        <p:txBody>
          <a:bodyPr anchorCtr="0" anchor="ctr" bIns="91425" lIns="91425" spcFirstLastPara="1" rIns="91425" wrap="square" tIns="91425">
            <a:noAutofit/>
          </a:bodyPr>
          <a:lstStyle>
            <a:lvl1pPr lvl="0" rtl="0" algn="ctr">
              <a:lnSpc>
                <a:spcPct val="80000"/>
              </a:lnSpc>
              <a:spcBef>
                <a:spcPts val="0"/>
              </a:spcBef>
              <a:spcAft>
                <a:spcPts val="0"/>
              </a:spcAft>
              <a:buSzPts val="2400"/>
              <a:buFont typeface="Lexend Tera"/>
              <a:buNone/>
              <a:defRPr sz="2000">
                <a:solidFill>
                  <a:schemeClr val="accent4"/>
                </a:solidFill>
                <a:latin typeface="Lexend Tera"/>
                <a:ea typeface="Lexend Tera"/>
                <a:cs typeface="Lexend Tera"/>
                <a:sym typeface="Lexend Tera"/>
              </a:defRPr>
            </a:lvl1pPr>
            <a:lvl2pPr lvl="1" rtl="0" algn="ctr">
              <a:spcBef>
                <a:spcPts val="0"/>
              </a:spcBef>
              <a:spcAft>
                <a:spcPts val="0"/>
              </a:spcAft>
              <a:buSzPts val="2400"/>
              <a:buFont typeface="Lexend Tera"/>
              <a:buNone/>
              <a:defRPr sz="2400">
                <a:latin typeface="Lexend Tera"/>
                <a:ea typeface="Lexend Tera"/>
                <a:cs typeface="Lexend Tera"/>
                <a:sym typeface="Lexend Tera"/>
              </a:defRPr>
            </a:lvl2pPr>
            <a:lvl3pPr lvl="2" rtl="0" algn="ctr">
              <a:spcBef>
                <a:spcPts val="0"/>
              </a:spcBef>
              <a:spcAft>
                <a:spcPts val="0"/>
              </a:spcAft>
              <a:buSzPts val="2400"/>
              <a:buFont typeface="Lexend Tera"/>
              <a:buNone/>
              <a:defRPr sz="2400">
                <a:latin typeface="Lexend Tera"/>
                <a:ea typeface="Lexend Tera"/>
                <a:cs typeface="Lexend Tera"/>
                <a:sym typeface="Lexend Tera"/>
              </a:defRPr>
            </a:lvl3pPr>
            <a:lvl4pPr lvl="3" rtl="0" algn="ctr">
              <a:spcBef>
                <a:spcPts val="0"/>
              </a:spcBef>
              <a:spcAft>
                <a:spcPts val="0"/>
              </a:spcAft>
              <a:buSzPts val="2400"/>
              <a:buFont typeface="Lexend Tera"/>
              <a:buNone/>
              <a:defRPr sz="2400">
                <a:latin typeface="Lexend Tera"/>
                <a:ea typeface="Lexend Tera"/>
                <a:cs typeface="Lexend Tera"/>
                <a:sym typeface="Lexend Tera"/>
              </a:defRPr>
            </a:lvl4pPr>
            <a:lvl5pPr lvl="4" rtl="0" algn="ctr">
              <a:spcBef>
                <a:spcPts val="0"/>
              </a:spcBef>
              <a:spcAft>
                <a:spcPts val="0"/>
              </a:spcAft>
              <a:buSzPts val="2400"/>
              <a:buFont typeface="Lexend Tera"/>
              <a:buNone/>
              <a:defRPr sz="2400">
                <a:latin typeface="Lexend Tera"/>
                <a:ea typeface="Lexend Tera"/>
                <a:cs typeface="Lexend Tera"/>
                <a:sym typeface="Lexend Tera"/>
              </a:defRPr>
            </a:lvl5pPr>
            <a:lvl6pPr lvl="5" rtl="0" algn="ctr">
              <a:spcBef>
                <a:spcPts val="0"/>
              </a:spcBef>
              <a:spcAft>
                <a:spcPts val="0"/>
              </a:spcAft>
              <a:buSzPts val="2400"/>
              <a:buFont typeface="Lexend Tera"/>
              <a:buNone/>
              <a:defRPr sz="2400">
                <a:latin typeface="Lexend Tera"/>
                <a:ea typeface="Lexend Tera"/>
                <a:cs typeface="Lexend Tera"/>
                <a:sym typeface="Lexend Tera"/>
              </a:defRPr>
            </a:lvl6pPr>
            <a:lvl7pPr lvl="6" rtl="0" algn="ctr">
              <a:spcBef>
                <a:spcPts val="0"/>
              </a:spcBef>
              <a:spcAft>
                <a:spcPts val="0"/>
              </a:spcAft>
              <a:buSzPts val="2400"/>
              <a:buFont typeface="Lexend Tera"/>
              <a:buNone/>
              <a:defRPr sz="2400">
                <a:latin typeface="Lexend Tera"/>
                <a:ea typeface="Lexend Tera"/>
                <a:cs typeface="Lexend Tera"/>
                <a:sym typeface="Lexend Tera"/>
              </a:defRPr>
            </a:lvl7pPr>
            <a:lvl8pPr lvl="7" rtl="0" algn="ctr">
              <a:spcBef>
                <a:spcPts val="0"/>
              </a:spcBef>
              <a:spcAft>
                <a:spcPts val="0"/>
              </a:spcAft>
              <a:buSzPts val="2400"/>
              <a:buFont typeface="Lexend Tera"/>
              <a:buNone/>
              <a:defRPr sz="2400">
                <a:latin typeface="Lexend Tera"/>
                <a:ea typeface="Lexend Tera"/>
                <a:cs typeface="Lexend Tera"/>
                <a:sym typeface="Lexend Tera"/>
              </a:defRPr>
            </a:lvl8pPr>
            <a:lvl9pPr lvl="8" rtl="0" algn="ctr">
              <a:spcBef>
                <a:spcPts val="0"/>
              </a:spcBef>
              <a:spcAft>
                <a:spcPts val="0"/>
              </a:spcAft>
              <a:buSzPts val="2400"/>
              <a:buFont typeface="Lexend Tera"/>
              <a:buNone/>
              <a:defRPr sz="2400">
                <a:latin typeface="Lexend Tera"/>
                <a:ea typeface="Lexend Tera"/>
                <a:cs typeface="Lexend Tera"/>
                <a:sym typeface="Lexend Tera"/>
              </a:defRPr>
            </a:lvl9pPr>
          </a:lstStyle>
          <a:p/>
        </p:txBody>
      </p:sp>
      <p:sp>
        <p:nvSpPr>
          <p:cNvPr id="141" name="Google Shape;141;p14"/>
          <p:cNvSpPr txBox="1"/>
          <p:nvPr>
            <p:ph idx="3" type="subTitle"/>
          </p:nvPr>
        </p:nvSpPr>
        <p:spPr>
          <a:xfrm>
            <a:off x="3599714" y="3251200"/>
            <a:ext cx="1923000" cy="356700"/>
          </a:xfrm>
          <a:prstGeom prst="rect">
            <a:avLst/>
          </a:prstGeom>
          <a:noFill/>
        </p:spPr>
        <p:txBody>
          <a:bodyPr anchorCtr="0" anchor="ctr" bIns="91425" lIns="91425" spcFirstLastPara="1" rIns="91425" wrap="square" tIns="91425">
            <a:noAutofit/>
          </a:bodyPr>
          <a:lstStyle>
            <a:lvl1pPr lvl="0" rtl="0" algn="ctr">
              <a:lnSpc>
                <a:spcPct val="80000"/>
              </a:lnSpc>
              <a:spcBef>
                <a:spcPts val="0"/>
              </a:spcBef>
              <a:spcAft>
                <a:spcPts val="0"/>
              </a:spcAft>
              <a:buSzPts val="2400"/>
              <a:buFont typeface="Lexend Tera"/>
              <a:buNone/>
              <a:defRPr sz="2000">
                <a:solidFill>
                  <a:schemeClr val="accent3"/>
                </a:solidFill>
                <a:latin typeface="Lexend Tera"/>
                <a:ea typeface="Lexend Tera"/>
                <a:cs typeface="Lexend Tera"/>
                <a:sym typeface="Lexend Tera"/>
              </a:defRPr>
            </a:lvl1pPr>
            <a:lvl2pPr lvl="1" rtl="0" algn="ctr">
              <a:spcBef>
                <a:spcPts val="0"/>
              </a:spcBef>
              <a:spcAft>
                <a:spcPts val="0"/>
              </a:spcAft>
              <a:buSzPts val="2400"/>
              <a:buFont typeface="Lexend Tera"/>
              <a:buNone/>
              <a:defRPr sz="2400">
                <a:latin typeface="Lexend Tera"/>
                <a:ea typeface="Lexend Tera"/>
                <a:cs typeface="Lexend Tera"/>
                <a:sym typeface="Lexend Tera"/>
              </a:defRPr>
            </a:lvl2pPr>
            <a:lvl3pPr lvl="2" rtl="0" algn="ctr">
              <a:spcBef>
                <a:spcPts val="0"/>
              </a:spcBef>
              <a:spcAft>
                <a:spcPts val="0"/>
              </a:spcAft>
              <a:buSzPts val="2400"/>
              <a:buFont typeface="Lexend Tera"/>
              <a:buNone/>
              <a:defRPr sz="2400">
                <a:latin typeface="Lexend Tera"/>
                <a:ea typeface="Lexend Tera"/>
                <a:cs typeface="Lexend Tera"/>
                <a:sym typeface="Lexend Tera"/>
              </a:defRPr>
            </a:lvl3pPr>
            <a:lvl4pPr lvl="3" rtl="0" algn="ctr">
              <a:spcBef>
                <a:spcPts val="0"/>
              </a:spcBef>
              <a:spcAft>
                <a:spcPts val="0"/>
              </a:spcAft>
              <a:buSzPts val="2400"/>
              <a:buFont typeface="Lexend Tera"/>
              <a:buNone/>
              <a:defRPr sz="2400">
                <a:latin typeface="Lexend Tera"/>
                <a:ea typeface="Lexend Tera"/>
                <a:cs typeface="Lexend Tera"/>
                <a:sym typeface="Lexend Tera"/>
              </a:defRPr>
            </a:lvl4pPr>
            <a:lvl5pPr lvl="4" rtl="0" algn="ctr">
              <a:spcBef>
                <a:spcPts val="0"/>
              </a:spcBef>
              <a:spcAft>
                <a:spcPts val="0"/>
              </a:spcAft>
              <a:buSzPts val="2400"/>
              <a:buFont typeface="Lexend Tera"/>
              <a:buNone/>
              <a:defRPr sz="2400">
                <a:latin typeface="Lexend Tera"/>
                <a:ea typeface="Lexend Tera"/>
                <a:cs typeface="Lexend Tera"/>
                <a:sym typeface="Lexend Tera"/>
              </a:defRPr>
            </a:lvl5pPr>
            <a:lvl6pPr lvl="5" rtl="0" algn="ctr">
              <a:spcBef>
                <a:spcPts val="0"/>
              </a:spcBef>
              <a:spcAft>
                <a:spcPts val="0"/>
              </a:spcAft>
              <a:buSzPts val="2400"/>
              <a:buFont typeface="Lexend Tera"/>
              <a:buNone/>
              <a:defRPr sz="2400">
                <a:latin typeface="Lexend Tera"/>
                <a:ea typeface="Lexend Tera"/>
                <a:cs typeface="Lexend Tera"/>
                <a:sym typeface="Lexend Tera"/>
              </a:defRPr>
            </a:lvl6pPr>
            <a:lvl7pPr lvl="6" rtl="0" algn="ctr">
              <a:spcBef>
                <a:spcPts val="0"/>
              </a:spcBef>
              <a:spcAft>
                <a:spcPts val="0"/>
              </a:spcAft>
              <a:buSzPts val="2400"/>
              <a:buFont typeface="Lexend Tera"/>
              <a:buNone/>
              <a:defRPr sz="2400">
                <a:latin typeface="Lexend Tera"/>
                <a:ea typeface="Lexend Tera"/>
                <a:cs typeface="Lexend Tera"/>
                <a:sym typeface="Lexend Tera"/>
              </a:defRPr>
            </a:lvl7pPr>
            <a:lvl8pPr lvl="7" rtl="0" algn="ctr">
              <a:spcBef>
                <a:spcPts val="0"/>
              </a:spcBef>
              <a:spcAft>
                <a:spcPts val="0"/>
              </a:spcAft>
              <a:buSzPts val="2400"/>
              <a:buFont typeface="Lexend Tera"/>
              <a:buNone/>
              <a:defRPr sz="2400">
                <a:latin typeface="Lexend Tera"/>
                <a:ea typeface="Lexend Tera"/>
                <a:cs typeface="Lexend Tera"/>
                <a:sym typeface="Lexend Tera"/>
              </a:defRPr>
            </a:lvl8pPr>
            <a:lvl9pPr lvl="8" rtl="0" algn="ctr">
              <a:spcBef>
                <a:spcPts val="0"/>
              </a:spcBef>
              <a:spcAft>
                <a:spcPts val="0"/>
              </a:spcAft>
              <a:buSzPts val="2400"/>
              <a:buFont typeface="Lexend Tera"/>
              <a:buNone/>
              <a:defRPr sz="2400">
                <a:latin typeface="Lexend Tera"/>
                <a:ea typeface="Lexend Tera"/>
                <a:cs typeface="Lexend Tera"/>
                <a:sym typeface="Lexend Tera"/>
              </a:defRPr>
            </a:lvl9pPr>
          </a:lstStyle>
          <a:p/>
        </p:txBody>
      </p:sp>
      <p:sp>
        <p:nvSpPr>
          <p:cNvPr id="142" name="Google Shape;142;p14"/>
          <p:cNvSpPr txBox="1"/>
          <p:nvPr>
            <p:ph idx="4" type="subTitle"/>
          </p:nvPr>
        </p:nvSpPr>
        <p:spPr>
          <a:xfrm>
            <a:off x="720414" y="3677225"/>
            <a:ext cx="2226600" cy="577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Font typeface="Darker Grotesque Medium"/>
              <a:buNone/>
              <a:defRPr sz="1400"/>
            </a:lvl1pPr>
            <a:lvl2pPr lvl="1" rtl="0" algn="ctr">
              <a:lnSpc>
                <a:spcPct val="100000"/>
              </a:lnSpc>
              <a:spcBef>
                <a:spcPts val="0"/>
              </a:spcBef>
              <a:spcAft>
                <a:spcPts val="0"/>
              </a:spcAft>
              <a:buSzPts val="1600"/>
              <a:buFont typeface="Darker Grotesque Medium"/>
              <a:buNone/>
              <a:defRPr sz="1600">
                <a:latin typeface="Darker Grotesque Medium"/>
                <a:ea typeface="Darker Grotesque Medium"/>
                <a:cs typeface="Darker Grotesque Medium"/>
                <a:sym typeface="Darker Grotesque Medium"/>
              </a:defRPr>
            </a:lvl2pPr>
            <a:lvl3pPr lvl="2" rtl="0" algn="ctr">
              <a:lnSpc>
                <a:spcPct val="100000"/>
              </a:lnSpc>
              <a:spcBef>
                <a:spcPts val="0"/>
              </a:spcBef>
              <a:spcAft>
                <a:spcPts val="0"/>
              </a:spcAft>
              <a:buSzPts val="1600"/>
              <a:buFont typeface="Darker Grotesque Medium"/>
              <a:buNone/>
              <a:defRPr sz="1600">
                <a:latin typeface="Darker Grotesque Medium"/>
                <a:ea typeface="Darker Grotesque Medium"/>
                <a:cs typeface="Darker Grotesque Medium"/>
                <a:sym typeface="Darker Grotesque Medium"/>
              </a:defRPr>
            </a:lvl3pPr>
            <a:lvl4pPr lvl="3" rtl="0" algn="ctr">
              <a:lnSpc>
                <a:spcPct val="100000"/>
              </a:lnSpc>
              <a:spcBef>
                <a:spcPts val="0"/>
              </a:spcBef>
              <a:spcAft>
                <a:spcPts val="0"/>
              </a:spcAft>
              <a:buSzPts val="1600"/>
              <a:buFont typeface="Darker Grotesque Medium"/>
              <a:buNone/>
              <a:defRPr sz="1600">
                <a:latin typeface="Darker Grotesque Medium"/>
                <a:ea typeface="Darker Grotesque Medium"/>
                <a:cs typeface="Darker Grotesque Medium"/>
                <a:sym typeface="Darker Grotesque Medium"/>
              </a:defRPr>
            </a:lvl4pPr>
            <a:lvl5pPr lvl="4" rtl="0" algn="ctr">
              <a:lnSpc>
                <a:spcPct val="100000"/>
              </a:lnSpc>
              <a:spcBef>
                <a:spcPts val="0"/>
              </a:spcBef>
              <a:spcAft>
                <a:spcPts val="0"/>
              </a:spcAft>
              <a:buSzPts val="1600"/>
              <a:buFont typeface="Darker Grotesque Medium"/>
              <a:buNone/>
              <a:defRPr sz="1600">
                <a:latin typeface="Darker Grotesque Medium"/>
                <a:ea typeface="Darker Grotesque Medium"/>
                <a:cs typeface="Darker Grotesque Medium"/>
                <a:sym typeface="Darker Grotesque Medium"/>
              </a:defRPr>
            </a:lvl5pPr>
            <a:lvl6pPr lvl="5" rtl="0" algn="ctr">
              <a:lnSpc>
                <a:spcPct val="100000"/>
              </a:lnSpc>
              <a:spcBef>
                <a:spcPts val="0"/>
              </a:spcBef>
              <a:spcAft>
                <a:spcPts val="0"/>
              </a:spcAft>
              <a:buSzPts val="1600"/>
              <a:buFont typeface="Darker Grotesque Medium"/>
              <a:buNone/>
              <a:defRPr sz="1600">
                <a:latin typeface="Darker Grotesque Medium"/>
                <a:ea typeface="Darker Grotesque Medium"/>
                <a:cs typeface="Darker Grotesque Medium"/>
                <a:sym typeface="Darker Grotesque Medium"/>
              </a:defRPr>
            </a:lvl6pPr>
            <a:lvl7pPr lvl="6" rtl="0" algn="ctr">
              <a:lnSpc>
                <a:spcPct val="100000"/>
              </a:lnSpc>
              <a:spcBef>
                <a:spcPts val="0"/>
              </a:spcBef>
              <a:spcAft>
                <a:spcPts val="0"/>
              </a:spcAft>
              <a:buSzPts val="1600"/>
              <a:buFont typeface="Darker Grotesque Medium"/>
              <a:buNone/>
              <a:defRPr sz="1600">
                <a:latin typeface="Darker Grotesque Medium"/>
                <a:ea typeface="Darker Grotesque Medium"/>
                <a:cs typeface="Darker Grotesque Medium"/>
                <a:sym typeface="Darker Grotesque Medium"/>
              </a:defRPr>
            </a:lvl7pPr>
            <a:lvl8pPr lvl="7" rtl="0" algn="ctr">
              <a:lnSpc>
                <a:spcPct val="100000"/>
              </a:lnSpc>
              <a:spcBef>
                <a:spcPts val="0"/>
              </a:spcBef>
              <a:spcAft>
                <a:spcPts val="0"/>
              </a:spcAft>
              <a:buSzPts val="1600"/>
              <a:buFont typeface="Darker Grotesque Medium"/>
              <a:buNone/>
              <a:defRPr sz="1600">
                <a:latin typeface="Darker Grotesque Medium"/>
                <a:ea typeface="Darker Grotesque Medium"/>
                <a:cs typeface="Darker Grotesque Medium"/>
                <a:sym typeface="Darker Grotesque Medium"/>
              </a:defRPr>
            </a:lvl8pPr>
            <a:lvl9pPr lvl="8" rtl="0" algn="ctr">
              <a:lnSpc>
                <a:spcPct val="100000"/>
              </a:lnSpc>
              <a:spcBef>
                <a:spcPts val="0"/>
              </a:spcBef>
              <a:spcAft>
                <a:spcPts val="0"/>
              </a:spcAft>
              <a:buSzPts val="1600"/>
              <a:buFont typeface="Darker Grotesque Medium"/>
              <a:buNone/>
              <a:defRPr sz="1600">
                <a:latin typeface="Darker Grotesque Medium"/>
                <a:ea typeface="Darker Grotesque Medium"/>
                <a:cs typeface="Darker Grotesque Medium"/>
                <a:sym typeface="Darker Grotesque Medium"/>
              </a:defRPr>
            </a:lvl9pPr>
          </a:lstStyle>
          <a:p/>
        </p:txBody>
      </p:sp>
      <p:sp>
        <p:nvSpPr>
          <p:cNvPr id="143" name="Google Shape;143;p14"/>
          <p:cNvSpPr txBox="1"/>
          <p:nvPr>
            <p:ph idx="5" type="subTitle"/>
          </p:nvPr>
        </p:nvSpPr>
        <p:spPr>
          <a:xfrm>
            <a:off x="3447914" y="3677225"/>
            <a:ext cx="2226600" cy="577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Font typeface="Darker Grotesque Medium"/>
              <a:buNone/>
              <a:defRPr sz="1400"/>
            </a:lvl1pPr>
            <a:lvl2pPr lvl="1" rtl="0" algn="ctr">
              <a:lnSpc>
                <a:spcPct val="100000"/>
              </a:lnSpc>
              <a:spcBef>
                <a:spcPts val="0"/>
              </a:spcBef>
              <a:spcAft>
                <a:spcPts val="0"/>
              </a:spcAft>
              <a:buSzPts val="1600"/>
              <a:buFont typeface="Darker Grotesque Medium"/>
              <a:buNone/>
              <a:defRPr sz="1600">
                <a:latin typeface="Darker Grotesque Medium"/>
                <a:ea typeface="Darker Grotesque Medium"/>
                <a:cs typeface="Darker Grotesque Medium"/>
                <a:sym typeface="Darker Grotesque Medium"/>
              </a:defRPr>
            </a:lvl2pPr>
            <a:lvl3pPr lvl="2" rtl="0" algn="ctr">
              <a:lnSpc>
                <a:spcPct val="100000"/>
              </a:lnSpc>
              <a:spcBef>
                <a:spcPts val="0"/>
              </a:spcBef>
              <a:spcAft>
                <a:spcPts val="0"/>
              </a:spcAft>
              <a:buSzPts val="1600"/>
              <a:buFont typeface="Darker Grotesque Medium"/>
              <a:buNone/>
              <a:defRPr sz="1600">
                <a:latin typeface="Darker Grotesque Medium"/>
                <a:ea typeface="Darker Grotesque Medium"/>
                <a:cs typeface="Darker Grotesque Medium"/>
                <a:sym typeface="Darker Grotesque Medium"/>
              </a:defRPr>
            </a:lvl3pPr>
            <a:lvl4pPr lvl="3" rtl="0" algn="ctr">
              <a:lnSpc>
                <a:spcPct val="100000"/>
              </a:lnSpc>
              <a:spcBef>
                <a:spcPts val="0"/>
              </a:spcBef>
              <a:spcAft>
                <a:spcPts val="0"/>
              </a:spcAft>
              <a:buSzPts val="1600"/>
              <a:buFont typeface="Darker Grotesque Medium"/>
              <a:buNone/>
              <a:defRPr sz="1600">
                <a:latin typeface="Darker Grotesque Medium"/>
                <a:ea typeface="Darker Grotesque Medium"/>
                <a:cs typeface="Darker Grotesque Medium"/>
                <a:sym typeface="Darker Grotesque Medium"/>
              </a:defRPr>
            </a:lvl4pPr>
            <a:lvl5pPr lvl="4" rtl="0" algn="ctr">
              <a:lnSpc>
                <a:spcPct val="100000"/>
              </a:lnSpc>
              <a:spcBef>
                <a:spcPts val="0"/>
              </a:spcBef>
              <a:spcAft>
                <a:spcPts val="0"/>
              </a:spcAft>
              <a:buSzPts val="1600"/>
              <a:buFont typeface="Darker Grotesque Medium"/>
              <a:buNone/>
              <a:defRPr sz="1600">
                <a:latin typeface="Darker Grotesque Medium"/>
                <a:ea typeface="Darker Grotesque Medium"/>
                <a:cs typeface="Darker Grotesque Medium"/>
                <a:sym typeface="Darker Grotesque Medium"/>
              </a:defRPr>
            </a:lvl5pPr>
            <a:lvl6pPr lvl="5" rtl="0" algn="ctr">
              <a:lnSpc>
                <a:spcPct val="100000"/>
              </a:lnSpc>
              <a:spcBef>
                <a:spcPts val="0"/>
              </a:spcBef>
              <a:spcAft>
                <a:spcPts val="0"/>
              </a:spcAft>
              <a:buSzPts val="1600"/>
              <a:buFont typeface="Darker Grotesque Medium"/>
              <a:buNone/>
              <a:defRPr sz="1600">
                <a:latin typeface="Darker Grotesque Medium"/>
                <a:ea typeface="Darker Grotesque Medium"/>
                <a:cs typeface="Darker Grotesque Medium"/>
                <a:sym typeface="Darker Grotesque Medium"/>
              </a:defRPr>
            </a:lvl6pPr>
            <a:lvl7pPr lvl="6" rtl="0" algn="ctr">
              <a:lnSpc>
                <a:spcPct val="100000"/>
              </a:lnSpc>
              <a:spcBef>
                <a:spcPts val="0"/>
              </a:spcBef>
              <a:spcAft>
                <a:spcPts val="0"/>
              </a:spcAft>
              <a:buSzPts val="1600"/>
              <a:buFont typeface="Darker Grotesque Medium"/>
              <a:buNone/>
              <a:defRPr sz="1600">
                <a:latin typeface="Darker Grotesque Medium"/>
                <a:ea typeface="Darker Grotesque Medium"/>
                <a:cs typeface="Darker Grotesque Medium"/>
                <a:sym typeface="Darker Grotesque Medium"/>
              </a:defRPr>
            </a:lvl7pPr>
            <a:lvl8pPr lvl="7" rtl="0" algn="ctr">
              <a:lnSpc>
                <a:spcPct val="100000"/>
              </a:lnSpc>
              <a:spcBef>
                <a:spcPts val="0"/>
              </a:spcBef>
              <a:spcAft>
                <a:spcPts val="0"/>
              </a:spcAft>
              <a:buSzPts val="1600"/>
              <a:buFont typeface="Darker Grotesque Medium"/>
              <a:buNone/>
              <a:defRPr sz="1600">
                <a:latin typeface="Darker Grotesque Medium"/>
                <a:ea typeface="Darker Grotesque Medium"/>
                <a:cs typeface="Darker Grotesque Medium"/>
                <a:sym typeface="Darker Grotesque Medium"/>
              </a:defRPr>
            </a:lvl8pPr>
            <a:lvl9pPr lvl="8" rtl="0" algn="ctr">
              <a:lnSpc>
                <a:spcPct val="100000"/>
              </a:lnSpc>
              <a:spcBef>
                <a:spcPts val="0"/>
              </a:spcBef>
              <a:spcAft>
                <a:spcPts val="0"/>
              </a:spcAft>
              <a:buSzPts val="1600"/>
              <a:buFont typeface="Darker Grotesque Medium"/>
              <a:buNone/>
              <a:defRPr sz="1600">
                <a:latin typeface="Darker Grotesque Medium"/>
                <a:ea typeface="Darker Grotesque Medium"/>
                <a:cs typeface="Darker Grotesque Medium"/>
                <a:sym typeface="Darker Grotesque Medium"/>
              </a:defRPr>
            </a:lvl9pPr>
          </a:lstStyle>
          <a:p/>
        </p:txBody>
      </p:sp>
      <p:sp>
        <p:nvSpPr>
          <p:cNvPr id="144" name="Google Shape;144;p14"/>
          <p:cNvSpPr txBox="1"/>
          <p:nvPr>
            <p:ph idx="6" type="subTitle"/>
          </p:nvPr>
        </p:nvSpPr>
        <p:spPr>
          <a:xfrm>
            <a:off x="6196986" y="3677225"/>
            <a:ext cx="2226600" cy="577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Font typeface="Darker Grotesque Medium"/>
              <a:buNone/>
              <a:defRPr sz="1400"/>
            </a:lvl1pPr>
            <a:lvl2pPr lvl="1" rtl="0" algn="ctr">
              <a:lnSpc>
                <a:spcPct val="100000"/>
              </a:lnSpc>
              <a:spcBef>
                <a:spcPts val="0"/>
              </a:spcBef>
              <a:spcAft>
                <a:spcPts val="0"/>
              </a:spcAft>
              <a:buSzPts val="1600"/>
              <a:buFont typeface="Darker Grotesque Medium"/>
              <a:buNone/>
              <a:defRPr sz="1600">
                <a:latin typeface="Darker Grotesque Medium"/>
                <a:ea typeface="Darker Grotesque Medium"/>
                <a:cs typeface="Darker Grotesque Medium"/>
                <a:sym typeface="Darker Grotesque Medium"/>
              </a:defRPr>
            </a:lvl2pPr>
            <a:lvl3pPr lvl="2" rtl="0" algn="ctr">
              <a:lnSpc>
                <a:spcPct val="100000"/>
              </a:lnSpc>
              <a:spcBef>
                <a:spcPts val="0"/>
              </a:spcBef>
              <a:spcAft>
                <a:spcPts val="0"/>
              </a:spcAft>
              <a:buSzPts val="1600"/>
              <a:buFont typeface="Darker Grotesque Medium"/>
              <a:buNone/>
              <a:defRPr sz="1600">
                <a:latin typeface="Darker Grotesque Medium"/>
                <a:ea typeface="Darker Grotesque Medium"/>
                <a:cs typeface="Darker Grotesque Medium"/>
                <a:sym typeface="Darker Grotesque Medium"/>
              </a:defRPr>
            </a:lvl3pPr>
            <a:lvl4pPr lvl="3" rtl="0" algn="ctr">
              <a:lnSpc>
                <a:spcPct val="100000"/>
              </a:lnSpc>
              <a:spcBef>
                <a:spcPts val="0"/>
              </a:spcBef>
              <a:spcAft>
                <a:spcPts val="0"/>
              </a:spcAft>
              <a:buSzPts val="1600"/>
              <a:buFont typeface="Darker Grotesque Medium"/>
              <a:buNone/>
              <a:defRPr sz="1600">
                <a:latin typeface="Darker Grotesque Medium"/>
                <a:ea typeface="Darker Grotesque Medium"/>
                <a:cs typeface="Darker Grotesque Medium"/>
                <a:sym typeface="Darker Grotesque Medium"/>
              </a:defRPr>
            </a:lvl4pPr>
            <a:lvl5pPr lvl="4" rtl="0" algn="ctr">
              <a:lnSpc>
                <a:spcPct val="100000"/>
              </a:lnSpc>
              <a:spcBef>
                <a:spcPts val="0"/>
              </a:spcBef>
              <a:spcAft>
                <a:spcPts val="0"/>
              </a:spcAft>
              <a:buSzPts val="1600"/>
              <a:buFont typeface="Darker Grotesque Medium"/>
              <a:buNone/>
              <a:defRPr sz="1600">
                <a:latin typeface="Darker Grotesque Medium"/>
                <a:ea typeface="Darker Grotesque Medium"/>
                <a:cs typeface="Darker Grotesque Medium"/>
                <a:sym typeface="Darker Grotesque Medium"/>
              </a:defRPr>
            </a:lvl5pPr>
            <a:lvl6pPr lvl="5" rtl="0" algn="ctr">
              <a:lnSpc>
                <a:spcPct val="100000"/>
              </a:lnSpc>
              <a:spcBef>
                <a:spcPts val="0"/>
              </a:spcBef>
              <a:spcAft>
                <a:spcPts val="0"/>
              </a:spcAft>
              <a:buSzPts val="1600"/>
              <a:buFont typeface="Darker Grotesque Medium"/>
              <a:buNone/>
              <a:defRPr sz="1600">
                <a:latin typeface="Darker Grotesque Medium"/>
                <a:ea typeface="Darker Grotesque Medium"/>
                <a:cs typeface="Darker Grotesque Medium"/>
                <a:sym typeface="Darker Grotesque Medium"/>
              </a:defRPr>
            </a:lvl6pPr>
            <a:lvl7pPr lvl="6" rtl="0" algn="ctr">
              <a:lnSpc>
                <a:spcPct val="100000"/>
              </a:lnSpc>
              <a:spcBef>
                <a:spcPts val="0"/>
              </a:spcBef>
              <a:spcAft>
                <a:spcPts val="0"/>
              </a:spcAft>
              <a:buSzPts val="1600"/>
              <a:buFont typeface="Darker Grotesque Medium"/>
              <a:buNone/>
              <a:defRPr sz="1600">
                <a:latin typeface="Darker Grotesque Medium"/>
                <a:ea typeface="Darker Grotesque Medium"/>
                <a:cs typeface="Darker Grotesque Medium"/>
                <a:sym typeface="Darker Grotesque Medium"/>
              </a:defRPr>
            </a:lvl7pPr>
            <a:lvl8pPr lvl="7" rtl="0" algn="ctr">
              <a:lnSpc>
                <a:spcPct val="100000"/>
              </a:lnSpc>
              <a:spcBef>
                <a:spcPts val="0"/>
              </a:spcBef>
              <a:spcAft>
                <a:spcPts val="0"/>
              </a:spcAft>
              <a:buSzPts val="1600"/>
              <a:buFont typeface="Darker Grotesque Medium"/>
              <a:buNone/>
              <a:defRPr sz="1600">
                <a:latin typeface="Darker Grotesque Medium"/>
                <a:ea typeface="Darker Grotesque Medium"/>
                <a:cs typeface="Darker Grotesque Medium"/>
                <a:sym typeface="Darker Grotesque Medium"/>
              </a:defRPr>
            </a:lvl8pPr>
            <a:lvl9pPr lvl="8" rtl="0" algn="ctr">
              <a:lnSpc>
                <a:spcPct val="100000"/>
              </a:lnSpc>
              <a:spcBef>
                <a:spcPts val="0"/>
              </a:spcBef>
              <a:spcAft>
                <a:spcPts val="0"/>
              </a:spcAft>
              <a:buSzPts val="1600"/>
              <a:buFont typeface="Darker Grotesque Medium"/>
              <a:buNone/>
              <a:defRPr sz="1600">
                <a:latin typeface="Darker Grotesque Medium"/>
                <a:ea typeface="Darker Grotesque Medium"/>
                <a:cs typeface="Darker Grotesque Medium"/>
                <a:sym typeface="Darker Grotesque Medium"/>
              </a:defRPr>
            </a:lvl9pPr>
          </a:lstStyle>
          <a:p/>
        </p:txBody>
      </p:sp>
      <p:sp>
        <p:nvSpPr>
          <p:cNvPr id="145" name="Google Shape;145;p14"/>
          <p:cNvSpPr txBox="1"/>
          <p:nvPr>
            <p:ph hasCustomPrompt="1" type="title"/>
          </p:nvPr>
        </p:nvSpPr>
        <p:spPr>
          <a:xfrm>
            <a:off x="3831796" y="1740025"/>
            <a:ext cx="1472100" cy="7908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Clr>
                <a:schemeClr val="dk2"/>
              </a:buClr>
              <a:buSzPts val="2000"/>
              <a:buFont typeface="Open Sans"/>
              <a:buNone/>
              <a:defRPr sz="3000"/>
            </a:lvl1pPr>
            <a:lvl2pPr lvl="1" rtl="0" algn="ctr">
              <a:spcBef>
                <a:spcPts val="0"/>
              </a:spcBef>
              <a:spcAft>
                <a:spcPts val="0"/>
              </a:spcAft>
              <a:buClr>
                <a:schemeClr val="dk2"/>
              </a:buClr>
              <a:buSzPts val="2000"/>
              <a:buFont typeface="Open Sans"/>
              <a:buNone/>
              <a:defRPr b="1" sz="2000">
                <a:solidFill>
                  <a:schemeClr val="dk2"/>
                </a:solidFill>
                <a:latin typeface="Open Sans"/>
                <a:ea typeface="Open Sans"/>
                <a:cs typeface="Open Sans"/>
                <a:sym typeface="Open Sans"/>
              </a:defRPr>
            </a:lvl2pPr>
            <a:lvl3pPr lvl="2" rtl="0" algn="ctr">
              <a:spcBef>
                <a:spcPts val="0"/>
              </a:spcBef>
              <a:spcAft>
                <a:spcPts val="0"/>
              </a:spcAft>
              <a:buClr>
                <a:schemeClr val="dk2"/>
              </a:buClr>
              <a:buSzPts val="2000"/>
              <a:buFont typeface="Open Sans"/>
              <a:buNone/>
              <a:defRPr b="1" sz="2000">
                <a:solidFill>
                  <a:schemeClr val="dk2"/>
                </a:solidFill>
                <a:latin typeface="Open Sans"/>
                <a:ea typeface="Open Sans"/>
                <a:cs typeface="Open Sans"/>
                <a:sym typeface="Open Sans"/>
              </a:defRPr>
            </a:lvl3pPr>
            <a:lvl4pPr lvl="3" rtl="0" algn="ctr">
              <a:spcBef>
                <a:spcPts val="0"/>
              </a:spcBef>
              <a:spcAft>
                <a:spcPts val="0"/>
              </a:spcAft>
              <a:buClr>
                <a:schemeClr val="dk2"/>
              </a:buClr>
              <a:buSzPts val="2000"/>
              <a:buFont typeface="Open Sans"/>
              <a:buNone/>
              <a:defRPr b="1" sz="2000">
                <a:solidFill>
                  <a:schemeClr val="dk2"/>
                </a:solidFill>
                <a:latin typeface="Open Sans"/>
                <a:ea typeface="Open Sans"/>
                <a:cs typeface="Open Sans"/>
                <a:sym typeface="Open Sans"/>
              </a:defRPr>
            </a:lvl4pPr>
            <a:lvl5pPr lvl="4" rtl="0" algn="ctr">
              <a:spcBef>
                <a:spcPts val="0"/>
              </a:spcBef>
              <a:spcAft>
                <a:spcPts val="0"/>
              </a:spcAft>
              <a:buClr>
                <a:schemeClr val="dk2"/>
              </a:buClr>
              <a:buSzPts val="2000"/>
              <a:buFont typeface="Open Sans"/>
              <a:buNone/>
              <a:defRPr b="1" sz="2000">
                <a:solidFill>
                  <a:schemeClr val="dk2"/>
                </a:solidFill>
                <a:latin typeface="Open Sans"/>
                <a:ea typeface="Open Sans"/>
                <a:cs typeface="Open Sans"/>
                <a:sym typeface="Open Sans"/>
              </a:defRPr>
            </a:lvl5pPr>
            <a:lvl6pPr lvl="5" rtl="0" algn="ctr">
              <a:spcBef>
                <a:spcPts val="0"/>
              </a:spcBef>
              <a:spcAft>
                <a:spcPts val="0"/>
              </a:spcAft>
              <a:buClr>
                <a:schemeClr val="dk2"/>
              </a:buClr>
              <a:buSzPts val="2000"/>
              <a:buFont typeface="Open Sans"/>
              <a:buNone/>
              <a:defRPr b="1" sz="2000">
                <a:solidFill>
                  <a:schemeClr val="dk2"/>
                </a:solidFill>
                <a:latin typeface="Open Sans"/>
                <a:ea typeface="Open Sans"/>
                <a:cs typeface="Open Sans"/>
                <a:sym typeface="Open Sans"/>
              </a:defRPr>
            </a:lvl6pPr>
            <a:lvl7pPr lvl="6" rtl="0" algn="ctr">
              <a:spcBef>
                <a:spcPts val="0"/>
              </a:spcBef>
              <a:spcAft>
                <a:spcPts val="0"/>
              </a:spcAft>
              <a:buClr>
                <a:schemeClr val="dk2"/>
              </a:buClr>
              <a:buSzPts val="2000"/>
              <a:buFont typeface="Open Sans"/>
              <a:buNone/>
              <a:defRPr b="1" sz="2000">
                <a:solidFill>
                  <a:schemeClr val="dk2"/>
                </a:solidFill>
                <a:latin typeface="Open Sans"/>
                <a:ea typeface="Open Sans"/>
                <a:cs typeface="Open Sans"/>
                <a:sym typeface="Open Sans"/>
              </a:defRPr>
            </a:lvl7pPr>
            <a:lvl8pPr lvl="7" rtl="0" algn="ctr">
              <a:spcBef>
                <a:spcPts val="0"/>
              </a:spcBef>
              <a:spcAft>
                <a:spcPts val="0"/>
              </a:spcAft>
              <a:buClr>
                <a:schemeClr val="dk2"/>
              </a:buClr>
              <a:buSzPts val="2000"/>
              <a:buFont typeface="Open Sans"/>
              <a:buNone/>
              <a:defRPr b="1" sz="2000">
                <a:solidFill>
                  <a:schemeClr val="dk2"/>
                </a:solidFill>
                <a:latin typeface="Open Sans"/>
                <a:ea typeface="Open Sans"/>
                <a:cs typeface="Open Sans"/>
                <a:sym typeface="Open Sans"/>
              </a:defRPr>
            </a:lvl8pPr>
            <a:lvl9pPr lvl="8" rtl="0" algn="ctr">
              <a:spcBef>
                <a:spcPts val="0"/>
              </a:spcBef>
              <a:spcAft>
                <a:spcPts val="0"/>
              </a:spcAft>
              <a:buClr>
                <a:schemeClr val="dk2"/>
              </a:buClr>
              <a:buSzPts val="2000"/>
              <a:buFont typeface="Open Sans"/>
              <a:buNone/>
              <a:defRPr b="1" sz="2000">
                <a:solidFill>
                  <a:schemeClr val="dk2"/>
                </a:solidFill>
                <a:latin typeface="Open Sans"/>
                <a:ea typeface="Open Sans"/>
                <a:cs typeface="Open Sans"/>
                <a:sym typeface="Open Sans"/>
              </a:defRPr>
            </a:lvl9pPr>
          </a:lstStyle>
          <a:p>
            <a:r>
              <a:t>xx%</a:t>
            </a:r>
          </a:p>
        </p:txBody>
      </p:sp>
      <p:sp>
        <p:nvSpPr>
          <p:cNvPr id="146" name="Google Shape;146;p14"/>
          <p:cNvSpPr txBox="1"/>
          <p:nvPr>
            <p:ph hasCustomPrompt="1" idx="7" type="title"/>
          </p:nvPr>
        </p:nvSpPr>
        <p:spPr>
          <a:xfrm>
            <a:off x="6570932" y="1740025"/>
            <a:ext cx="1472100" cy="7908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Clr>
                <a:schemeClr val="dk2"/>
              </a:buClr>
              <a:buSzPts val="2000"/>
              <a:buFont typeface="Open Sans"/>
              <a:buNone/>
              <a:defRPr sz="3000"/>
            </a:lvl1pPr>
            <a:lvl2pPr lvl="1" rtl="0" algn="ctr">
              <a:spcBef>
                <a:spcPts val="0"/>
              </a:spcBef>
              <a:spcAft>
                <a:spcPts val="0"/>
              </a:spcAft>
              <a:buClr>
                <a:schemeClr val="dk2"/>
              </a:buClr>
              <a:buSzPts val="2000"/>
              <a:buFont typeface="Open Sans"/>
              <a:buNone/>
              <a:defRPr b="1" sz="2000">
                <a:solidFill>
                  <a:schemeClr val="dk2"/>
                </a:solidFill>
                <a:latin typeface="Open Sans"/>
                <a:ea typeface="Open Sans"/>
                <a:cs typeface="Open Sans"/>
                <a:sym typeface="Open Sans"/>
              </a:defRPr>
            </a:lvl2pPr>
            <a:lvl3pPr lvl="2" rtl="0" algn="ctr">
              <a:spcBef>
                <a:spcPts val="0"/>
              </a:spcBef>
              <a:spcAft>
                <a:spcPts val="0"/>
              </a:spcAft>
              <a:buClr>
                <a:schemeClr val="dk2"/>
              </a:buClr>
              <a:buSzPts val="2000"/>
              <a:buFont typeface="Open Sans"/>
              <a:buNone/>
              <a:defRPr b="1" sz="2000">
                <a:solidFill>
                  <a:schemeClr val="dk2"/>
                </a:solidFill>
                <a:latin typeface="Open Sans"/>
                <a:ea typeface="Open Sans"/>
                <a:cs typeface="Open Sans"/>
                <a:sym typeface="Open Sans"/>
              </a:defRPr>
            </a:lvl3pPr>
            <a:lvl4pPr lvl="3" rtl="0" algn="ctr">
              <a:spcBef>
                <a:spcPts val="0"/>
              </a:spcBef>
              <a:spcAft>
                <a:spcPts val="0"/>
              </a:spcAft>
              <a:buClr>
                <a:schemeClr val="dk2"/>
              </a:buClr>
              <a:buSzPts val="2000"/>
              <a:buFont typeface="Open Sans"/>
              <a:buNone/>
              <a:defRPr b="1" sz="2000">
                <a:solidFill>
                  <a:schemeClr val="dk2"/>
                </a:solidFill>
                <a:latin typeface="Open Sans"/>
                <a:ea typeface="Open Sans"/>
                <a:cs typeface="Open Sans"/>
                <a:sym typeface="Open Sans"/>
              </a:defRPr>
            </a:lvl4pPr>
            <a:lvl5pPr lvl="4" rtl="0" algn="ctr">
              <a:spcBef>
                <a:spcPts val="0"/>
              </a:spcBef>
              <a:spcAft>
                <a:spcPts val="0"/>
              </a:spcAft>
              <a:buClr>
                <a:schemeClr val="dk2"/>
              </a:buClr>
              <a:buSzPts val="2000"/>
              <a:buFont typeface="Open Sans"/>
              <a:buNone/>
              <a:defRPr b="1" sz="2000">
                <a:solidFill>
                  <a:schemeClr val="dk2"/>
                </a:solidFill>
                <a:latin typeface="Open Sans"/>
                <a:ea typeface="Open Sans"/>
                <a:cs typeface="Open Sans"/>
                <a:sym typeface="Open Sans"/>
              </a:defRPr>
            </a:lvl5pPr>
            <a:lvl6pPr lvl="5" rtl="0" algn="ctr">
              <a:spcBef>
                <a:spcPts val="0"/>
              </a:spcBef>
              <a:spcAft>
                <a:spcPts val="0"/>
              </a:spcAft>
              <a:buClr>
                <a:schemeClr val="dk2"/>
              </a:buClr>
              <a:buSzPts val="2000"/>
              <a:buFont typeface="Open Sans"/>
              <a:buNone/>
              <a:defRPr b="1" sz="2000">
                <a:solidFill>
                  <a:schemeClr val="dk2"/>
                </a:solidFill>
                <a:latin typeface="Open Sans"/>
                <a:ea typeface="Open Sans"/>
                <a:cs typeface="Open Sans"/>
                <a:sym typeface="Open Sans"/>
              </a:defRPr>
            </a:lvl6pPr>
            <a:lvl7pPr lvl="6" rtl="0" algn="ctr">
              <a:spcBef>
                <a:spcPts val="0"/>
              </a:spcBef>
              <a:spcAft>
                <a:spcPts val="0"/>
              </a:spcAft>
              <a:buClr>
                <a:schemeClr val="dk2"/>
              </a:buClr>
              <a:buSzPts val="2000"/>
              <a:buFont typeface="Open Sans"/>
              <a:buNone/>
              <a:defRPr b="1" sz="2000">
                <a:solidFill>
                  <a:schemeClr val="dk2"/>
                </a:solidFill>
                <a:latin typeface="Open Sans"/>
                <a:ea typeface="Open Sans"/>
                <a:cs typeface="Open Sans"/>
                <a:sym typeface="Open Sans"/>
              </a:defRPr>
            </a:lvl7pPr>
            <a:lvl8pPr lvl="7" rtl="0" algn="ctr">
              <a:spcBef>
                <a:spcPts val="0"/>
              </a:spcBef>
              <a:spcAft>
                <a:spcPts val="0"/>
              </a:spcAft>
              <a:buClr>
                <a:schemeClr val="dk2"/>
              </a:buClr>
              <a:buSzPts val="2000"/>
              <a:buFont typeface="Open Sans"/>
              <a:buNone/>
              <a:defRPr b="1" sz="2000">
                <a:solidFill>
                  <a:schemeClr val="dk2"/>
                </a:solidFill>
                <a:latin typeface="Open Sans"/>
                <a:ea typeface="Open Sans"/>
                <a:cs typeface="Open Sans"/>
                <a:sym typeface="Open Sans"/>
              </a:defRPr>
            </a:lvl8pPr>
            <a:lvl9pPr lvl="8" rtl="0" algn="ctr">
              <a:spcBef>
                <a:spcPts val="0"/>
              </a:spcBef>
              <a:spcAft>
                <a:spcPts val="0"/>
              </a:spcAft>
              <a:buClr>
                <a:schemeClr val="dk2"/>
              </a:buClr>
              <a:buSzPts val="2000"/>
              <a:buFont typeface="Open Sans"/>
              <a:buNone/>
              <a:defRPr b="1" sz="2000">
                <a:solidFill>
                  <a:schemeClr val="dk2"/>
                </a:solidFill>
                <a:latin typeface="Open Sans"/>
                <a:ea typeface="Open Sans"/>
                <a:cs typeface="Open Sans"/>
                <a:sym typeface="Open Sans"/>
              </a:defRPr>
            </a:lvl9pPr>
          </a:lstStyle>
          <a:p>
            <a:r>
              <a:t>xx%</a:t>
            </a:r>
          </a:p>
        </p:txBody>
      </p:sp>
      <p:sp>
        <p:nvSpPr>
          <p:cNvPr id="147" name="Google Shape;147;p14"/>
          <p:cNvSpPr txBox="1"/>
          <p:nvPr>
            <p:ph hasCustomPrompt="1" idx="8" type="title"/>
          </p:nvPr>
        </p:nvSpPr>
        <p:spPr>
          <a:xfrm>
            <a:off x="1095959" y="1740025"/>
            <a:ext cx="1468800" cy="7908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Clr>
                <a:schemeClr val="dk2"/>
              </a:buClr>
              <a:buSzPts val="2000"/>
              <a:buFont typeface="Open Sans"/>
              <a:buNone/>
              <a:defRPr sz="3000"/>
            </a:lvl1pPr>
            <a:lvl2pPr lvl="1" rtl="0" algn="ctr">
              <a:spcBef>
                <a:spcPts val="0"/>
              </a:spcBef>
              <a:spcAft>
                <a:spcPts val="0"/>
              </a:spcAft>
              <a:buClr>
                <a:schemeClr val="dk2"/>
              </a:buClr>
              <a:buSzPts val="2000"/>
              <a:buFont typeface="Open Sans"/>
              <a:buNone/>
              <a:defRPr b="1" sz="2000">
                <a:solidFill>
                  <a:schemeClr val="dk2"/>
                </a:solidFill>
                <a:latin typeface="Open Sans"/>
                <a:ea typeface="Open Sans"/>
                <a:cs typeface="Open Sans"/>
                <a:sym typeface="Open Sans"/>
              </a:defRPr>
            </a:lvl2pPr>
            <a:lvl3pPr lvl="2" rtl="0" algn="ctr">
              <a:spcBef>
                <a:spcPts val="0"/>
              </a:spcBef>
              <a:spcAft>
                <a:spcPts val="0"/>
              </a:spcAft>
              <a:buClr>
                <a:schemeClr val="dk2"/>
              </a:buClr>
              <a:buSzPts val="2000"/>
              <a:buFont typeface="Open Sans"/>
              <a:buNone/>
              <a:defRPr b="1" sz="2000">
                <a:solidFill>
                  <a:schemeClr val="dk2"/>
                </a:solidFill>
                <a:latin typeface="Open Sans"/>
                <a:ea typeface="Open Sans"/>
                <a:cs typeface="Open Sans"/>
                <a:sym typeface="Open Sans"/>
              </a:defRPr>
            </a:lvl3pPr>
            <a:lvl4pPr lvl="3" rtl="0" algn="ctr">
              <a:spcBef>
                <a:spcPts val="0"/>
              </a:spcBef>
              <a:spcAft>
                <a:spcPts val="0"/>
              </a:spcAft>
              <a:buClr>
                <a:schemeClr val="dk2"/>
              </a:buClr>
              <a:buSzPts val="2000"/>
              <a:buFont typeface="Open Sans"/>
              <a:buNone/>
              <a:defRPr b="1" sz="2000">
                <a:solidFill>
                  <a:schemeClr val="dk2"/>
                </a:solidFill>
                <a:latin typeface="Open Sans"/>
                <a:ea typeface="Open Sans"/>
                <a:cs typeface="Open Sans"/>
                <a:sym typeface="Open Sans"/>
              </a:defRPr>
            </a:lvl4pPr>
            <a:lvl5pPr lvl="4" rtl="0" algn="ctr">
              <a:spcBef>
                <a:spcPts val="0"/>
              </a:spcBef>
              <a:spcAft>
                <a:spcPts val="0"/>
              </a:spcAft>
              <a:buClr>
                <a:schemeClr val="dk2"/>
              </a:buClr>
              <a:buSzPts val="2000"/>
              <a:buFont typeface="Open Sans"/>
              <a:buNone/>
              <a:defRPr b="1" sz="2000">
                <a:solidFill>
                  <a:schemeClr val="dk2"/>
                </a:solidFill>
                <a:latin typeface="Open Sans"/>
                <a:ea typeface="Open Sans"/>
                <a:cs typeface="Open Sans"/>
                <a:sym typeface="Open Sans"/>
              </a:defRPr>
            </a:lvl5pPr>
            <a:lvl6pPr lvl="5" rtl="0" algn="ctr">
              <a:spcBef>
                <a:spcPts val="0"/>
              </a:spcBef>
              <a:spcAft>
                <a:spcPts val="0"/>
              </a:spcAft>
              <a:buClr>
                <a:schemeClr val="dk2"/>
              </a:buClr>
              <a:buSzPts val="2000"/>
              <a:buFont typeface="Open Sans"/>
              <a:buNone/>
              <a:defRPr b="1" sz="2000">
                <a:solidFill>
                  <a:schemeClr val="dk2"/>
                </a:solidFill>
                <a:latin typeface="Open Sans"/>
                <a:ea typeface="Open Sans"/>
                <a:cs typeface="Open Sans"/>
                <a:sym typeface="Open Sans"/>
              </a:defRPr>
            </a:lvl6pPr>
            <a:lvl7pPr lvl="6" rtl="0" algn="ctr">
              <a:spcBef>
                <a:spcPts val="0"/>
              </a:spcBef>
              <a:spcAft>
                <a:spcPts val="0"/>
              </a:spcAft>
              <a:buClr>
                <a:schemeClr val="dk2"/>
              </a:buClr>
              <a:buSzPts val="2000"/>
              <a:buFont typeface="Open Sans"/>
              <a:buNone/>
              <a:defRPr b="1" sz="2000">
                <a:solidFill>
                  <a:schemeClr val="dk2"/>
                </a:solidFill>
                <a:latin typeface="Open Sans"/>
                <a:ea typeface="Open Sans"/>
                <a:cs typeface="Open Sans"/>
                <a:sym typeface="Open Sans"/>
              </a:defRPr>
            </a:lvl7pPr>
            <a:lvl8pPr lvl="7" rtl="0" algn="ctr">
              <a:spcBef>
                <a:spcPts val="0"/>
              </a:spcBef>
              <a:spcAft>
                <a:spcPts val="0"/>
              </a:spcAft>
              <a:buClr>
                <a:schemeClr val="dk2"/>
              </a:buClr>
              <a:buSzPts val="2000"/>
              <a:buFont typeface="Open Sans"/>
              <a:buNone/>
              <a:defRPr b="1" sz="2000">
                <a:solidFill>
                  <a:schemeClr val="dk2"/>
                </a:solidFill>
                <a:latin typeface="Open Sans"/>
                <a:ea typeface="Open Sans"/>
                <a:cs typeface="Open Sans"/>
                <a:sym typeface="Open Sans"/>
              </a:defRPr>
            </a:lvl8pPr>
            <a:lvl9pPr lvl="8" rtl="0" algn="ctr">
              <a:spcBef>
                <a:spcPts val="0"/>
              </a:spcBef>
              <a:spcAft>
                <a:spcPts val="0"/>
              </a:spcAft>
              <a:buClr>
                <a:schemeClr val="dk2"/>
              </a:buClr>
              <a:buSzPts val="2000"/>
              <a:buFont typeface="Open Sans"/>
              <a:buNone/>
              <a:defRPr b="1" sz="2000">
                <a:solidFill>
                  <a:schemeClr val="dk2"/>
                </a:solidFill>
                <a:latin typeface="Open Sans"/>
                <a:ea typeface="Open Sans"/>
                <a:cs typeface="Open Sans"/>
                <a:sym typeface="Open Sans"/>
              </a:defRPr>
            </a:lvl9pPr>
          </a:lstStyle>
          <a:p>
            <a:r>
              <a:t>xx%</a:t>
            </a:r>
          </a:p>
        </p:txBody>
      </p:sp>
      <p:sp>
        <p:nvSpPr>
          <p:cNvPr id="148" name="Google Shape;148;p14"/>
          <p:cNvSpPr txBox="1"/>
          <p:nvPr>
            <p:ph idx="9" type="title"/>
          </p:nvPr>
        </p:nvSpPr>
        <p:spPr>
          <a:xfrm>
            <a:off x="713225" y="378350"/>
            <a:ext cx="7713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b="0" sz="28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3">
    <p:spTree>
      <p:nvGrpSpPr>
        <p:cNvPr id="149" name="Shape 149"/>
        <p:cNvGrpSpPr/>
        <p:nvPr/>
      </p:nvGrpSpPr>
      <p:grpSpPr>
        <a:xfrm>
          <a:off x="0" y="0"/>
          <a:ext cx="0" cy="0"/>
          <a:chOff x="0" y="0"/>
          <a:chExt cx="0" cy="0"/>
        </a:xfrm>
      </p:grpSpPr>
      <p:sp>
        <p:nvSpPr>
          <p:cNvPr id="150" name="Google Shape;150;p15"/>
          <p:cNvSpPr txBox="1"/>
          <p:nvPr>
            <p:ph type="title"/>
          </p:nvPr>
        </p:nvSpPr>
        <p:spPr>
          <a:xfrm>
            <a:off x="3557400" y="3024088"/>
            <a:ext cx="4360200" cy="5319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3000"/>
              <a:buNone/>
              <a:defRPr sz="16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p:txBody>
      </p:sp>
      <p:sp>
        <p:nvSpPr>
          <p:cNvPr id="151" name="Google Shape;151;p15"/>
          <p:cNvSpPr txBox="1"/>
          <p:nvPr>
            <p:ph idx="1" type="subTitle"/>
          </p:nvPr>
        </p:nvSpPr>
        <p:spPr>
          <a:xfrm>
            <a:off x="1226400" y="1435113"/>
            <a:ext cx="6691200" cy="14784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3000"/>
              <a:buNone/>
              <a:defRPr sz="2800"/>
            </a:lvl1pPr>
            <a:lvl2pPr lvl="1" rtl="0" algn="ctr">
              <a:lnSpc>
                <a:spcPct val="100000"/>
              </a:lnSpc>
              <a:spcBef>
                <a:spcPts val="0"/>
              </a:spcBef>
              <a:spcAft>
                <a:spcPts val="0"/>
              </a:spcAft>
              <a:buSzPts val="3000"/>
              <a:buNone/>
              <a:defRPr sz="3000"/>
            </a:lvl2pPr>
            <a:lvl3pPr lvl="2" rtl="0" algn="ctr">
              <a:lnSpc>
                <a:spcPct val="100000"/>
              </a:lnSpc>
              <a:spcBef>
                <a:spcPts val="0"/>
              </a:spcBef>
              <a:spcAft>
                <a:spcPts val="0"/>
              </a:spcAft>
              <a:buSzPts val="3000"/>
              <a:buNone/>
              <a:defRPr sz="3000"/>
            </a:lvl3pPr>
            <a:lvl4pPr lvl="3" rtl="0" algn="ctr">
              <a:lnSpc>
                <a:spcPct val="100000"/>
              </a:lnSpc>
              <a:spcBef>
                <a:spcPts val="0"/>
              </a:spcBef>
              <a:spcAft>
                <a:spcPts val="0"/>
              </a:spcAft>
              <a:buSzPts val="3000"/>
              <a:buNone/>
              <a:defRPr sz="3000"/>
            </a:lvl4pPr>
            <a:lvl5pPr lvl="4" rtl="0" algn="ctr">
              <a:lnSpc>
                <a:spcPct val="100000"/>
              </a:lnSpc>
              <a:spcBef>
                <a:spcPts val="0"/>
              </a:spcBef>
              <a:spcAft>
                <a:spcPts val="0"/>
              </a:spcAft>
              <a:buSzPts val="3000"/>
              <a:buNone/>
              <a:defRPr sz="3000"/>
            </a:lvl5pPr>
            <a:lvl6pPr lvl="5" rtl="0" algn="ctr">
              <a:lnSpc>
                <a:spcPct val="100000"/>
              </a:lnSpc>
              <a:spcBef>
                <a:spcPts val="0"/>
              </a:spcBef>
              <a:spcAft>
                <a:spcPts val="0"/>
              </a:spcAft>
              <a:buSzPts val="3000"/>
              <a:buNone/>
              <a:defRPr sz="3000"/>
            </a:lvl6pPr>
            <a:lvl7pPr lvl="6" rtl="0" algn="ctr">
              <a:lnSpc>
                <a:spcPct val="100000"/>
              </a:lnSpc>
              <a:spcBef>
                <a:spcPts val="0"/>
              </a:spcBef>
              <a:spcAft>
                <a:spcPts val="0"/>
              </a:spcAft>
              <a:buSzPts val="3000"/>
              <a:buNone/>
              <a:defRPr sz="3000"/>
            </a:lvl7pPr>
            <a:lvl8pPr lvl="7" rtl="0" algn="ctr">
              <a:lnSpc>
                <a:spcPct val="100000"/>
              </a:lnSpc>
              <a:spcBef>
                <a:spcPts val="0"/>
              </a:spcBef>
              <a:spcAft>
                <a:spcPts val="0"/>
              </a:spcAft>
              <a:buSzPts val="3000"/>
              <a:buNone/>
              <a:defRPr sz="3000"/>
            </a:lvl8pPr>
            <a:lvl9pPr lvl="8" rtl="0" algn="ctr">
              <a:lnSpc>
                <a:spcPct val="100000"/>
              </a:lnSpc>
              <a:spcBef>
                <a:spcPts val="0"/>
              </a:spcBef>
              <a:spcAft>
                <a:spcPts val="0"/>
              </a:spcAft>
              <a:buSzPts val="3000"/>
              <a:buNone/>
              <a:defRPr sz="3000"/>
            </a:lvl9pPr>
          </a:lstStyle>
          <a:p/>
        </p:txBody>
      </p:sp>
      <p:pic>
        <p:nvPicPr>
          <p:cNvPr id="152" name="Google Shape;152;p15"/>
          <p:cNvPicPr preferRelativeResize="0"/>
          <p:nvPr/>
        </p:nvPicPr>
        <p:blipFill>
          <a:blip r:embed="rId2">
            <a:alphaModFix amt="80000"/>
          </a:blip>
          <a:stretch>
            <a:fillRect/>
          </a:stretch>
        </p:blipFill>
        <p:spPr>
          <a:xfrm flipH="1" rot="-2840434">
            <a:off x="7024990" y="3730218"/>
            <a:ext cx="1970769" cy="1809112"/>
          </a:xfrm>
          <a:prstGeom prst="rect">
            <a:avLst/>
          </a:prstGeom>
          <a:noFill/>
          <a:ln>
            <a:noFill/>
          </a:ln>
        </p:spPr>
      </p:pic>
      <p:pic>
        <p:nvPicPr>
          <p:cNvPr id="153" name="Google Shape;153;p15"/>
          <p:cNvPicPr preferRelativeResize="0"/>
          <p:nvPr/>
        </p:nvPicPr>
        <p:blipFill>
          <a:blip r:embed="rId3">
            <a:alphaModFix amt="80000"/>
          </a:blip>
          <a:stretch>
            <a:fillRect/>
          </a:stretch>
        </p:blipFill>
        <p:spPr>
          <a:xfrm rot="-5400000">
            <a:off x="-2416652" y="1865875"/>
            <a:ext cx="4552950" cy="2276449"/>
          </a:xfrm>
          <a:prstGeom prst="rect">
            <a:avLst/>
          </a:prstGeom>
          <a:noFill/>
          <a:ln>
            <a:noFill/>
          </a:ln>
        </p:spPr>
      </p:pic>
      <p:pic>
        <p:nvPicPr>
          <p:cNvPr id="154" name="Google Shape;154;p15"/>
          <p:cNvPicPr preferRelativeResize="0"/>
          <p:nvPr/>
        </p:nvPicPr>
        <p:blipFill>
          <a:blip r:embed="rId3">
            <a:alphaModFix amt="80000"/>
          </a:blip>
          <a:stretch>
            <a:fillRect/>
          </a:stretch>
        </p:blipFill>
        <p:spPr>
          <a:xfrm rot="-5400000">
            <a:off x="-2148477" y="2587575"/>
            <a:ext cx="4552950" cy="2276449"/>
          </a:xfrm>
          <a:prstGeom prst="rect">
            <a:avLst/>
          </a:prstGeom>
          <a:noFill/>
          <a:ln>
            <a:noFill/>
          </a:ln>
        </p:spPr>
      </p:pic>
      <p:pic>
        <p:nvPicPr>
          <p:cNvPr id="155" name="Google Shape;155;p15"/>
          <p:cNvPicPr preferRelativeResize="0"/>
          <p:nvPr/>
        </p:nvPicPr>
        <p:blipFill>
          <a:blip r:embed="rId4">
            <a:alphaModFix amt="80000"/>
          </a:blip>
          <a:stretch>
            <a:fillRect/>
          </a:stretch>
        </p:blipFill>
        <p:spPr>
          <a:xfrm flipH="1" rot="5400000">
            <a:off x="-1681703" y="2967049"/>
            <a:ext cx="3943352" cy="1971651"/>
          </a:xfrm>
          <a:prstGeom prst="rect">
            <a:avLst/>
          </a:prstGeom>
          <a:noFill/>
          <a:ln>
            <a:noFill/>
          </a:ln>
        </p:spPr>
      </p:pic>
      <p:pic>
        <p:nvPicPr>
          <p:cNvPr id="156" name="Google Shape;156;p15"/>
          <p:cNvPicPr preferRelativeResize="0"/>
          <p:nvPr/>
        </p:nvPicPr>
        <p:blipFill>
          <a:blip r:embed="rId3">
            <a:alphaModFix amt="80000"/>
          </a:blip>
          <a:stretch>
            <a:fillRect/>
          </a:stretch>
        </p:blipFill>
        <p:spPr>
          <a:xfrm flipH="1" rot="10800000">
            <a:off x="3362698" y="4075675"/>
            <a:ext cx="4552950" cy="2276449"/>
          </a:xfrm>
          <a:prstGeom prst="rect">
            <a:avLst/>
          </a:prstGeom>
          <a:noFill/>
          <a:ln>
            <a:noFill/>
          </a:ln>
        </p:spPr>
      </p:pic>
      <p:pic>
        <p:nvPicPr>
          <p:cNvPr id="157" name="Google Shape;157;p15"/>
          <p:cNvPicPr preferRelativeResize="0"/>
          <p:nvPr/>
        </p:nvPicPr>
        <p:blipFill>
          <a:blip r:embed="rId5">
            <a:alphaModFix amt="80000"/>
          </a:blip>
          <a:stretch>
            <a:fillRect/>
          </a:stretch>
        </p:blipFill>
        <p:spPr>
          <a:xfrm flipH="1">
            <a:off x="1008340" y="3363450"/>
            <a:ext cx="2977275" cy="2733074"/>
          </a:xfrm>
          <a:prstGeom prst="rect">
            <a:avLst/>
          </a:prstGeom>
          <a:noFill/>
          <a:ln>
            <a:noFill/>
          </a:ln>
        </p:spPr>
      </p:pic>
      <p:pic>
        <p:nvPicPr>
          <p:cNvPr id="158" name="Google Shape;158;p15"/>
          <p:cNvPicPr preferRelativeResize="0"/>
          <p:nvPr/>
        </p:nvPicPr>
        <p:blipFill>
          <a:blip r:embed="rId6">
            <a:alphaModFix amt="80000"/>
          </a:blip>
          <a:stretch>
            <a:fillRect/>
          </a:stretch>
        </p:blipFill>
        <p:spPr>
          <a:xfrm flipH="1" rot="10800000">
            <a:off x="-1178701" y="3124200"/>
            <a:ext cx="3551350" cy="3005100"/>
          </a:xfrm>
          <a:prstGeom prst="rect">
            <a:avLst/>
          </a:prstGeom>
          <a:noFill/>
          <a:ln>
            <a:noFill/>
          </a:ln>
        </p:spPr>
      </p:pic>
      <p:pic>
        <p:nvPicPr>
          <p:cNvPr id="159" name="Google Shape;159;p15"/>
          <p:cNvPicPr preferRelativeResize="0"/>
          <p:nvPr/>
        </p:nvPicPr>
        <p:blipFill rotWithShape="1">
          <a:blip r:embed="rId3">
            <a:alphaModFix amt="80000"/>
          </a:blip>
          <a:srcRect b="22356" l="0" r="0" t="25421"/>
          <a:stretch/>
        </p:blipFill>
        <p:spPr>
          <a:xfrm flipH="1" rot="-333217">
            <a:off x="1195650" y="-860055"/>
            <a:ext cx="6762752" cy="1765834"/>
          </a:xfrm>
          <a:prstGeom prst="rect">
            <a:avLst/>
          </a:prstGeom>
          <a:noFill/>
          <a:ln>
            <a:noFill/>
          </a:ln>
        </p:spPr>
      </p:pic>
      <p:pic>
        <p:nvPicPr>
          <p:cNvPr id="160" name="Google Shape;160;p15"/>
          <p:cNvPicPr preferRelativeResize="0"/>
          <p:nvPr/>
        </p:nvPicPr>
        <p:blipFill>
          <a:blip r:embed="rId7">
            <a:alphaModFix amt="80000"/>
          </a:blip>
          <a:stretch>
            <a:fillRect/>
          </a:stretch>
        </p:blipFill>
        <p:spPr>
          <a:xfrm rot="9699567">
            <a:off x="6891692" y="3175809"/>
            <a:ext cx="3037641" cy="2687608"/>
          </a:xfrm>
          <a:prstGeom prst="rect">
            <a:avLst/>
          </a:prstGeom>
          <a:noFill/>
          <a:ln>
            <a:noFill/>
          </a:ln>
        </p:spPr>
      </p:pic>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12">
    <p:spTree>
      <p:nvGrpSpPr>
        <p:cNvPr id="161" name="Shape 161"/>
        <p:cNvGrpSpPr/>
        <p:nvPr/>
      </p:nvGrpSpPr>
      <p:grpSpPr>
        <a:xfrm>
          <a:off x="0" y="0"/>
          <a:ext cx="0" cy="0"/>
          <a:chOff x="0" y="0"/>
          <a:chExt cx="0" cy="0"/>
        </a:xfrm>
      </p:grpSpPr>
      <p:pic>
        <p:nvPicPr>
          <p:cNvPr id="162" name="Google Shape;162;p16"/>
          <p:cNvPicPr preferRelativeResize="0"/>
          <p:nvPr/>
        </p:nvPicPr>
        <p:blipFill rotWithShape="1">
          <a:blip r:embed="rId2">
            <a:alphaModFix amt="80000"/>
          </a:blip>
          <a:srcRect b="26739" l="3474" r="0" t="24042"/>
          <a:stretch/>
        </p:blipFill>
        <p:spPr>
          <a:xfrm flipH="1" rot="-10658041">
            <a:off x="-431073" y="4650659"/>
            <a:ext cx="9966297" cy="2541082"/>
          </a:xfrm>
          <a:prstGeom prst="rect">
            <a:avLst/>
          </a:prstGeom>
          <a:noFill/>
          <a:ln>
            <a:noFill/>
          </a:ln>
        </p:spPr>
      </p:pic>
      <p:pic>
        <p:nvPicPr>
          <p:cNvPr id="163" name="Google Shape;163;p16"/>
          <p:cNvPicPr preferRelativeResize="0"/>
          <p:nvPr/>
        </p:nvPicPr>
        <p:blipFill rotWithShape="1">
          <a:blip r:embed="rId3">
            <a:alphaModFix amt="80000"/>
          </a:blip>
          <a:srcRect b="25043" l="0" r="0" t="0"/>
          <a:stretch/>
        </p:blipFill>
        <p:spPr>
          <a:xfrm rot="10799998">
            <a:off x="-307302" y="4210054"/>
            <a:ext cx="9828977" cy="2534620"/>
          </a:xfrm>
          <a:prstGeom prst="rect">
            <a:avLst/>
          </a:prstGeom>
          <a:noFill/>
          <a:ln>
            <a:noFill/>
          </a:ln>
        </p:spPr>
      </p:pic>
      <p:pic>
        <p:nvPicPr>
          <p:cNvPr id="164" name="Google Shape;164;p16"/>
          <p:cNvPicPr preferRelativeResize="0"/>
          <p:nvPr/>
        </p:nvPicPr>
        <p:blipFill>
          <a:blip r:embed="rId4">
            <a:alphaModFix amt="80000"/>
          </a:blip>
          <a:stretch>
            <a:fillRect/>
          </a:stretch>
        </p:blipFill>
        <p:spPr>
          <a:xfrm>
            <a:off x="-1145500" y="-1432375"/>
            <a:ext cx="3551350" cy="3005100"/>
          </a:xfrm>
          <a:prstGeom prst="rect">
            <a:avLst/>
          </a:prstGeom>
          <a:noFill/>
          <a:ln>
            <a:noFill/>
          </a:ln>
        </p:spPr>
      </p:pic>
      <p:sp>
        <p:nvSpPr>
          <p:cNvPr id="165" name="Google Shape;165;p16"/>
          <p:cNvSpPr txBox="1"/>
          <p:nvPr>
            <p:ph type="title"/>
          </p:nvPr>
        </p:nvSpPr>
        <p:spPr>
          <a:xfrm>
            <a:off x="715500" y="378350"/>
            <a:ext cx="7713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b="0" sz="2800">
                <a:solidFill>
                  <a:srgbClr val="3E4747"/>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13">
    <p:spTree>
      <p:nvGrpSpPr>
        <p:cNvPr id="166" name="Shape 166"/>
        <p:cNvGrpSpPr/>
        <p:nvPr/>
      </p:nvGrpSpPr>
      <p:grpSpPr>
        <a:xfrm>
          <a:off x="0" y="0"/>
          <a:ext cx="0" cy="0"/>
          <a:chOff x="0" y="0"/>
          <a:chExt cx="0" cy="0"/>
        </a:xfrm>
      </p:grpSpPr>
      <p:pic>
        <p:nvPicPr>
          <p:cNvPr id="167" name="Google Shape;167;p17"/>
          <p:cNvPicPr preferRelativeResize="0"/>
          <p:nvPr/>
        </p:nvPicPr>
        <p:blipFill>
          <a:blip r:embed="rId2">
            <a:alphaModFix amt="77000"/>
          </a:blip>
          <a:stretch>
            <a:fillRect/>
          </a:stretch>
        </p:blipFill>
        <p:spPr>
          <a:xfrm>
            <a:off x="6345162" y="-1798012"/>
            <a:ext cx="3364675" cy="3088675"/>
          </a:xfrm>
          <a:prstGeom prst="rect">
            <a:avLst/>
          </a:prstGeom>
          <a:noFill/>
          <a:ln>
            <a:noFill/>
          </a:ln>
        </p:spPr>
      </p:pic>
      <p:pic>
        <p:nvPicPr>
          <p:cNvPr id="168" name="Google Shape;168;p17"/>
          <p:cNvPicPr preferRelativeResize="0"/>
          <p:nvPr/>
        </p:nvPicPr>
        <p:blipFill>
          <a:blip r:embed="rId3">
            <a:alphaModFix amt="80000"/>
          </a:blip>
          <a:stretch>
            <a:fillRect/>
          </a:stretch>
        </p:blipFill>
        <p:spPr>
          <a:xfrm flipH="1">
            <a:off x="6404225" y="-1680025"/>
            <a:ext cx="3551350" cy="3005100"/>
          </a:xfrm>
          <a:prstGeom prst="rect">
            <a:avLst/>
          </a:prstGeom>
          <a:noFill/>
          <a:ln>
            <a:noFill/>
          </a:ln>
        </p:spPr>
      </p:pic>
      <p:sp>
        <p:nvSpPr>
          <p:cNvPr id="169" name="Google Shape;169;p17"/>
          <p:cNvSpPr txBox="1"/>
          <p:nvPr>
            <p:ph type="title"/>
          </p:nvPr>
        </p:nvSpPr>
        <p:spPr>
          <a:xfrm>
            <a:off x="715500" y="378350"/>
            <a:ext cx="7713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b="0" sz="2800">
                <a:solidFill>
                  <a:srgbClr val="3E4747"/>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pic>
        <p:nvPicPr>
          <p:cNvPr id="170" name="Google Shape;170;p17"/>
          <p:cNvPicPr preferRelativeResize="0"/>
          <p:nvPr/>
        </p:nvPicPr>
        <p:blipFill>
          <a:blip r:embed="rId4">
            <a:alphaModFix amt="80000"/>
          </a:blip>
          <a:stretch>
            <a:fillRect/>
          </a:stretch>
        </p:blipFill>
        <p:spPr>
          <a:xfrm rot="-1100433">
            <a:off x="-932709" y="-593379"/>
            <a:ext cx="3037641" cy="2687608"/>
          </a:xfrm>
          <a:prstGeom prst="rect">
            <a:avLst/>
          </a:prstGeom>
          <a:noFill/>
          <a:ln>
            <a:noFill/>
          </a:ln>
        </p:spPr>
      </p:pic>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CUSTOM_14">
    <p:spTree>
      <p:nvGrpSpPr>
        <p:cNvPr id="171" name="Shape 171"/>
        <p:cNvGrpSpPr/>
        <p:nvPr/>
      </p:nvGrpSpPr>
      <p:grpSpPr>
        <a:xfrm>
          <a:off x="0" y="0"/>
          <a:ext cx="0" cy="0"/>
          <a:chOff x="0" y="0"/>
          <a:chExt cx="0" cy="0"/>
        </a:xfrm>
      </p:grpSpPr>
      <p:sp>
        <p:nvSpPr>
          <p:cNvPr id="172" name="Google Shape;172;p18"/>
          <p:cNvSpPr txBox="1"/>
          <p:nvPr>
            <p:ph type="title"/>
          </p:nvPr>
        </p:nvSpPr>
        <p:spPr>
          <a:xfrm>
            <a:off x="715500" y="378350"/>
            <a:ext cx="7713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b="0" sz="2800">
                <a:solidFill>
                  <a:srgbClr val="3E4747"/>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pic>
        <p:nvPicPr>
          <p:cNvPr id="173" name="Google Shape;173;p18"/>
          <p:cNvPicPr preferRelativeResize="0"/>
          <p:nvPr/>
        </p:nvPicPr>
        <p:blipFill>
          <a:blip r:embed="rId2">
            <a:alphaModFix amt="77000"/>
          </a:blip>
          <a:stretch>
            <a:fillRect/>
          </a:stretch>
        </p:blipFill>
        <p:spPr>
          <a:xfrm flipH="1" rot="10800000">
            <a:off x="4886325" y="4126466"/>
            <a:ext cx="3364675" cy="3088675"/>
          </a:xfrm>
          <a:prstGeom prst="rect">
            <a:avLst/>
          </a:prstGeom>
          <a:noFill/>
          <a:ln>
            <a:noFill/>
          </a:ln>
        </p:spPr>
      </p:pic>
      <p:pic>
        <p:nvPicPr>
          <p:cNvPr id="174" name="Google Shape;174;p18"/>
          <p:cNvPicPr preferRelativeResize="0"/>
          <p:nvPr/>
        </p:nvPicPr>
        <p:blipFill>
          <a:blip r:embed="rId3">
            <a:alphaModFix amt="80000"/>
          </a:blip>
          <a:stretch>
            <a:fillRect/>
          </a:stretch>
        </p:blipFill>
        <p:spPr>
          <a:xfrm rot="10800000">
            <a:off x="6081198" y="3781867"/>
            <a:ext cx="4042127" cy="3420383"/>
          </a:xfrm>
          <a:prstGeom prst="rect">
            <a:avLst/>
          </a:prstGeom>
          <a:noFill/>
          <a:ln>
            <a:noFill/>
          </a:ln>
        </p:spPr>
      </p:pic>
      <p:pic>
        <p:nvPicPr>
          <p:cNvPr id="175" name="Google Shape;175;p18"/>
          <p:cNvPicPr preferRelativeResize="0"/>
          <p:nvPr/>
        </p:nvPicPr>
        <p:blipFill>
          <a:blip r:embed="rId4">
            <a:alphaModFix amt="80000"/>
          </a:blip>
          <a:stretch>
            <a:fillRect/>
          </a:stretch>
        </p:blipFill>
        <p:spPr>
          <a:xfrm flipH="1" rot="5706695">
            <a:off x="-1308742" y="-517458"/>
            <a:ext cx="2672239" cy="2364323"/>
          </a:xfrm>
          <a:prstGeom prst="rect">
            <a:avLst/>
          </a:prstGeom>
          <a:noFill/>
          <a:ln>
            <a:noFill/>
          </a:ln>
        </p:spPr>
      </p:pic>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4">
  <p:cSld name="CUSTOM_15">
    <p:spTree>
      <p:nvGrpSpPr>
        <p:cNvPr id="176" name="Shape 176"/>
        <p:cNvGrpSpPr/>
        <p:nvPr/>
      </p:nvGrpSpPr>
      <p:grpSpPr>
        <a:xfrm>
          <a:off x="0" y="0"/>
          <a:ext cx="0" cy="0"/>
          <a:chOff x="0" y="0"/>
          <a:chExt cx="0" cy="0"/>
        </a:xfrm>
      </p:grpSpPr>
      <p:sp>
        <p:nvSpPr>
          <p:cNvPr id="177" name="Google Shape;177;p19"/>
          <p:cNvSpPr txBox="1"/>
          <p:nvPr>
            <p:ph type="title"/>
          </p:nvPr>
        </p:nvSpPr>
        <p:spPr>
          <a:xfrm>
            <a:off x="715500" y="378350"/>
            <a:ext cx="7713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b="0" sz="2800">
                <a:solidFill>
                  <a:srgbClr val="3E4747"/>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
  <p:cSld name="CUSTOM_7">
    <p:spTree>
      <p:nvGrpSpPr>
        <p:cNvPr id="178" name="Shape 178"/>
        <p:cNvGrpSpPr/>
        <p:nvPr/>
      </p:nvGrpSpPr>
      <p:grpSpPr>
        <a:xfrm>
          <a:off x="0" y="0"/>
          <a:ext cx="0" cy="0"/>
          <a:chOff x="0" y="0"/>
          <a:chExt cx="0" cy="0"/>
        </a:xfrm>
      </p:grpSpPr>
      <p:pic>
        <p:nvPicPr>
          <p:cNvPr id="179" name="Google Shape;179;p20"/>
          <p:cNvPicPr preferRelativeResize="0"/>
          <p:nvPr/>
        </p:nvPicPr>
        <p:blipFill>
          <a:blip r:embed="rId2">
            <a:alphaModFix amt="80000"/>
          </a:blip>
          <a:stretch>
            <a:fillRect/>
          </a:stretch>
        </p:blipFill>
        <p:spPr>
          <a:xfrm flipH="1" rot="-9939727">
            <a:off x="6974182" y="-982031"/>
            <a:ext cx="3426812" cy="3031937"/>
          </a:xfrm>
          <a:prstGeom prst="rect">
            <a:avLst/>
          </a:prstGeom>
          <a:noFill/>
          <a:ln>
            <a:noFill/>
          </a:ln>
        </p:spPr>
      </p:pic>
      <p:sp>
        <p:nvSpPr>
          <p:cNvPr id="180" name="Google Shape;180;p20"/>
          <p:cNvSpPr txBox="1"/>
          <p:nvPr>
            <p:ph idx="1" type="subTitle"/>
          </p:nvPr>
        </p:nvSpPr>
        <p:spPr>
          <a:xfrm>
            <a:off x="5305500" y="3411300"/>
            <a:ext cx="3040200" cy="1039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None/>
              <a:defRPr sz="1600">
                <a:solidFill>
                  <a:schemeClr val="dk1"/>
                </a:solidFill>
              </a:defRPr>
            </a:lvl1pPr>
            <a:lvl2pPr lvl="1" rtl="0">
              <a:lnSpc>
                <a:spcPct val="100000"/>
              </a:lnSpc>
              <a:spcBef>
                <a:spcPts val="0"/>
              </a:spcBef>
              <a:spcAft>
                <a:spcPts val="0"/>
              </a:spcAft>
              <a:buNone/>
              <a:defRPr sz="1600">
                <a:solidFill>
                  <a:schemeClr val="dk1"/>
                </a:solidFill>
              </a:defRPr>
            </a:lvl2pPr>
            <a:lvl3pPr lvl="2" rtl="0">
              <a:lnSpc>
                <a:spcPct val="100000"/>
              </a:lnSpc>
              <a:spcBef>
                <a:spcPts val="0"/>
              </a:spcBef>
              <a:spcAft>
                <a:spcPts val="0"/>
              </a:spcAft>
              <a:buNone/>
              <a:defRPr sz="1600">
                <a:solidFill>
                  <a:schemeClr val="dk1"/>
                </a:solidFill>
              </a:defRPr>
            </a:lvl3pPr>
            <a:lvl4pPr lvl="3" rtl="0">
              <a:lnSpc>
                <a:spcPct val="100000"/>
              </a:lnSpc>
              <a:spcBef>
                <a:spcPts val="0"/>
              </a:spcBef>
              <a:spcAft>
                <a:spcPts val="0"/>
              </a:spcAft>
              <a:buNone/>
              <a:defRPr sz="1600">
                <a:solidFill>
                  <a:schemeClr val="dk1"/>
                </a:solidFill>
              </a:defRPr>
            </a:lvl4pPr>
            <a:lvl5pPr lvl="4" rtl="0">
              <a:lnSpc>
                <a:spcPct val="100000"/>
              </a:lnSpc>
              <a:spcBef>
                <a:spcPts val="0"/>
              </a:spcBef>
              <a:spcAft>
                <a:spcPts val="0"/>
              </a:spcAft>
              <a:buNone/>
              <a:defRPr sz="1600">
                <a:solidFill>
                  <a:schemeClr val="dk1"/>
                </a:solidFill>
              </a:defRPr>
            </a:lvl5pPr>
            <a:lvl6pPr lvl="5" rtl="0">
              <a:lnSpc>
                <a:spcPct val="100000"/>
              </a:lnSpc>
              <a:spcBef>
                <a:spcPts val="0"/>
              </a:spcBef>
              <a:spcAft>
                <a:spcPts val="0"/>
              </a:spcAft>
              <a:buNone/>
              <a:defRPr sz="1600">
                <a:solidFill>
                  <a:schemeClr val="dk1"/>
                </a:solidFill>
              </a:defRPr>
            </a:lvl6pPr>
            <a:lvl7pPr lvl="6" rtl="0">
              <a:lnSpc>
                <a:spcPct val="100000"/>
              </a:lnSpc>
              <a:spcBef>
                <a:spcPts val="0"/>
              </a:spcBef>
              <a:spcAft>
                <a:spcPts val="0"/>
              </a:spcAft>
              <a:buNone/>
              <a:defRPr sz="1600">
                <a:solidFill>
                  <a:schemeClr val="dk1"/>
                </a:solidFill>
              </a:defRPr>
            </a:lvl7pPr>
            <a:lvl8pPr lvl="7" rtl="0">
              <a:lnSpc>
                <a:spcPct val="100000"/>
              </a:lnSpc>
              <a:spcBef>
                <a:spcPts val="0"/>
              </a:spcBef>
              <a:spcAft>
                <a:spcPts val="0"/>
              </a:spcAft>
              <a:buNone/>
              <a:defRPr sz="1600">
                <a:solidFill>
                  <a:schemeClr val="dk1"/>
                </a:solidFill>
              </a:defRPr>
            </a:lvl8pPr>
            <a:lvl9pPr lvl="8" rtl="0">
              <a:lnSpc>
                <a:spcPct val="100000"/>
              </a:lnSpc>
              <a:spcBef>
                <a:spcPts val="0"/>
              </a:spcBef>
              <a:spcAft>
                <a:spcPts val="0"/>
              </a:spcAft>
              <a:buNone/>
              <a:defRPr sz="1600">
                <a:solidFill>
                  <a:schemeClr val="dk1"/>
                </a:solidFill>
              </a:defRPr>
            </a:lvl9pPr>
          </a:lstStyle>
          <a:p/>
        </p:txBody>
      </p:sp>
      <p:sp>
        <p:nvSpPr>
          <p:cNvPr id="181" name="Google Shape;181;p20"/>
          <p:cNvSpPr txBox="1"/>
          <p:nvPr>
            <p:ph type="title"/>
          </p:nvPr>
        </p:nvSpPr>
        <p:spPr>
          <a:xfrm>
            <a:off x="715500" y="378350"/>
            <a:ext cx="7713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b="0" sz="2800">
                <a:solidFill>
                  <a:srgbClr val="3E4747"/>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25" name="Shape 25"/>
        <p:cNvGrpSpPr/>
        <p:nvPr/>
      </p:nvGrpSpPr>
      <p:grpSpPr>
        <a:xfrm>
          <a:off x="0" y="0"/>
          <a:ext cx="0" cy="0"/>
          <a:chOff x="0" y="0"/>
          <a:chExt cx="0" cy="0"/>
        </a:xfrm>
      </p:grpSpPr>
      <p:pic>
        <p:nvPicPr>
          <p:cNvPr id="26" name="Google Shape;26;p3"/>
          <p:cNvPicPr preferRelativeResize="0"/>
          <p:nvPr/>
        </p:nvPicPr>
        <p:blipFill>
          <a:blip r:embed="rId2">
            <a:alphaModFix amt="78000"/>
          </a:blip>
          <a:stretch>
            <a:fillRect/>
          </a:stretch>
        </p:blipFill>
        <p:spPr>
          <a:xfrm>
            <a:off x="-1012700" y="3852450"/>
            <a:ext cx="2736773" cy="2512300"/>
          </a:xfrm>
          <a:prstGeom prst="rect">
            <a:avLst/>
          </a:prstGeom>
          <a:noFill/>
          <a:ln>
            <a:noFill/>
          </a:ln>
        </p:spPr>
      </p:pic>
      <p:sp>
        <p:nvSpPr>
          <p:cNvPr id="27" name="Google Shape;27;p3"/>
          <p:cNvSpPr txBox="1"/>
          <p:nvPr>
            <p:ph type="title"/>
          </p:nvPr>
        </p:nvSpPr>
        <p:spPr>
          <a:xfrm>
            <a:off x="720000" y="3010650"/>
            <a:ext cx="7706100" cy="841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36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28" name="Google Shape;28;p3"/>
          <p:cNvSpPr txBox="1"/>
          <p:nvPr>
            <p:ph hasCustomPrompt="1" idx="2" type="title"/>
          </p:nvPr>
        </p:nvSpPr>
        <p:spPr>
          <a:xfrm>
            <a:off x="2038200" y="1168925"/>
            <a:ext cx="5067600" cy="8418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6000"/>
              <a:buNone/>
              <a:defRPr sz="60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29" name="Google Shape;29;p3"/>
          <p:cNvSpPr txBox="1"/>
          <p:nvPr>
            <p:ph idx="1" type="subTitle"/>
          </p:nvPr>
        </p:nvSpPr>
        <p:spPr>
          <a:xfrm>
            <a:off x="2038200" y="3763375"/>
            <a:ext cx="5067600" cy="401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pic>
        <p:nvPicPr>
          <p:cNvPr id="30" name="Google Shape;30;p3"/>
          <p:cNvPicPr preferRelativeResize="0"/>
          <p:nvPr/>
        </p:nvPicPr>
        <p:blipFill rotWithShape="1">
          <a:blip r:embed="rId3">
            <a:alphaModFix amt="80000"/>
          </a:blip>
          <a:srcRect b="22356" l="0" r="0" t="25421"/>
          <a:stretch/>
        </p:blipFill>
        <p:spPr>
          <a:xfrm rot="-10466783">
            <a:off x="919175" y="4397745"/>
            <a:ext cx="6762752" cy="1765834"/>
          </a:xfrm>
          <a:prstGeom prst="rect">
            <a:avLst/>
          </a:prstGeom>
          <a:noFill/>
          <a:ln>
            <a:noFill/>
          </a:ln>
        </p:spPr>
      </p:pic>
      <p:grpSp>
        <p:nvGrpSpPr>
          <p:cNvPr id="31" name="Google Shape;31;p3"/>
          <p:cNvGrpSpPr/>
          <p:nvPr/>
        </p:nvGrpSpPr>
        <p:grpSpPr>
          <a:xfrm rot="10341414">
            <a:off x="-1721424" y="-1289765"/>
            <a:ext cx="5481653" cy="3174483"/>
            <a:chOff x="4122867" y="-1123966"/>
            <a:chExt cx="5481740" cy="3174534"/>
          </a:xfrm>
        </p:grpSpPr>
        <p:pic>
          <p:nvPicPr>
            <p:cNvPr id="32" name="Google Shape;32;p3"/>
            <p:cNvPicPr preferRelativeResize="0"/>
            <p:nvPr/>
          </p:nvPicPr>
          <p:blipFill>
            <a:blip r:embed="rId3">
              <a:alphaModFix amt="80000"/>
            </a:blip>
            <a:stretch>
              <a:fillRect/>
            </a:stretch>
          </p:blipFill>
          <p:spPr>
            <a:xfrm flipH="1" rot="-10375770">
              <a:off x="4928862" y="-497439"/>
              <a:ext cx="4552951" cy="2276450"/>
            </a:xfrm>
            <a:prstGeom prst="rect">
              <a:avLst/>
            </a:prstGeom>
            <a:noFill/>
            <a:ln>
              <a:noFill/>
            </a:ln>
          </p:spPr>
        </p:pic>
        <p:pic>
          <p:nvPicPr>
            <p:cNvPr id="33" name="Google Shape;33;p3"/>
            <p:cNvPicPr preferRelativeResize="0"/>
            <p:nvPr/>
          </p:nvPicPr>
          <p:blipFill>
            <a:blip r:embed="rId3">
              <a:alphaModFix amt="80000"/>
            </a:blip>
            <a:stretch>
              <a:fillRect/>
            </a:stretch>
          </p:blipFill>
          <p:spPr>
            <a:xfrm flipH="1" rot="-10375770">
              <a:off x="4245660" y="-852409"/>
              <a:ext cx="4552951" cy="2276450"/>
            </a:xfrm>
            <a:prstGeom prst="rect">
              <a:avLst/>
            </a:prstGeom>
            <a:noFill/>
            <a:ln>
              <a:noFill/>
            </a:ln>
          </p:spPr>
        </p:pic>
        <p:pic>
          <p:nvPicPr>
            <p:cNvPr id="34" name="Google Shape;34;p3"/>
            <p:cNvPicPr preferRelativeResize="0"/>
            <p:nvPr/>
          </p:nvPicPr>
          <p:blipFill>
            <a:blip r:embed="rId4">
              <a:alphaModFix amt="80000"/>
            </a:blip>
            <a:stretch>
              <a:fillRect/>
            </a:stretch>
          </p:blipFill>
          <p:spPr>
            <a:xfrm rot="424232">
              <a:off x="4345050" y="-888702"/>
              <a:ext cx="3943352" cy="1971650"/>
            </a:xfrm>
            <a:prstGeom prst="rect">
              <a:avLst/>
            </a:prstGeom>
            <a:noFill/>
            <a:ln>
              <a:noFill/>
            </a:ln>
          </p:spPr>
        </p:pic>
      </p:grpSp>
      <p:grpSp>
        <p:nvGrpSpPr>
          <p:cNvPr id="35" name="Google Shape;35;p3"/>
          <p:cNvGrpSpPr/>
          <p:nvPr/>
        </p:nvGrpSpPr>
        <p:grpSpPr>
          <a:xfrm>
            <a:off x="3894267" y="-933466"/>
            <a:ext cx="5481740" cy="3174534"/>
            <a:chOff x="3970467" y="-1276366"/>
            <a:chExt cx="5481740" cy="3174534"/>
          </a:xfrm>
        </p:grpSpPr>
        <p:pic>
          <p:nvPicPr>
            <p:cNvPr id="36" name="Google Shape;36;p3"/>
            <p:cNvPicPr preferRelativeResize="0"/>
            <p:nvPr/>
          </p:nvPicPr>
          <p:blipFill>
            <a:blip r:embed="rId3">
              <a:alphaModFix amt="80000"/>
            </a:blip>
            <a:stretch>
              <a:fillRect/>
            </a:stretch>
          </p:blipFill>
          <p:spPr>
            <a:xfrm flipH="1" rot="-10375770">
              <a:off x="4776462" y="-649839"/>
              <a:ext cx="4552951" cy="2276450"/>
            </a:xfrm>
            <a:prstGeom prst="rect">
              <a:avLst/>
            </a:prstGeom>
            <a:noFill/>
            <a:ln>
              <a:noFill/>
            </a:ln>
          </p:spPr>
        </p:pic>
        <p:pic>
          <p:nvPicPr>
            <p:cNvPr id="37" name="Google Shape;37;p3"/>
            <p:cNvPicPr preferRelativeResize="0"/>
            <p:nvPr/>
          </p:nvPicPr>
          <p:blipFill>
            <a:blip r:embed="rId3">
              <a:alphaModFix amt="80000"/>
            </a:blip>
            <a:stretch>
              <a:fillRect/>
            </a:stretch>
          </p:blipFill>
          <p:spPr>
            <a:xfrm flipH="1" rot="-10375770">
              <a:off x="4093260" y="-1004809"/>
              <a:ext cx="4552951" cy="2276450"/>
            </a:xfrm>
            <a:prstGeom prst="rect">
              <a:avLst/>
            </a:prstGeom>
            <a:noFill/>
            <a:ln>
              <a:noFill/>
            </a:ln>
          </p:spPr>
        </p:pic>
        <p:pic>
          <p:nvPicPr>
            <p:cNvPr id="38" name="Google Shape;38;p3"/>
            <p:cNvPicPr preferRelativeResize="0"/>
            <p:nvPr/>
          </p:nvPicPr>
          <p:blipFill>
            <a:blip r:embed="rId4">
              <a:alphaModFix amt="80000"/>
            </a:blip>
            <a:stretch>
              <a:fillRect/>
            </a:stretch>
          </p:blipFill>
          <p:spPr>
            <a:xfrm rot="424232">
              <a:off x="4192650" y="-1041102"/>
              <a:ext cx="3943352" cy="1971650"/>
            </a:xfrm>
            <a:prstGeom prst="rect">
              <a:avLst/>
            </a:prstGeom>
            <a:noFill/>
            <a:ln>
              <a:noFill/>
            </a:ln>
          </p:spPr>
        </p:pic>
      </p:grpSp>
      <p:grpSp>
        <p:nvGrpSpPr>
          <p:cNvPr id="39" name="Google Shape;39;p3"/>
          <p:cNvGrpSpPr/>
          <p:nvPr/>
        </p:nvGrpSpPr>
        <p:grpSpPr>
          <a:xfrm>
            <a:off x="7602625" y="2772725"/>
            <a:ext cx="2554200" cy="5274650"/>
            <a:chOff x="7526425" y="2010725"/>
            <a:chExt cx="2554200" cy="5274650"/>
          </a:xfrm>
        </p:grpSpPr>
        <p:pic>
          <p:nvPicPr>
            <p:cNvPr id="40" name="Google Shape;40;p3"/>
            <p:cNvPicPr preferRelativeResize="0"/>
            <p:nvPr/>
          </p:nvPicPr>
          <p:blipFill>
            <a:blip r:embed="rId3">
              <a:alphaModFix amt="80000"/>
            </a:blip>
            <a:stretch>
              <a:fillRect/>
            </a:stretch>
          </p:blipFill>
          <p:spPr>
            <a:xfrm flipH="1" rot="5400000">
              <a:off x="6665926" y="3148975"/>
              <a:ext cx="4552950" cy="2276449"/>
            </a:xfrm>
            <a:prstGeom prst="rect">
              <a:avLst/>
            </a:prstGeom>
            <a:noFill/>
            <a:ln>
              <a:noFill/>
            </a:ln>
          </p:spPr>
        </p:pic>
        <p:pic>
          <p:nvPicPr>
            <p:cNvPr id="41" name="Google Shape;41;p3"/>
            <p:cNvPicPr preferRelativeResize="0"/>
            <p:nvPr/>
          </p:nvPicPr>
          <p:blipFill>
            <a:blip r:embed="rId3">
              <a:alphaModFix amt="80000"/>
            </a:blip>
            <a:stretch>
              <a:fillRect/>
            </a:stretch>
          </p:blipFill>
          <p:spPr>
            <a:xfrm flipH="1" rot="5400000">
              <a:off x="6397751" y="3870675"/>
              <a:ext cx="4552950" cy="2276449"/>
            </a:xfrm>
            <a:prstGeom prst="rect">
              <a:avLst/>
            </a:prstGeom>
            <a:noFill/>
            <a:ln>
              <a:noFill/>
            </a:ln>
          </p:spPr>
        </p:pic>
        <p:pic>
          <p:nvPicPr>
            <p:cNvPr id="42" name="Google Shape;42;p3"/>
            <p:cNvPicPr preferRelativeResize="0"/>
            <p:nvPr/>
          </p:nvPicPr>
          <p:blipFill>
            <a:blip r:embed="rId4">
              <a:alphaModFix amt="80000"/>
            </a:blip>
            <a:stretch>
              <a:fillRect/>
            </a:stretch>
          </p:blipFill>
          <p:spPr>
            <a:xfrm rot="-5400000">
              <a:off x="6540574" y="4250149"/>
              <a:ext cx="3943352" cy="1971651"/>
            </a:xfrm>
            <a:prstGeom prst="rect">
              <a:avLst/>
            </a:prstGeom>
            <a:noFill/>
            <a:ln>
              <a:noFill/>
            </a:ln>
          </p:spPr>
        </p:pic>
      </p:gr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8">
    <p:spTree>
      <p:nvGrpSpPr>
        <p:cNvPr id="182" name="Shape 182"/>
        <p:cNvGrpSpPr/>
        <p:nvPr/>
      </p:nvGrpSpPr>
      <p:grpSpPr>
        <a:xfrm>
          <a:off x="0" y="0"/>
          <a:ext cx="0" cy="0"/>
          <a:chOff x="0" y="0"/>
          <a:chExt cx="0" cy="0"/>
        </a:xfrm>
      </p:grpSpPr>
      <p:pic>
        <p:nvPicPr>
          <p:cNvPr id="183" name="Google Shape;183;p21"/>
          <p:cNvPicPr preferRelativeResize="0"/>
          <p:nvPr/>
        </p:nvPicPr>
        <p:blipFill>
          <a:blip r:embed="rId2">
            <a:alphaModFix amt="80000"/>
          </a:blip>
          <a:stretch>
            <a:fillRect/>
          </a:stretch>
        </p:blipFill>
        <p:spPr>
          <a:xfrm rot="5400000">
            <a:off x="7093799" y="2019801"/>
            <a:ext cx="3943352" cy="1971651"/>
          </a:xfrm>
          <a:prstGeom prst="rect">
            <a:avLst/>
          </a:prstGeom>
          <a:noFill/>
          <a:ln>
            <a:noFill/>
          </a:ln>
        </p:spPr>
      </p:pic>
      <p:pic>
        <p:nvPicPr>
          <p:cNvPr id="184" name="Google Shape;184;p21"/>
          <p:cNvPicPr preferRelativeResize="0"/>
          <p:nvPr/>
        </p:nvPicPr>
        <p:blipFill>
          <a:blip r:embed="rId3">
            <a:alphaModFix amt="80000"/>
          </a:blip>
          <a:stretch>
            <a:fillRect/>
          </a:stretch>
        </p:blipFill>
        <p:spPr>
          <a:xfrm flipH="1" rot="-5400000">
            <a:off x="6627025" y="2094475"/>
            <a:ext cx="4552950" cy="2276449"/>
          </a:xfrm>
          <a:prstGeom prst="rect">
            <a:avLst/>
          </a:prstGeom>
          <a:noFill/>
          <a:ln>
            <a:noFill/>
          </a:ln>
        </p:spPr>
      </p:pic>
      <p:pic>
        <p:nvPicPr>
          <p:cNvPr id="185" name="Google Shape;185;p21"/>
          <p:cNvPicPr preferRelativeResize="0"/>
          <p:nvPr/>
        </p:nvPicPr>
        <p:blipFill>
          <a:blip r:embed="rId4">
            <a:alphaModFix amt="80000"/>
          </a:blip>
          <a:stretch>
            <a:fillRect/>
          </a:stretch>
        </p:blipFill>
        <p:spPr>
          <a:xfrm flipH="1">
            <a:off x="5776398" y="-1399733"/>
            <a:ext cx="4042127" cy="3420383"/>
          </a:xfrm>
          <a:prstGeom prst="rect">
            <a:avLst/>
          </a:prstGeom>
          <a:noFill/>
          <a:ln>
            <a:noFill/>
          </a:ln>
        </p:spPr>
      </p:pic>
      <p:sp>
        <p:nvSpPr>
          <p:cNvPr id="186" name="Google Shape;186;p21"/>
          <p:cNvSpPr txBox="1"/>
          <p:nvPr>
            <p:ph idx="1" type="subTitle"/>
          </p:nvPr>
        </p:nvSpPr>
        <p:spPr>
          <a:xfrm>
            <a:off x="4932250" y="2479900"/>
            <a:ext cx="3216300" cy="20445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None/>
              <a:defRPr sz="1600">
                <a:solidFill>
                  <a:schemeClr val="dk1"/>
                </a:solidFill>
              </a:defRPr>
            </a:lvl1pPr>
            <a:lvl2pPr lvl="1" rtl="0">
              <a:lnSpc>
                <a:spcPct val="100000"/>
              </a:lnSpc>
              <a:spcBef>
                <a:spcPts val="0"/>
              </a:spcBef>
              <a:spcAft>
                <a:spcPts val="0"/>
              </a:spcAft>
              <a:buNone/>
              <a:defRPr sz="1600">
                <a:solidFill>
                  <a:schemeClr val="dk1"/>
                </a:solidFill>
              </a:defRPr>
            </a:lvl2pPr>
            <a:lvl3pPr lvl="2" rtl="0">
              <a:lnSpc>
                <a:spcPct val="100000"/>
              </a:lnSpc>
              <a:spcBef>
                <a:spcPts val="0"/>
              </a:spcBef>
              <a:spcAft>
                <a:spcPts val="0"/>
              </a:spcAft>
              <a:buNone/>
              <a:defRPr sz="1600">
                <a:solidFill>
                  <a:schemeClr val="dk1"/>
                </a:solidFill>
              </a:defRPr>
            </a:lvl3pPr>
            <a:lvl4pPr lvl="3" rtl="0">
              <a:lnSpc>
                <a:spcPct val="100000"/>
              </a:lnSpc>
              <a:spcBef>
                <a:spcPts val="0"/>
              </a:spcBef>
              <a:spcAft>
                <a:spcPts val="0"/>
              </a:spcAft>
              <a:buNone/>
              <a:defRPr sz="1600">
                <a:solidFill>
                  <a:schemeClr val="dk1"/>
                </a:solidFill>
              </a:defRPr>
            </a:lvl4pPr>
            <a:lvl5pPr lvl="4" rtl="0">
              <a:lnSpc>
                <a:spcPct val="100000"/>
              </a:lnSpc>
              <a:spcBef>
                <a:spcPts val="0"/>
              </a:spcBef>
              <a:spcAft>
                <a:spcPts val="0"/>
              </a:spcAft>
              <a:buNone/>
              <a:defRPr sz="1600">
                <a:solidFill>
                  <a:schemeClr val="dk1"/>
                </a:solidFill>
              </a:defRPr>
            </a:lvl5pPr>
            <a:lvl6pPr lvl="5" rtl="0">
              <a:lnSpc>
                <a:spcPct val="100000"/>
              </a:lnSpc>
              <a:spcBef>
                <a:spcPts val="0"/>
              </a:spcBef>
              <a:spcAft>
                <a:spcPts val="0"/>
              </a:spcAft>
              <a:buNone/>
              <a:defRPr sz="1600">
                <a:solidFill>
                  <a:schemeClr val="dk1"/>
                </a:solidFill>
              </a:defRPr>
            </a:lvl6pPr>
            <a:lvl7pPr lvl="6" rtl="0">
              <a:lnSpc>
                <a:spcPct val="100000"/>
              </a:lnSpc>
              <a:spcBef>
                <a:spcPts val="0"/>
              </a:spcBef>
              <a:spcAft>
                <a:spcPts val="0"/>
              </a:spcAft>
              <a:buNone/>
              <a:defRPr sz="1600">
                <a:solidFill>
                  <a:schemeClr val="dk1"/>
                </a:solidFill>
              </a:defRPr>
            </a:lvl7pPr>
            <a:lvl8pPr lvl="7" rtl="0">
              <a:lnSpc>
                <a:spcPct val="100000"/>
              </a:lnSpc>
              <a:spcBef>
                <a:spcPts val="0"/>
              </a:spcBef>
              <a:spcAft>
                <a:spcPts val="0"/>
              </a:spcAft>
              <a:buNone/>
              <a:defRPr sz="1600">
                <a:solidFill>
                  <a:schemeClr val="dk1"/>
                </a:solidFill>
              </a:defRPr>
            </a:lvl8pPr>
            <a:lvl9pPr lvl="8" rtl="0">
              <a:lnSpc>
                <a:spcPct val="100000"/>
              </a:lnSpc>
              <a:spcBef>
                <a:spcPts val="0"/>
              </a:spcBef>
              <a:spcAft>
                <a:spcPts val="0"/>
              </a:spcAft>
              <a:buNone/>
              <a:defRPr sz="1600">
                <a:solidFill>
                  <a:schemeClr val="dk1"/>
                </a:solidFill>
              </a:defRPr>
            </a:lvl9pPr>
          </a:lstStyle>
          <a:p/>
        </p:txBody>
      </p:sp>
      <p:sp>
        <p:nvSpPr>
          <p:cNvPr id="187" name="Google Shape;187;p21"/>
          <p:cNvSpPr txBox="1"/>
          <p:nvPr>
            <p:ph type="title"/>
          </p:nvPr>
        </p:nvSpPr>
        <p:spPr>
          <a:xfrm>
            <a:off x="715500" y="378350"/>
            <a:ext cx="7713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b="0">
                <a:solidFill>
                  <a:srgbClr val="3E4747"/>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10">
    <p:spTree>
      <p:nvGrpSpPr>
        <p:cNvPr id="188" name="Shape 188"/>
        <p:cNvGrpSpPr/>
        <p:nvPr/>
      </p:nvGrpSpPr>
      <p:grpSpPr>
        <a:xfrm>
          <a:off x="0" y="0"/>
          <a:ext cx="0" cy="0"/>
          <a:chOff x="0" y="0"/>
          <a:chExt cx="0" cy="0"/>
        </a:xfrm>
      </p:grpSpPr>
      <p:pic>
        <p:nvPicPr>
          <p:cNvPr id="189" name="Google Shape;189;p22"/>
          <p:cNvPicPr preferRelativeResize="0"/>
          <p:nvPr/>
        </p:nvPicPr>
        <p:blipFill>
          <a:blip r:embed="rId2">
            <a:alphaModFix amt="77000"/>
          </a:blip>
          <a:stretch>
            <a:fillRect/>
          </a:stretch>
        </p:blipFill>
        <p:spPr>
          <a:xfrm>
            <a:off x="4329400" y="-1233875"/>
            <a:ext cx="3364675" cy="3088675"/>
          </a:xfrm>
          <a:prstGeom prst="rect">
            <a:avLst/>
          </a:prstGeom>
          <a:noFill/>
          <a:ln>
            <a:noFill/>
          </a:ln>
        </p:spPr>
      </p:pic>
      <p:pic>
        <p:nvPicPr>
          <p:cNvPr id="190" name="Google Shape;190;p22"/>
          <p:cNvPicPr preferRelativeResize="0"/>
          <p:nvPr/>
        </p:nvPicPr>
        <p:blipFill>
          <a:blip r:embed="rId3">
            <a:alphaModFix amt="80000"/>
          </a:blip>
          <a:stretch>
            <a:fillRect/>
          </a:stretch>
        </p:blipFill>
        <p:spPr>
          <a:xfrm flipH="1">
            <a:off x="5776398" y="-1399733"/>
            <a:ext cx="4042127" cy="3420383"/>
          </a:xfrm>
          <a:prstGeom prst="rect">
            <a:avLst/>
          </a:prstGeom>
          <a:noFill/>
          <a:ln>
            <a:noFill/>
          </a:ln>
        </p:spPr>
      </p:pic>
      <p:pic>
        <p:nvPicPr>
          <p:cNvPr id="191" name="Google Shape;191;p22"/>
          <p:cNvPicPr preferRelativeResize="0"/>
          <p:nvPr/>
        </p:nvPicPr>
        <p:blipFill>
          <a:blip r:embed="rId4">
            <a:alphaModFix amt="80000"/>
          </a:blip>
          <a:stretch>
            <a:fillRect/>
          </a:stretch>
        </p:blipFill>
        <p:spPr>
          <a:xfrm>
            <a:off x="4154398" y="4076824"/>
            <a:ext cx="4799099" cy="2399524"/>
          </a:xfrm>
          <a:prstGeom prst="rect">
            <a:avLst/>
          </a:prstGeom>
          <a:noFill/>
          <a:ln>
            <a:noFill/>
          </a:ln>
        </p:spPr>
      </p:pic>
      <p:pic>
        <p:nvPicPr>
          <p:cNvPr id="192" name="Google Shape;192;p22"/>
          <p:cNvPicPr preferRelativeResize="0"/>
          <p:nvPr/>
        </p:nvPicPr>
        <p:blipFill rotWithShape="1">
          <a:blip r:embed="rId5">
            <a:alphaModFix amt="80000"/>
          </a:blip>
          <a:srcRect b="20871" l="0" r="0" t="28518"/>
          <a:stretch/>
        </p:blipFill>
        <p:spPr>
          <a:xfrm flipH="1" rot="10800000">
            <a:off x="3336650" y="4248149"/>
            <a:ext cx="5807350" cy="1469476"/>
          </a:xfrm>
          <a:prstGeom prst="rect">
            <a:avLst/>
          </a:prstGeom>
          <a:noFill/>
          <a:ln>
            <a:noFill/>
          </a:ln>
        </p:spPr>
      </p:pic>
      <p:sp>
        <p:nvSpPr>
          <p:cNvPr id="193" name="Google Shape;193;p22"/>
          <p:cNvSpPr txBox="1"/>
          <p:nvPr>
            <p:ph type="title"/>
          </p:nvPr>
        </p:nvSpPr>
        <p:spPr>
          <a:xfrm>
            <a:off x="4956000" y="2049750"/>
            <a:ext cx="3313500" cy="1106100"/>
          </a:xfrm>
          <a:prstGeom prst="rect">
            <a:avLst/>
          </a:prstGeom>
        </p:spPr>
        <p:txBody>
          <a:bodyPr anchorCtr="0" anchor="ctr" bIns="91425" lIns="91425" spcFirstLastPara="1" rIns="91425" wrap="square" tIns="91425">
            <a:noAutofit/>
          </a:bodyPr>
          <a:lstStyle>
            <a:lvl1pPr lvl="0" rtl="0" algn="r">
              <a:spcBef>
                <a:spcPts val="0"/>
              </a:spcBef>
              <a:spcAft>
                <a:spcPts val="0"/>
              </a:spcAft>
              <a:buNone/>
              <a:defRPr sz="4000">
                <a:solidFill>
                  <a:schemeClr val="dk1"/>
                </a:solidFill>
              </a:defRPr>
            </a:lvl1pPr>
            <a:lvl2pPr lvl="1" rtl="0" algn="r">
              <a:spcBef>
                <a:spcPts val="0"/>
              </a:spcBef>
              <a:spcAft>
                <a:spcPts val="0"/>
              </a:spcAft>
              <a:buNone/>
              <a:defRPr sz="4000">
                <a:solidFill>
                  <a:schemeClr val="dk1"/>
                </a:solidFill>
              </a:defRPr>
            </a:lvl2pPr>
            <a:lvl3pPr lvl="2" rtl="0" algn="r">
              <a:spcBef>
                <a:spcPts val="0"/>
              </a:spcBef>
              <a:spcAft>
                <a:spcPts val="0"/>
              </a:spcAft>
              <a:buNone/>
              <a:defRPr sz="4000">
                <a:solidFill>
                  <a:schemeClr val="dk1"/>
                </a:solidFill>
              </a:defRPr>
            </a:lvl3pPr>
            <a:lvl4pPr lvl="3" rtl="0" algn="r">
              <a:spcBef>
                <a:spcPts val="0"/>
              </a:spcBef>
              <a:spcAft>
                <a:spcPts val="0"/>
              </a:spcAft>
              <a:buNone/>
              <a:defRPr sz="4000">
                <a:solidFill>
                  <a:schemeClr val="dk1"/>
                </a:solidFill>
              </a:defRPr>
            </a:lvl4pPr>
            <a:lvl5pPr lvl="4" rtl="0" algn="r">
              <a:spcBef>
                <a:spcPts val="0"/>
              </a:spcBef>
              <a:spcAft>
                <a:spcPts val="0"/>
              </a:spcAft>
              <a:buNone/>
              <a:defRPr sz="4000">
                <a:solidFill>
                  <a:schemeClr val="dk1"/>
                </a:solidFill>
              </a:defRPr>
            </a:lvl5pPr>
            <a:lvl6pPr lvl="5" rtl="0" algn="r">
              <a:spcBef>
                <a:spcPts val="0"/>
              </a:spcBef>
              <a:spcAft>
                <a:spcPts val="0"/>
              </a:spcAft>
              <a:buNone/>
              <a:defRPr sz="4000">
                <a:solidFill>
                  <a:schemeClr val="dk1"/>
                </a:solidFill>
              </a:defRPr>
            </a:lvl6pPr>
            <a:lvl7pPr lvl="6" rtl="0" algn="r">
              <a:spcBef>
                <a:spcPts val="0"/>
              </a:spcBef>
              <a:spcAft>
                <a:spcPts val="0"/>
              </a:spcAft>
              <a:buNone/>
              <a:defRPr sz="4000">
                <a:solidFill>
                  <a:schemeClr val="dk1"/>
                </a:solidFill>
              </a:defRPr>
            </a:lvl7pPr>
            <a:lvl8pPr lvl="7" rtl="0" algn="r">
              <a:spcBef>
                <a:spcPts val="0"/>
              </a:spcBef>
              <a:spcAft>
                <a:spcPts val="0"/>
              </a:spcAft>
              <a:buNone/>
              <a:defRPr sz="4000">
                <a:solidFill>
                  <a:schemeClr val="dk1"/>
                </a:solidFill>
              </a:defRPr>
            </a:lvl8pPr>
            <a:lvl9pPr lvl="8" rtl="0" algn="r">
              <a:spcBef>
                <a:spcPts val="0"/>
              </a:spcBef>
              <a:spcAft>
                <a:spcPts val="0"/>
              </a:spcAft>
              <a:buNone/>
              <a:defRPr sz="4000">
                <a:solidFill>
                  <a:schemeClr val="dk1"/>
                </a:solidFill>
              </a:defRPr>
            </a:lvl9pPr>
          </a:lstStyle>
          <a:p/>
        </p:txBody>
      </p:sp>
      <p:sp>
        <p:nvSpPr>
          <p:cNvPr id="194" name="Google Shape;194;p22"/>
          <p:cNvSpPr txBox="1"/>
          <p:nvPr>
            <p:ph idx="1" type="subTitle"/>
          </p:nvPr>
        </p:nvSpPr>
        <p:spPr>
          <a:xfrm>
            <a:off x="5504850" y="3155825"/>
            <a:ext cx="2764800" cy="9210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None/>
              <a:defRPr sz="1600">
                <a:solidFill>
                  <a:schemeClr val="dk1"/>
                </a:solidFill>
              </a:defRPr>
            </a:lvl1pPr>
            <a:lvl2pPr lvl="1" rtl="0" algn="r">
              <a:lnSpc>
                <a:spcPct val="100000"/>
              </a:lnSpc>
              <a:spcBef>
                <a:spcPts val="0"/>
              </a:spcBef>
              <a:spcAft>
                <a:spcPts val="0"/>
              </a:spcAft>
              <a:buNone/>
              <a:defRPr sz="1600">
                <a:solidFill>
                  <a:schemeClr val="dk1"/>
                </a:solidFill>
                <a:latin typeface="Darker Grotesque Medium"/>
                <a:ea typeface="Darker Grotesque Medium"/>
                <a:cs typeface="Darker Grotesque Medium"/>
                <a:sym typeface="Darker Grotesque Medium"/>
              </a:defRPr>
            </a:lvl2pPr>
            <a:lvl3pPr lvl="2" rtl="0" algn="r">
              <a:lnSpc>
                <a:spcPct val="100000"/>
              </a:lnSpc>
              <a:spcBef>
                <a:spcPts val="0"/>
              </a:spcBef>
              <a:spcAft>
                <a:spcPts val="0"/>
              </a:spcAft>
              <a:buNone/>
              <a:defRPr sz="1600">
                <a:solidFill>
                  <a:schemeClr val="dk1"/>
                </a:solidFill>
                <a:latin typeface="Darker Grotesque Medium"/>
                <a:ea typeface="Darker Grotesque Medium"/>
                <a:cs typeface="Darker Grotesque Medium"/>
                <a:sym typeface="Darker Grotesque Medium"/>
              </a:defRPr>
            </a:lvl3pPr>
            <a:lvl4pPr lvl="3" rtl="0" algn="r">
              <a:lnSpc>
                <a:spcPct val="100000"/>
              </a:lnSpc>
              <a:spcBef>
                <a:spcPts val="0"/>
              </a:spcBef>
              <a:spcAft>
                <a:spcPts val="0"/>
              </a:spcAft>
              <a:buNone/>
              <a:defRPr sz="1600">
                <a:solidFill>
                  <a:schemeClr val="dk1"/>
                </a:solidFill>
                <a:latin typeface="Darker Grotesque Medium"/>
                <a:ea typeface="Darker Grotesque Medium"/>
                <a:cs typeface="Darker Grotesque Medium"/>
                <a:sym typeface="Darker Grotesque Medium"/>
              </a:defRPr>
            </a:lvl4pPr>
            <a:lvl5pPr lvl="4" rtl="0" algn="r">
              <a:lnSpc>
                <a:spcPct val="100000"/>
              </a:lnSpc>
              <a:spcBef>
                <a:spcPts val="0"/>
              </a:spcBef>
              <a:spcAft>
                <a:spcPts val="0"/>
              </a:spcAft>
              <a:buNone/>
              <a:defRPr sz="1600">
                <a:solidFill>
                  <a:schemeClr val="dk1"/>
                </a:solidFill>
                <a:latin typeface="Darker Grotesque Medium"/>
                <a:ea typeface="Darker Grotesque Medium"/>
                <a:cs typeface="Darker Grotesque Medium"/>
                <a:sym typeface="Darker Grotesque Medium"/>
              </a:defRPr>
            </a:lvl5pPr>
            <a:lvl6pPr lvl="5" rtl="0" algn="r">
              <a:lnSpc>
                <a:spcPct val="100000"/>
              </a:lnSpc>
              <a:spcBef>
                <a:spcPts val="0"/>
              </a:spcBef>
              <a:spcAft>
                <a:spcPts val="0"/>
              </a:spcAft>
              <a:buNone/>
              <a:defRPr sz="1600">
                <a:solidFill>
                  <a:schemeClr val="dk1"/>
                </a:solidFill>
                <a:latin typeface="Darker Grotesque Medium"/>
                <a:ea typeface="Darker Grotesque Medium"/>
                <a:cs typeface="Darker Grotesque Medium"/>
                <a:sym typeface="Darker Grotesque Medium"/>
              </a:defRPr>
            </a:lvl6pPr>
            <a:lvl7pPr lvl="6" rtl="0" algn="r">
              <a:lnSpc>
                <a:spcPct val="100000"/>
              </a:lnSpc>
              <a:spcBef>
                <a:spcPts val="0"/>
              </a:spcBef>
              <a:spcAft>
                <a:spcPts val="0"/>
              </a:spcAft>
              <a:buNone/>
              <a:defRPr sz="1600">
                <a:solidFill>
                  <a:schemeClr val="dk1"/>
                </a:solidFill>
                <a:latin typeface="Darker Grotesque Medium"/>
                <a:ea typeface="Darker Grotesque Medium"/>
                <a:cs typeface="Darker Grotesque Medium"/>
                <a:sym typeface="Darker Grotesque Medium"/>
              </a:defRPr>
            </a:lvl7pPr>
            <a:lvl8pPr lvl="7" rtl="0" algn="r">
              <a:lnSpc>
                <a:spcPct val="100000"/>
              </a:lnSpc>
              <a:spcBef>
                <a:spcPts val="0"/>
              </a:spcBef>
              <a:spcAft>
                <a:spcPts val="0"/>
              </a:spcAft>
              <a:buNone/>
              <a:defRPr sz="1600">
                <a:solidFill>
                  <a:schemeClr val="dk1"/>
                </a:solidFill>
                <a:latin typeface="Darker Grotesque Medium"/>
                <a:ea typeface="Darker Grotesque Medium"/>
                <a:cs typeface="Darker Grotesque Medium"/>
                <a:sym typeface="Darker Grotesque Medium"/>
              </a:defRPr>
            </a:lvl8pPr>
            <a:lvl9pPr lvl="8" rtl="0" algn="r">
              <a:lnSpc>
                <a:spcPct val="100000"/>
              </a:lnSpc>
              <a:spcBef>
                <a:spcPts val="0"/>
              </a:spcBef>
              <a:spcAft>
                <a:spcPts val="0"/>
              </a:spcAft>
              <a:buNone/>
              <a:defRPr sz="1600">
                <a:solidFill>
                  <a:schemeClr val="dk1"/>
                </a:solidFill>
                <a:latin typeface="Darker Grotesque Medium"/>
                <a:ea typeface="Darker Grotesque Medium"/>
                <a:cs typeface="Darker Grotesque Medium"/>
                <a:sym typeface="Darker Grotesque Medium"/>
              </a:defRPr>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11">
    <p:spTree>
      <p:nvGrpSpPr>
        <p:cNvPr id="195" name="Shape 195"/>
        <p:cNvGrpSpPr/>
        <p:nvPr/>
      </p:nvGrpSpPr>
      <p:grpSpPr>
        <a:xfrm>
          <a:off x="0" y="0"/>
          <a:ext cx="0" cy="0"/>
          <a:chOff x="0" y="0"/>
          <a:chExt cx="0" cy="0"/>
        </a:xfrm>
      </p:grpSpPr>
      <p:pic>
        <p:nvPicPr>
          <p:cNvPr id="196" name="Google Shape;196;p23"/>
          <p:cNvPicPr preferRelativeResize="0"/>
          <p:nvPr/>
        </p:nvPicPr>
        <p:blipFill>
          <a:blip r:embed="rId2">
            <a:alphaModFix amt="80000"/>
          </a:blip>
          <a:stretch>
            <a:fillRect/>
          </a:stretch>
        </p:blipFill>
        <p:spPr>
          <a:xfrm flipH="1" rot="-5400000">
            <a:off x="-135425" y="3989850"/>
            <a:ext cx="4144799" cy="3090400"/>
          </a:xfrm>
          <a:prstGeom prst="rect">
            <a:avLst/>
          </a:prstGeom>
          <a:noFill/>
          <a:ln>
            <a:noFill/>
          </a:ln>
        </p:spPr>
      </p:pic>
      <p:pic>
        <p:nvPicPr>
          <p:cNvPr id="197" name="Google Shape;197;p23"/>
          <p:cNvPicPr preferRelativeResize="0"/>
          <p:nvPr/>
        </p:nvPicPr>
        <p:blipFill>
          <a:blip r:embed="rId3">
            <a:alphaModFix amt="80000"/>
          </a:blip>
          <a:stretch>
            <a:fillRect/>
          </a:stretch>
        </p:blipFill>
        <p:spPr>
          <a:xfrm rot="-2180689">
            <a:off x="-918209" y="2728568"/>
            <a:ext cx="3089157" cy="2835779"/>
          </a:xfrm>
          <a:prstGeom prst="rect">
            <a:avLst/>
          </a:prstGeom>
          <a:noFill/>
          <a:ln>
            <a:noFill/>
          </a:ln>
        </p:spPr>
      </p:pic>
      <p:pic>
        <p:nvPicPr>
          <p:cNvPr id="198" name="Google Shape;198;p23"/>
          <p:cNvPicPr preferRelativeResize="0"/>
          <p:nvPr/>
        </p:nvPicPr>
        <p:blipFill>
          <a:blip r:embed="rId4">
            <a:alphaModFix amt="80000"/>
          </a:blip>
          <a:stretch>
            <a:fillRect/>
          </a:stretch>
        </p:blipFill>
        <p:spPr>
          <a:xfrm>
            <a:off x="817748" y="-1220326"/>
            <a:ext cx="4799099" cy="2399524"/>
          </a:xfrm>
          <a:prstGeom prst="rect">
            <a:avLst/>
          </a:prstGeom>
          <a:noFill/>
          <a:ln>
            <a:noFill/>
          </a:ln>
        </p:spPr>
      </p:pic>
      <p:pic>
        <p:nvPicPr>
          <p:cNvPr id="199" name="Google Shape;199;p23"/>
          <p:cNvPicPr preferRelativeResize="0"/>
          <p:nvPr/>
        </p:nvPicPr>
        <p:blipFill rotWithShape="1">
          <a:blip r:embed="rId5">
            <a:alphaModFix amt="80000"/>
          </a:blip>
          <a:srcRect b="0" l="0" r="0" t="28520"/>
          <a:stretch/>
        </p:blipFill>
        <p:spPr>
          <a:xfrm flipH="1" rot="10800000">
            <a:off x="0" y="-1654998"/>
            <a:ext cx="5807350" cy="2075474"/>
          </a:xfrm>
          <a:prstGeom prst="rect">
            <a:avLst/>
          </a:prstGeom>
          <a:noFill/>
          <a:ln>
            <a:noFill/>
          </a:ln>
        </p:spPr>
      </p:pic>
      <p:sp>
        <p:nvSpPr>
          <p:cNvPr id="200" name="Google Shape;200;p23"/>
          <p:cNvSpPr txBox="1"/>
          <p:nvPr>
            <p:ph type="title"/>
          </p:nvPr>
        </p:nvSpPr>
        <p:spPr>
          <a:xfrm>
            <a:off x="717375" y="982950"/>
            <a:ext cx="3313500" cy="1106100"/>
          </a:xfrm>
          <a:prstGeom prst="rect">
            <a:avLst/>
          </a:prstGeom>
        </p:spPr>
        <p:txBody>
          <a:bodyPr anchorCtr="0" anchor="ctr" bIns="91425" lIns="91425" spcFirstLastPara="1" rIns="91425" wrap="square" tIns="91425">
            <a:noAutofit/>
          </a:bodyPr>
          <a:lstStyle>
            <a:lvl1pPr lvl="0" rtl="0">
              <a:spcBef>
                <a:spcPts val="0"/>
              </a:spcBef>
              <a:spcAft>
                <a:spcPts val="0"/>
              </a:spcAft>
              <a:buNone/>
              <a:defRPr sz="4000">
                <a:solidFill>
                  <a:schemeClr val="dk1"/>
                </a:solidFill>
              </a:defRPr>
            </a:lvl1pPr>
            <a:lvl2pPr lvl="1" rtl="0">
              <a:spcBef>
                <a:spcPts val="0"/>
              </a:spcBef>
              <a:spcAft>
                <a:spcPts val="0"/>
              </a:spcAft>
              <a:buNone/>
              <a:defRPr sz="4000">
                <a:solidFill>
                  <a:schemeClr val="dk1"/>
                </a:solidFill>
              </a:defRPr>
            </a:lvl2pPr>
            <a:lvl3pPr lvl="2" rtl="0">
              <a:spcBef>
                <a:spcPts val="0"/>
              </a:spcBef>
              <a:spcAft>
                <a:spcPts val="0"/>
              </a:spcAft>
              <a:buNone/>
              <a:defRPr sz="4000">
                <a:solidFill>
                  <a:schemeClr val="dk1"/>
                </a:solidFill>
              </a:defRPr>
            </a:lvl3pPr>
            <a:lvl4pPr lvl="3" rtl="0">
              <a:spcBef>
                <a:spcPts val="0"/>
              </a:spcBef>
              <a:spcAft>
                <a:spcPts val="0"/>
              </a:spcAft>
              <a:buNone/>
              <a:defRPr sz="4000">
                <a:solidFill>
                  <a:schemeClr val="dk1"/>
                </a:solidFill>
              </a:defRPr>
            </a:lvl4pPr>
            <a:lvl5pPr lvl="4" rtl="0">
              <a:spcBef>
                <a:spcPts val="0"/>
              </a:spcBef>
              <a:spcAft>
                <a:spcPts val="0"/>
              </a:spcAft>
              <a:buNone/>
              <a:defRPr sz="4000">
                <a:solidFill>
                  <a:schemeClr val="dk1"/>
                </a:solidFill>
              </a:defRPr>
            </a:lvl5pPr>
            <a:lvl6pPr lvl="5" rtl="0">
              <a:spcBef>
                <a:spcPts val="0"/>
              </a:spcBef>
              <a:spcAft>
                <a:spcPts val="0"/>
              </a:spcAft>
              <a:buNone/>
              <a:defRPr sz="4000">
                <a:solidFill>
                  <a:schemeClr val="dk1"/>
                </a:solidFill>
              </a:defRPr>
            </a:lvl6pPr>
            <a:lvl7pPr lvl="6" rtl="0">
              <a:spcBef>
                <a:spcPts val="0"/>
              </a:spcBef>
              <a:spcAft>
                <a:spcPts val="0"/>
              </a:spcAft>
              <a:buNone/>
              <a:defRPr sz="4000">
                <a:solidFill>
                  <a:schemeClr val="dk1"/>
                </a:solidFill>
              </a:defRPr>
            </a:lvl7pPr>
            <a:lvl8pPr lvl="7" rtl="0">
              <a:spcBef>
                <a:spcPts val="0"/>
              </a:spcBef>
              <a:spcAft>
                <a:spcPts val="0"/>
              </a:spcAft>
              <a:buNone/>
              <a:defRPr sz="4000">
                <a:solidFill>
                  <a:schemeClr val="dk1"/>
                </a:solidFill>
              </a:defRPr>
            </a:lvl8pPr>
            <a:lvl9pPr lvl="8" rtl="0">
              <a:spcBef>
                <a:spcPts val="0"/>
              </a:spcBef>
              <a:spcAft>
                <a:spcPts val="0"/>
              </a:spcAft>
              <a:buNone/>
              <a:defRPr sz="4000">
                <a:solidFill>
                  <a:schemeClr val="dk1"/>
                </a:solidFill>
              </a:defRPr>
            </a:lvl9pPr>
          </a:lstStyle>
          <a:p/>
        </p:txBody>
      </p:sp>
      <p:sp>
        <p:nvSpPr>
          <p:cNvPr id="201" name="Google Shape;201;p23"/>
          <p:cNvSpPr txBox="1"/>
          <p:nvPr>
            <p:ph idx="1" type="subTitle"/>
          </p:nvPr>
        </p:nvSpPr>
        <p:spPr>
          <a:xfrm>
            <a:off x="717375" y="2089025"/>
            <a:ext cx="2764800" cy="9210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None/>
              <a:defRPr sz="1600">
                <a:solidFill>
                  <a:schemeClr val="dk1"/>
                </a:solidFill>
              </a:defRPr>
            </a:lvl1pPr>
            <a:lvl2pPr lvl="1" rtl="0">
              <a:lnSpc>
                <a:spcPct val="100000"/>
              </a:lnSpc>
              <a:spcBef>
                <a:spcPts val="0"/>
              </a:spcBef>
              <a:spcAft>
                <a:spcPts val="0"/>
              </a:spcAft>
              <a:buNone/>
              <a:defRPr sz="1600">
                <a:solidFill>
                  <a:schemeClr val="dk1"/>
                </a:solidFill>
                <a:latin typeface="Darker Grotesque Medium"/>
                <a:ea typeface="Darker Grotesque Medium"/>
                <a:cs typeface="Darker Grotesque Medium"/>
                <a:sym typeface="Darker Grotesque Medium"/>
              </a:defRPr>
            </a:lvl2pPr>
            <a:lvl3pPr lvl="2" rtl="0">
              <a:lnSpc>
                <a:spcPct val="100000"/>
              </a:lnSpc>
              <a:spcBef>
                <a:spcPts val="0"/>
              </a:spcBef>
              <a:spcAft>
                <a:spcPts val="0"/>
              </a:spcAft>
              <a:buNone/>
              <a:defRPr sz="1600">
                <a:solidFill>
                  <a:schemeClr val="dk1"/>
                </a:solidFill>
                <a:latin typeface="Darker Grotesque Medium"/>
                <a:ea typeface="Darker Grotesque Medium"/>
                <a:cs typeface="Darker Grotesque Medium"/>
                <a:sym typeface="Darker Grotesque Medium"/>
              </a:defRPr>
            </a:lvl3pPr>
            <a:lvl4pPr lvl="3" rtl="0">
              <a:lnSpc>
                <a:spcPct val="100000"/>
              </a:lnSpc>
              <a:spcBef>
                <a:spcPts val="0"/>
              </a:spcBef>
              <a:spcAft>
                <a:spcPts val="0"/>
              </a:spcAft>
              <a:buNone/>
              <a:defRPr sz="1600">
                <a:solidFill>
                  <a:schemeClr val="dk1"/>
                </a:solidFill>
                <a:latin typeface="Darker Grotesque Medium"/>
                <a:ea typeface="Darker Grotesque Medium"/>
                <a:cs typeface="Darker Grotesque Medium"/>
                <a:sym typeface="Darker Grotesque Medium"/>
              </a:defRPr>
            </a:lvl4pPr>
            <a:lvl5pPr lvl="4" rtl="0">
              <a:lnSpc>
                <a:spcPct val="100000"/>
              </a:lnSpc>
              <a:spcBef>
                <a:spcPts val="0"/>
              </a:spcBef>
              <a:spcAft>
                <a:spcPts val="0"/>
              </a:spcAft>
              <a:buNone/>
              <a:defRPr sz="1600">
                <a:solidFill>
                  <a:schemeClr val="dk1"/>
                </a:solidFill>
                <a:latin typeface="Darker Grotesque Medium"/>
                <a:ea typeface="Darker Grotesque Medium"/>
                <a:cs typeface="Darker Grotesque Medium"/>
                <a:sym typeface="Darker Grotesque Medium"/>
              </a:defRPr>
            </a:lvl5pPr>
            <a:lvl6pPr lvl="5" rtl="0">
              <a:lnSpc>
                <a:spcPct val="100000"/>
              </a:lnSpc>
              <a:spcBef>
                <a:spcPts val="0"/>
              </a:spcBef>
              <a:spcAft>
                <a:spcPts val="0"/>
              </a:spcAft>
              <a:buNone/>
              <a:defRPr sz="1600">
                <a:solidFill>
                  <a:schemeClr val="dk1"/>
                </a:solidFill>
                <a:latin typeface="Darker Grotesque Medium"/>
                <a:ea typeface="Darker Grotesque Medium"/>
                <a:cs typeface="Darker Grotesque Medium"/>
                <a:sym typeface="Darker Grotesque Medium"/>
              </a:defRPr>
            </a:lvl6pPr>
            <a:lvl7pPr lvl="6" rtl="0">
              <a:lnSpc>
                <a:spcPct val="100000"/>
              </a:lnSpc>
              <a:spcBef>
                <a:spcPts val="0"/>
              </a:spcBef>
              <a:spcAft>
                <a:spcPts val="0"/>
              </a:spcAft>
              <a:buNone/>
              <a:defRPr sz="1600">
                <a:solidFill>
                  <a:schemeClr val="dk1"/>
                </a:solidFill>
                <a:latin typeface="Darker Grotesque Medium"/>
                <a:ea typeface="Darker Grotesque Medium"/>
                <a:cs typeface="Darker Grotesque Medium"/>
                <a:sym typeface="Darker Grotesque Medium"/>
              </a:defRPr>
            </a:lvl7pPr>
            <a:lvl8pPr lvl="7" rtl="0">
              <a:lnSpc>
                <a:spcPct val="100000"/>
              </a:lnSpc>
              <a:spcBef>
                <a:spcPts val="0"/>
              </a:spcBef>
              <a:spcAft>
                <a:spcPts val="0"/>
              </a:spcAft>
              <a:buNone/>
              <a:defRPr sz="1600">
                <a:solidFill>
                  <a:schemeClr val="dk1"/>
                </a:solidFill>
                <a:latin typeface="Darker Grotesque Medium"/>
                <a:ea typeface="Darker Grotesque Medium"/>
                <a:cs typeface="Darker Grotesque Medium"/>
                <a:sym typeface="Darker Grotesque Medium"/>
              </a:defRPr>
            </a:lvl8pPr>
            <a:lvl9pPr lvl="8" rtl="0">
              <a:lnSpc>
                <a:spcPct val="100000"/>
              </a:lnSpc>
              <a:spcBef>
                <a:spcPts val="0"/>
              </a:spcBef>
              <a:spcAft>
                <a:spcPts val="0"/>
              </a:spcAft>
              <a:buNone/>
              <a:defRPr sz="1600">
                <a:solidFill>
                  <a:schemeClr val="dk1"/>
                </a:solidFill>
                <a:latin typeface="Darker Grotesque Medium"/>
                <a:ea typeface="Darker Grotesque Medium"/>
                <a:cs typeface="Darker Grotesque Medium"/>
                <a:sym typeface="Darker Grotesque Medium"/>
              </a:defRPr>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CUSTOM_9_1">
    <p:spTree>
      <p:nvGrpSpPr>
        <p:cNvPr id="202" name="Shape 202"/>
        <p:cNvGrpSpPr/>
        <p:nvPr/>
      </p:nvGrpSpPr>
      <p:grpSpPr>
        <a:xfrm>
          <a:off x="0" y="0"/>
          <a:ext cx="0" cy="0"/>
          <a:chOff x="0" y="0"/>
          <a:chExt cx="0" cy="0"/>
        </a:xfrm>
      </p:grpSpPr>
      <p:pic>
        <p:nvPicPr>
          <p:cNvPr id="203" name="Google Shape;203;p24"/>
          <p:cNvPicPr preferRelativeResize="0"/>
          <p:nvPr/>
        </p:nvPicPr>
        <p:blipFill>
          <a:blip r:embed="rId2">
            <a:alphaModFix amt="80000"/>
          </a:blip>
          <a:stretch>
            <a:fillRect/>
          </a:stretch>
        </p:blipFill>
        <p:spPr>
          <a:xfrm rot="5400000">
            <a:off x="-2607950" y="774350"/>
            <a:ext cx="4144799" cy="3090400"/>
          </a:xfrm>
          <a:prstGeom prst="rect">
            <a:avLst/>
          </a:prstGeom>
          <a:noFill/>
          <a:ln>
            <a:noFill/>
          </a:ln>
        </p:spPr>
      </p:pic>
      <p:pic>
        <p:nvPicPr>
          <p:cNvPr id="204" name="Google Shape;204;p24"/>
          <p:cNvPicPr preferRelativeResize="0"/>
          <p:nvPr/>
        </p:nvPicPr>
        <p:blipFill>
          <a:blip r:embed="rId3">
            <a:alphaModFix amt="80000"/>
          </a:blip>
          <a:stretch>
            <a:fillRect/>
          </a:stretch>
        </p:blipFill>
        <p:spPr>
          <a:xfrm flipH="1" rot="8100076">
            <a:off x="-485671" y="382856"/>
            <a:ext cx="1970772" cy="1809107"/>
          </a:xfrm>
          <a:prstGeom prst="rect">
            <a:avLst/>
          </a:prstGeom>
          <a:noFill/>
          <a:ln>
            <a:noFill/>
          </a:ln>
        </p:spPr>
      </p:pic>
      <p:pic>
        <p:nvPicPr>
          <p:cNvPr id="205" name="Google Shape;205;p24"/>
          <p:cNvPicPr preferRelativeResize="0"/>
          <p:nvPr/>
        </p:nvPicPr>
        <p:blipFill>
          <a:blip r:embed="rId4">
            <a:alphaModFix amt="80000"/>
          </a:blip>
          <a:stretch>
            <a:fillRect/>
          </a:stretch>
        </p:blipFill>
        <p:spPr>
          <a:xfrm flipH="1" rot="7679705">
            <a:off x="-728466" y="-1296186"/>
            <a:ext cx="3430260" cy="3034992"/>
          </a:xfrm>
          <a:prstGeom prst="rect">
            <a:avLst/>
          </a:prstGeom>
          <a:noFill/>
          <a:ln>
            <a:noFill/>
          </a:ln>
        </p:spPr>
      </p:pic>
      <p:pic>
        <p:nvPicPr>
          <p:cNvPr id="206" name="Google Shape;206;p24"/>
          <p:cNvPicPr preferRelativeResize="0"/>
          <p:nvPr/>
        </p:nvPicPr>
        <p:blipFill>
          <a:blip r:embed="rId5">
            <a:alphaModFix amt="80000"/>
          </a:blip>
          <a:stretch>
            <a:fillRect/>
          </a:stretch>
        </p:blipFill>
        <p:spPr>
          <a:xfrm flipH="1" rot="-377186">
            <a:off x="7706345" y="-1007675"/>
            <a:ext cx="3580055" cy="3286372"/>
          </a:xfrm>
          <a:prstGeom prst="rect">
            <a:avLst/>
          </a:prstGeom>
          <a:noFill/>
          <a:ln>
            <a:noFill/>
          </a:ln>
        </p:spPr>
      </p:pic>
      <p:sp>
        <p:nvSpPr>
          <p:cNvPr id="207" name="Google Shape;207;p24"/>
          <p:cNvSpPr txBox="1"/>
          <p:nvPr>
            <p:ph type="title"/>
          </p:nvPr>
        </p:nvSpPr>
        <p:spPr>
          <a:xfrm>
            <a:off x="1299650" y="1794950"/>
            <a:ext cx="3072300" cy="527700"/>
          </a:xfrm>
          <a:prstGeom prst="rect">
            <a:avLst/>
          </a:prstGeom>
        </p:spPr>
        <p:txBody>
          <a:bodyPr anchorCtr="0" anchor="ctr" bIns="91425" lIns="91425" spcFirstLastPara="1" rIns="91425" wrap="square" tIns="91425">
            <a:noAutofit/>
          </a:bodyPr>
          <a:lstStyle>
            <a:lvl1pPr lvl="0" rtl="0">
              <a:spcBef>
                <a:spcPts val="0"/>
              </a:spcBef>
              <a:spcAft>
                <a:spcPts val="0"/>
              </a:spcAft>
              <a:buSzPts val="2000"/>
              <a:buNone/>
              <a:defRPr sz="2000">
                <a:solidFill>
                  <a:schemeClr val="dk2"/>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208" name="Google Shape;208;p24"/>
          <p:cNvSpPr txBox="1"/>
          <p:nvPr>
            <p:ph idx="1" type="subTitle"/>
          </p:nvPr>
        </p:nvSpPr>
        <p:spPr>
          <a:xfrm>
            <a:off x="1299650" y="2302225"/>
            <a:ext cx="2175300" cy="5277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
        <p:nvSpPr>
          <p:cNvPr id="209" name="Google Shape;209;p24"/>
          <p:cNvSpPr txBox="1"/>
          <p:nvPr>
            <p:ph idx="2" type="title"/>
          </p:nvPr>
        </p:nvSpPr>
        <p:spPr>
          <a:xfrm>
            <a:off x="1299650" y="3090350"/>
            <a:ext cx="2697300" cy="527700"/>
          </a:xfrm>
          <a:prstGeom prst="rect">
            <a:avLst/>
          </a:prstGeom>
        </p:spPr>
        <p:txBody>
          <a:bodyPr anchorCtr="0" anchor="ctr" bIns="91425" lIns="91425" spcFirstLastPara="1" rIns="91425" wrap="square" tIns="91425">
            <a:noAutofit/>
          </a:bodyPr>
          <a:lstStyle>
            <a:lvl1pPr lvl="0" rtl="0">
              <a:spcBef>
                <a:spcPts val="0"/>
              </a:spcBef>
              <a:spcAft>
                <a:spcPts val="0"/>
              </a:spcAft>
              <a:buSzPts val="2000"/>
              <a:buNone/>
              <a:defRPr sz="2000">
                <a:solidFill>
                  <a:schemeClr val="accent1"/>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210" name="Google Shape;210;p24"/>
          <p:cNvSpPr txBox="1"/>
          <p:nvPr>
            <p:ph idx="3" type="subTitle"/>
          </p:nvPr>
        </p:nvSpPr>
        <p:spPr>
          <a:xfrm>
            <a:off x="1299650" y="3597625"/>
            <a:ext cx="2175300" cy="5277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
        <p:nvSpPr>
          <p:cNvPr id="211" name="Google Shape;211;p24"/>
          <p:cNvSpPr txBox="1"/>
          <p:nvPr>
            <p:ph idx="4" type="title"/>
          </p:nvPr>
        </p:nvSpPr>
        <p:spPr>
          <a:xfrm>
            <a:off x="713225" y="378350"/>
            <a:ext cx="7713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b="0" sz="28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2">
    <p:spTree>
      <p:nvGrpSpPr>
        <p:cNvPr id="212" name="Shape 212"/>
        <p:cNvGrpSpPr/>
        <p:nvPr/>
      </p:nvGrpSpPr>
      <p:grpSpPr>
        <a:xfrm>
          <a:off x="0" y="0"/>
          <a:ext cx="0" cy="0"/>
          <a:chOff x="0" y="0"/>
          <a:chExt cx="0" cy="0"/>
        </a:xfrm>
      </p:grpSpPr>
      <p:sp>
        <p:nvSpPr>
          <p:cNvPr id="213" name="Google Shape;213;p25"/>
          <p:cNvSpPr txBox="1"/>
          <p:nvPr>
            <p:ph type="title"/>
          </p:nvPr>
        </p:nvSpPr>
        <p:spPr>
          <a:xfrm>
            <a:off x="4943625" y="1623500"/>
            <a:ext cx="3481800" cy="5277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000">
                <a:solidFill>
                  <a:schemeClr val="accent1"/>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214" name="Google Shape;214;p25"/>
          <p:cNvSpPr txBox="1"/>
          <p:nvPr>
            <p:ph idx="1" type="subTitle"/>
          </p:nvPr>
        </p:nvSpPr>
        <p:spPr>
          <a:xfrm>
            <a:off x="4943625" y="2018125"/>
            <a:ext cx="3481800" cy="5832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
        <p:nvSpPr>
          <p:cNvPr id="215" name="Google Shape;215;p25"/>
          <p:cNvSpPr txBox="1"/>
          <p:nvPr>
            <p:ph idx="2" type="title"/>
          </p:nvPr>
        </p:nvSpPr>
        <p:spPr>
          <a:xfrm>
            <a:off x="4943625" y="3604700"/>
            <a:ext cx="3481800" cy="5277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000">
                <a:solidFill>
                  <a:schemeClr val="accent3"/>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216" name="Google Shape;216;p25"/>
          <p:cNvSpPr txBox="1"/>
          <p:nvPr>
            <p:ph idx="3" type="subTitle"/>
          </p:nvPr>
        </p:nvSpPr>
        <p:spPr>
          <a:xfrm>
            <a:off x="4943625" y="3999425"/>
            <a:ext cx="3481800" cy="5832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
        <p:nvSpPr>
          <p:cNvPr id="217" name="Google Shape;217;p25"/>
          <p:cNvSpPr txBox="1"/>
          <p:nvPr>
            <p:ph idx="4" type="title"/>
          </p:nvPr>
        </p:nvSpPr>
        <p:spPr>
          <a:xfrm>
            <a:off x="4943625" y="2614100"/>
            <a:ext cx="3481800" cy="5277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000">
                <a:solidFill>
                  <a:srgbClr val="5B3554"/>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218" name="Google Shape;218;p25"/>
          <p:cNvSpPr txBox="1"/>
          <p:nvPr>
            <p:ph idx="5" type="subTitle"/>
          </p:nvPr>
        </p:nvSpPr>
        <p:spPr>
          <a:xfrm>
            <a:off x="4943625" y="3007725"/>
            <a:ext cx="3481800" cy="5853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
        <p:nvSpPr>
          <p:cNvPr id="219" name="Google Shape;219;p25"/>
          <p:cNvSpPr txBox="1"/>
          <p:nvPr>
            <p:ph idx="6" type="title"/>
          </p:nvPr>
        </p:nvSpPr>
        <p:spPr>
          <a:xfrm>
            <a:off x="713225" y="378350"/>
            <a:ext cx="7713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b="0" sz="28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pic>
        <p:nvPicPr>
          <p:cNvPr id="220" name="Google Shape;220;p25"/>
          <p:cNvPicPr preferRelativeResize="0"/>
          <p:nvPr/>
        </p:nvPicPr>
        <p:blipFill>
          <a:blip r:embed="rId2">
            <a:alphaModFix amt="80000"/>
          </a:blip>
          <a:stretch>
            <a:fillRect/>
          </a:stretch>
        </p:blipFill>
        <p:spPr>
          <a:xfrm flipH="1" rot="-5400000">
            <a:off x="7745825" y="1460150"/>
            <a:ext cx="4144799" cy="3090400"/>
          </a:xfrm>
          <a:prstGeom prst="rect">
            <a:avLst/>
          </a:prstGeom>
          <a:noFill/>
          <a:ln>
            <a:noFill/>
          </a:ln>
        </p:spPr>
      </p:pic>
      <p:pic>
        <p:nvPicPr>
          <p:cNvPr id="221" name="Google Shape;221;p25"/>
          <p:cNvPicPr preferRelativeResize="0"/>
          <p:nvPr/>
        </p:nvPicPr>
        <p:blipFill>
          <a:blip r:embed="rId3">
            <a:alphaModFix amt="80000"/>
          </a:blip>
          <a:stretch>
            <a:fillRect/>
          </a:stretch>
        </p:blipFill>
        <p:spPr>
          <a:xfrm flipH="1" rot="10800000">
            <a:off x="-830700" y="2432150"/>
            <a:ext cx="4431150" cy="3749575"/>
          </a:xfrm>
          <a:prstGeom prst="rect">
            <a:avLst/>
          </a:prstGeom>
          <a:noFill/>
          <a:ln>
            <a:noFill/>
          </a:ln>
        </p:spPr>
      </p:pic>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5">
    <p:spTree>
      <p:nvGrpSpPr>
        <p:cNvPr id="222" name="Shape 222"/>
        <p:cNvGrpSpPr/>
        <p:nvPr/>
      </p:nvGrpSpPr>
      <p:grpSpPr>
        <a:xfrm>
          <a:off x="0" y="0"/>
          <a:ext cx="0" cy="0"/>
          <a:chOff x="0" y="0"/>
          <a:chExt cx="0" cy="0"/>
        </a:xfrm>
      </p:grpSpPr>
      <p:pic>
        <p:nvPicPr>
          <p:cNvPr id="223" name="Google Shape;223;p26"/>
          <p:cNvPicPr preferRelativeResize="0"/>
          <p:nvPr/>
        </p:nvPicPr>
        <p:blipFill>
          <a:blip r:embed="rId2">
            <a:alphaModFix amt="80000"/>
          </a:blip>
          <a:stretch>
            <a:fillRect/>
          </a:stretch>
        </p:blipFill>
        <p:spPr>
          <a:xfrm flipH="1" rot="9889772">
            <a:off x="-767864" y="1066539"/>
            <a:ext cx="1679245" cy="1541496"/>
          </a:xfrm>
          <a:prstGeom prst="rect">
            <a:avLst/>
          </a:prstGeom>
          <a:noFill/>
          <a:ln>
            <a:noFill/>
          </a:ln>
        </p:spPr>
      </p:pic>
      <p:pic>
        <p:nvPicPr>
          <p:cNvPr id="224" name="Google Shape;224;p26"/>
          <p:cNvPicPr preferRelativeResize="0"/>
          <p:nvPr/>
        </p:nvPicPr>
        <p:blipFill>
          <a:blip r:embed="rId3">
            <a:alphaModFix amt="80000"/>
          </a:blip>
          <a:stretch>
            <a:fillRect/>
          </a:stretch>
        </p:blipFill>
        <p:spPr>
          <a:xfrm flipH="1" rot="1087596">
            <a:off x="7376034" y="150882"/>
            <a:ext cx="3486602" cy="3084833"/>
          </a:xfrm>
          <a:prstGeom prst="rect">
            <a:avLst/>
          </a:prstGeom>
          <a:noFill/>
          <a:ln>
            <a:noFill/>
          </a:ln>
        </p:spPr>
      </p:pic>
      <p:pic>
        <p:nvPicPr>
          <p:cNvPr id="225" name="Google Shape;225;p26"/>
          <p:cNvPicPr preferRelativeResize="0"/>
          <p:nvPr/>
        </p:nvPicPr>
        <p:blipFill>
          <a:blip r:embed="rId4">
            <a:alphaModFix amt="80000"/>
          </a:blip>
          <a:stretch>
            <a:fillRect/>
          </a:stretch>
        </p:blipFill>
        <p:spPr>
          <a:xfrm rot="1794703">
            <a:off x="7662125" y="-181106"/>
            <a:ext cx="1108108" cy="1431769"/>
          </a:xfrm>
          <a:prstGeom prst="rect">
            <a:avLst/>
          </a:prstGeom>
          <a:noFill/>
          <a:ln>
            <a:noFill/>
          </a:ln>
        </p:spPr>
      </p:pic>
      <p:pic>
        <p:nvPicPr>
          <p:cNvPr id="226" name="Google Shape;226;p26"/>
          <p:cNvPicPr preferRelativeResize="0"/>
          <p:nvPr/>
        </p:nvPicPr>
        <p:blipFill>
          <a:blip r:embed="rId5">
            <a:alphaModFix amt="80000"/>
          </a:blip>
          <a:stretch>
            <a:fillRect/>
          </a:stretch>
        </p:blipFill>
        <p:spPr>
          <a:xfrm flipH="1" rot="5904611">
            <a:off x="-1598430" y="-1002921"/>
            <a:ext cx="3486602" cy="3084837"/>
          </a:xfrm>
          <a:prstGeom prst="rect">
            <a:avLst/>
          </a:prstGeom>
          <a:noFill/>
          <a:ln>
            <a:noFill/>
          </a:ln>
        </p:spPr>
      </p:pic>
      <p:sp>
        <p:nvSpPr>
          <p:cNvPr id="227" name="Google Shape;227;p26"/>
          <p:cNvSpPr txBox="1"/>
          <p:nvPr>
            <p:ph type="title"/>
          </p:nvPr>
        </p:nvSpPr>
        <p:spPr>
          <a:xfrm>
            <a:off x="715497" y="3170825"/>
            <a:ext cx="19782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000">
                <a:solidFill>
                  <a:schemeClr val="accent3"/>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228" name="Google Shape;228;p26"/>
          <p:cNvSpPr txBox="1"/>
          <p:nvPr>
            <p:ph idx="1" type="subTitle"/>
          </p:nvPr>
        </p:nvSpPr>
        <p:spPr>
          <a:xfrm>
            <a:off x="918147" y="3757350"/>
            <a:ext cx="1572900" cy="665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
        <p:nvSpPr>
          <p:cNvPr id="229" name="Google Shape;229;p26"/>
          <p:cNvSpPr txBox="1"/>
          <p:nvPr>
            <p:ph idx="2" type="title"/>
          </p:nvPr>
        </p:nvSpPr>
        <p:spPr>
          <a:xfrm>
            <a:off x="6450303" y="3170825"/>
            <a:ext cx="19782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000">
                <a:solidFill>
                  <a:schemeClr val="accent1"/>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230" name="Google Shape;230;p26"/>
          <p:cNvSpPr txBox="1"/>
          <p:nvPr>
            <p:ph idx="3" type="subTitle"/>
          </p:nvPr>
        </p:nvSpPr>
        <p:spPr>
          <a:xfrm>
            <a:off x="6652953" y="3757350"/>
            <a:ext cx="1572900" cy="665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
        <p:nvSpPr>
          <p:cNvPr id="231" name="Google Shape;231;p26"/>
          <p:cNvSpPr txBox="1"/>
          <p:nvPr>
            <p:ph idx="4" type="title"/>
          </p:nvPr>
        </p:nvSpPr>
        <p:spPr>
          <a:xfrm>
            <a:off x="2627099" y="3170825"/>
            <a:ext cx="19782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000">
                <a:solidFill>
                  <a:schemeClr val="lt2"/>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232" name="Google Shape;232;p26"/>
          <p:cNvSpPr txBox="1"/>
          <p:nvPr>
            <p:ph idx="5" type="subTitle"/>
          </p:nvPr>
        </p:nvSpPr>
        <p:spPr>
          <a:xfrm>
            <a:off x="2829749" y="3757350"/>
            <a:ext cx="1572900" cy="665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
        <p:nvSpPr>
          <p:cNvPr id="233" name="Google Shape;233;p26"/>
          <p:cNvSpPr txBox="1"/>
          <p:nvPr>
            <p:ph idx="6" type="title"/>
          </p:nvPr>
        </p:nvSpPr>
        <p:spPr>
          <a:xfrm>
            <a:off x="4538701" y="3170825"/>
            <a:ext cx="19782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000">
                <a:solidFill>
                  <a:schemeClr val="dk2"/>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234" name="Google Shape;234;p26"/>
          <p:cNvSpPr txBox="1"/>
          <p:nvPr>
            <p:ph idx="7" type="subTitle"/>
          </p:nvPr>
        </p:nvSpPr>
        <p:spPr>
          <a:xfrm>
            <a:off x="4741351" y="3757350"/>
            <a:ext cx="1572900" cy="665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
        <p:nvSpPr>
          <p:cNvPr id="235" name="Google Shape;235;p26"/>
          <p:cNvSpPr txBox="1"/>
          <p:nvPr>
            <p:ph idx="8" type="title"/>
          </p:nvPr>
        </p:nvSpPr>
        <p:spPr>
          <a:xfrm>
            <a:off x="713225" y="378350"/>
            <a:ext cx="7713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b="0" sz="28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4">
    <p:spTree>
      <p:nvGrpSpPr>
        <p:cNvPr id="236" name="Shape 236"/>
        <p:cNvGrpSpPr/>
        <p:nvPr/>
      </p:nvGrpSpPr>
      <p:grpSpPr>
        <a:xfrm>
          <a:off x="0" y="0"/>
          <a:ext cx="0" cy="0"/>
          <a:chOff x="0" y="0"/>
          <a:chExt cx="0" cy="0"/>
        </a:xfrm>
      </p:grpSpPr>
      <p:pic>
        <p:nvPicPr>
          <p:cNvPr id="237" name="Google Shape;237;p27"/>
          <p:cNvPicPr preferRelativeResize="0"/>
          <p:nvPr/>
        </p:nvPicPr>
        <p:blipFill rotWithShape="1">
          <a:blip r:embed="rId2">
            <a:alphaModFix amt="80000"/>
          </a:blip>
          <a:srcRect b="25362" l="0" r="0" t="18933"/>
          <a:stretch/>
        </p:blipFill>
        <p:spPr>
          <a:xfrm>
            <a:off x="985725" y="-926850"/>
            <a:ext cx="4969349" cy="1384051"/>
          </a:xfrm>
          <a:prstGeom prst="rect">
            <a:avLst/>
          </a:prstGeom>
          <a:noFill/>
          <a:ln>
            <a:noFill/>
          </a:ln>
        </p:spPr>
      </p:pic>
      <p:pic>
        <p:nvPicPr>
          <p:cNvPr id="238" name="Google Shape;238;p27"/>
          <p:cNvPicPr preferRelativeResize="0"/>
          <p:nvPr/>
        </p:nvPicPr>
        <p:blipFill>
          <a:blip r:embed="rId3">
            <a:alphaModFix amt="80000"/>
          </a:blip>
          <a:stretch>
            <a:fillRect/>
          </a:stretch>
        </p:blipFill>
        <p:spPr>
          <a:xfrm flipH="1">
            <a:off x="833326" y="-1272450"/>
            <a:ext cx="4552950" cy="2276449"/>
          </a:xfrm>
          <a:prstGeom prst="rect">
            <a:avLst/>
          </a:prstGeom>
          <a:noFill/>
          <a:ln>
            <a:noFill/>
          </a:ln>
        </p:spPr>
      </p:pic>
      <p:pic>
        <p:nvPicPr>
          <p:cNvPr id="239" name="Google Shape;239;p27"/>
          <p:cNvPicPr preferRelativeResize="0"/>
          <p:nvPr/>
        </p:nvPicPr>
        <p:blipFill>
          <a:blip r:embed="rId4">
            <a:alphaModFix amt="80000"/>
          </a:blip>
          <a:stretch>
            <a:fillRect/>
          </a:stretch>
        </p:blipFill>
        <p:spPr>
          <a:xfrm rot="-1100433">
            <a:off x="-932709" y="-593379"/>
            <a:ext cx="3037641" cy="2687608"/>
          </a:xfrm>
          <a:prstGeom prst="rect">
            <a:avLst/>
          </a:prstGeom>
          <a:noFill/>
          <a:ln>
            <a:noFill/>
          </a:ln>
        </p:spPr>
      </p:pic>
      <p:pic>
        <p:nvPicPr>
          <p:cNvPr id="240" name="Google Shape;240;p27"/>
          <p:cNvPicPr preferRelativeResize="0"/>
          <p:nvPr/>
        </p:nvPicPr>
        <p:blipFill>
          <a:blip r:embed="rId3">
            <a:alphaModFix amt="80000"/>
          </a:blip>
          <a:stretch>
            <a:fillRect/>
          </a:stretch>
        </p:blipFill>
        <p:spPr>
          <a:xfrm flipH="1" rot="5400000">
            <a:off x="6993676" y="2475475"/>
            <a:ext cx="4552950" cy="2276449"/>
          </a:xfrm>
          <a:prstGeom prst="rect">
            <a:avLst/>
          </a:prstGeom>
          <a:noFill/>
          <a:ln>
            <a:noFill/>
          </a:ln>
        </p:spPr>
      </p:pic>
      <p:pic>
        <p:nvPicPr>
          <p:cNvPr id="241" name="Google Shape;241;p27"/>
          <p:cNvPicPr preferRelativeResize="0"/>
          <p:nvPr/>
        </p:nvPicPr>
        <p:blipFill>
          <a:blip r:embed="rId3">
            <a:alphaModFix amt="80000"/>
          </a:blip>
          <a:stretch>
            <a:fillRect/>
          </a:stretch>
        </p:blipFill>
        <p:spPr>
          <a:xfrm flipH="1" rot="5400000">
            <a:off x="6725501" y="3197175"/>
            <a:ext cx="4552950" cy="2276449"/>
          </a:xfrm>
          <a:prstGeom prst="rect">
            <a:avLst/>
          </a:prstGeom>
          <a:noFill/>
          <a:ln>
            <a:noFill/>
          </a:ln>
        </p:spPr>
      </p:pic>
      <p:pic>
        <p:nvPicPr>
          <p:cNvPr id="242" name="Google Shape;242;p27"/>
          <p:cNvPicPr preferRelativeResize="0"/>
          <p:nvPr/>
        </p:nvPicPr>
        <p:blipFill>
          <a:blip r:embed="rId2">
            <a:alphaModFix amt="80000"/>
          </a:blip>
          <a:stretch>
            <a:fillRect/>
          </a:stretch>
        </p:blipFill>
        <p:spPr>
          <a:xfrm rot="-5400000">
            <a:off x="6868324" y="3576649"/>
            <a:ext cx="3943352" cy="1971651"/>
          </a:xfrm>
          <a:prstGeom prst="rect">
            <a:avLst/>
          </a:prstGeom>
          <a:noFill/>
          <a:ln>
            <a:noFill/>
          </a:ln>
        </p:spPr>
      </p:pic>
      <p:pic>
        <p:nvPicPr>
          <p:cNvPr id="243" name="Google Shape;243;p27"/>
          <p:cNvPicPr preferRelativeResize="0"/>
          <p:nvPr/>
        </p:nvPicPr>
        <p:blipFill>
          <a:blip r:embed="rId5">
            <a:alphaModFix amt="80000"/>
          </a:blip>
          <a:stretch>
            <a:fillRect/>
          </a:stretch>
        </p:blipFill>
        <p:spPr>
          <a:xfrm rot="10800000">
            <a:off x="6757325" y="3886200"/>
            <a:ext cx="3551350" cy="3005100"/>
          </a:xfrm>
          <a:prstGeom prst="rect">
            <a:avLst/>
          </a:prstGeom>
          <a:noFill/>
          <a:ln>
            <a:noFill/>
          </a:ln>
        </p:spPr>
      </p:pic>
      <p:sp>
        <p:nvSpPr>
          <p:cNvPr id="244" name="Google Shape;244;p27"/>
          <p:cNvSpPr txBox="1"/>
          <p:nvPr>
            <p:ph type="title"/>
          </p:nvPr>
        </p:nvSpPr>
        <p:spPr>
          <a:xfrm>
            <a:off x="1101224" y="1835250"/>
            <a:ext cx="19860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000">
                <a:solidFill>
                  <a:srgbClr val="C27023"/>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245" name="Google Shape;245;p27"/>
          <p:cNvSpPr txBox="1"/>
          <p:nvPr>
            <p:ph idx="1" type="subTitle"/>
          </p:nvPr>
        </p:nvSpPr>
        <p:spPr>
          <a:xfrm>
            <a:off x="1101224" y="2269375"/>
            <a:ext cx="19860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
        <p:nvSpPr>
          <p:cNvPr id="246" name="Google Shape;246;p27"/>
          <p:cNvSpPr txBox="1"/>
          <p:nvPr>
            <p:ph idx="2" type="title"/>
          </p:nvPr>
        </p:nvSpPr>
        <p:spPr>
          <a:xfrm>
            <a:off x="3578997" y="1835250"/>
            <a:ext cx="19860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000">
                <a:solidFill>
                  <a:srgbClr val="7F59AD"/>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247" name="Google Shape;247;p27"/>
          <p:cNvSpPr txBox="1"/>
          <p:nvPr>
            <p:ph idx="3" type="subTitle"/>
          </p:nvPr>
        </p:nvSpPr>
        <p:spPr>
          <a:xfrm>
            <a:off x="3578997" y="2269375"/>
            <a:ext cx="19860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
        <p:nvSpPr>
          <p:cNvPr id="248" name="Google Shape;248;p27"/>
          <p:cNvSpPr txBox="1"/>
          <p:nvPr>
            <p:ph idx="4" type="title"/>
          </p:nvPr>
        </p:nvSpPr>
        <p:spPr>
          <a:xfrm>
            <a:off x="1101224" y="3421050"/>
            <a:ext cx="19860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000">
                <a:solidFill>
                  <a:schemeClr val="accent2"/>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249" name="Google Shape;249;p27"/>
          <p:cNvSpPr txBox="1"/>
          <p:nvPr>
            <p:ph idx="5" type="subTitle"/>
          </p:nvPr>
        </p:nvSpPr>
        <p:spPr>
          <a:xfrm>
            <a:off x="1101224" y="3855175"/>
            <a:ext cx="19860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
        <p:nvSpPr>
          <p:cNvPr id="250" name="Google Shape;250;p27"/>
          <p:cNvSpPr txBox="1"/>
          <p:nvPr>
            <p:ph idx="6" type="title"/>
          </p:nvPr>
        </p:nvSpPr>
        <p:spPr>
          <a:xfrm>
            <a:off x="3578997" y="3421050"/>
            <a:ext cx="19860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251" name="Google Shape;251;p27"/>
          <p:cNvSpPr txBox="1"/>
          <p:nvPr>
            <p:ph idx="7" type="subTitle"/>
          </p:nvPr>
        </p:nvSpPr>
        <p:spPr>
          <a:xfrm>
            <a:off x="3578997" y="3855175"/>
            <a:ext cx="19860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
        <p:nvSpPr>
          <p:cNvPr id="252" name="Google Shape;252;p27"/>
          <p:cNvSpPr txBox="1"/>
          <p:nvPr>
            <p:ph idx="8" type="title"/>
          </p:nvPr>
        </p:nvSpPr>
        <p:spPr>
          <a:xfrm>
            <a:off x="6056776" y="1835250"/>
            <a:ext cx="19860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000">
                <a:solidFill>
                  <a:srgbClr val="E9C280"/>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253" name="Google Shape;253;p27"/>
          <p:cNvSpPr txBox="1"/>
          <p:nvPr>
            <p:ph idx="9" type="subTitle"/>
          </p:nvPr>
        </p:nvSpPr>
        <p:spPr>
          <a:xfrm>
            <a:off x="6056776" y="2269375"/>
            <a:ext cx="19860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
        <p:nvSpPr>
          <p:cNvPr id="254" name="Google Shape;254;p27"/>
          <p:cNvSpPr txBox="1"/>
          <p:nvPr>
            <p:ph idx="13" type="title"/>
          </p:nvPr>
        </p:nvSpPr>
        <p:spPr>
          <a:xfrm>
            <a:off x="6056776" y="3421050"/>
            <a:ext cx="19860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000">
                <a:solidFill>
                  <a:srgbClr val="5B3554"/>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255" name="Google Shape;255;p27"/>
          <p:cNvSpPr txBox="1"/>
          <p:nvPr>
            <p:ph idx="14" type="subTitle"/>
          </p:nvPr>
        </p:nvSpPr>
        <p:spPr>
          <a:xfrm>
            <a:off x="6056776" y="3855175"/>
            <a:ext cx="19860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
        <p:nvSpPr>
          <p:cNvPr id="256" name="Google Shape;256;p27"/>
          <p:cNvSpPr txBox="1"/>
          <p:nvPr>
            <p:ph idx="15" type="title"/>
          </p:nvPr>
        </p:nvSpPr>
        <p:spPr>
          <a:xfrm>
            <a:off x="713225" y="378350"/>
            <a:ext cx="7713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b="0" sz="28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
    <p:spTree>
      <p:nvGrpSpPr>
        <p:cNvPr id="257" name="Shape 257"/>
        <p:cNvGrpSpPr/>
        <p:nvPr/>
      </p:nvGrpSpPr>
      <p:grpSpPr>
        <a:xfrm>
          <a:off x="0" y="0"/>
          <a:ext cx="0" cy="0"/>
          <a:chOff x="0" y="0"/>
          <a:chExt cx="0" cy="0"/>
        </a:xfrm>
      </p:grpSpPr>
      <p:grpSp>
        <p:nvGrpSpPr>
          <p:cNvPr id="258" name="Google Shape;258;p28"/>
          <p:cNvGrpSpPr/>
          <p:nvPr/>
        </p:nvGrpSpPr>
        <p:grpSpPr>
          <a:xfrm>
            <a:off x="1079954" y="-1928801"/>
            <a:ext cx="6797847" cy="4441015"/>
            <a:chOff x="-6746806" y="2549793"/>
            <a:chExt cx="4643021" cy="3033273"/>
          </a:xfrm>
        </p:grpSpPr>
        <p:pic>
          <p:nvPicPr>
            <p:cNvPr id="259" name="Google Shape;259;p28"/>
            <p:cNvPicPr preferRelativeResize="0"/>
            <p:nvPr/>
          </p:nvPicPr>
          <p:blipFill>
            <a:blip r:embed="rId2">
              <a:alphaModFix amt="80000"/>
            </a:blip>
            <a:stretch>
              <a:fillRect/>
            </a:stretch>
          </p:blipFill>
          <p:spPr>
            <a:xfrm flipH="1" rot="-10658042">
              <a:off x="-6701758" y="2642800"/>
              <a:ext cx="4552924" cy="2276462"/>
            </a:xfrm>
            <a:prstGeom prst="rect">
              <a:avLst/>
            </a:prstGeom>
            <a:noFill/>
            <a:ln>
              <a:noFill/>
            </a:ln>
          </p:spPr>
        </p:pic>
        <p:pic>
          <p:nvPicPr>
            <p:cNvPr id="260" name="Google Shape;260;p28"/>
            <p:cNvPicPr preferRelativeResize="0"/>
            <p:nvPr/>
          </p:nvPicPr>
          <p:blipFill>
            <a:blip r:embed="rId3">
              <a:alphaModFix amt="80000"/>
            </a:blip>
            <a:stretch>
              <a:fillRect/>
            </a:stretch>
          </p:blipFill>
          <p:spPr>
            <a:xfrm>
              <a:off x="-6723712" y="3306616"/>
              <a:ext cx="4552950" cy="2276449"/>
            </a:xfrm>
            <a:prstGeom prst="rect">
              <a:avLst/>
            </a:prstGeom>
            <a:noFill/>
            <a:ln>
              <a:noFill/>
            </a:ln>
          </p:spPr>
        </p:pic>
      </p:grpSp>
      <p:sp>
        <p:nvSpPr>
          <p:cNvPr id="261" name="Google Shape;261;p28"/>
          <p:cNvSpPr txBox="1"/>
          <p:nvPr>
            <p:ph type="ctrTitle"/>
          </p:nvPr>
        </p:nvSpPr>
        <p:spPr>
          <a:xfrm>
            <a:off x="1037550" y="539500"/>
            <a:ext cx="7068900" cy="9411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5200"/>
              <a:buNone/>
              <a:defRPr b="1" sz="5200"/>
            </a:lvl1pPr>
            <a:lvl2pPr lvl="1" rtl="0" algn="ctr">
              <a:spcBef>
                <a:spcPts val="0"/>
              </a:spcBef>
              <a:spcAft>
                <a:spcPts val="0"/>
              </a:spcAft>
              <a:buSzPts val="5200"/>
              <a:buFont typeface="Lexend Tera"/>
              <a:buNone/>
              <a:defRPr sz="5200">
                <a:latin typeface="Lexend Tera"/>
                <a:ea typeface="Lexend Tera"/>
                <a:cs typeface="Lexend Tera"/>
                <a:sym typeface="Lexend Tera"/>
              </a:defRPr>
            </a:lvl2pPr>
            <a:lvl3pPr lvl="2" rtl="0" algn="ctr">
              <a:spcBef>
                <a:spcPts val="0"/>
              </a:spcBef>
              <a:spcAft>
                <a:spcPts val="0"/>
              </a:spcAft>
              <a:buSzPts val="5200"/>
              <a:buFont typeface="Lexend Tera"/>
              <a:buNone/>
              <a:defRPr sz="5200">
                <a:latin typeface="Lexend Tera"/>
                <a:ea typeface="Lexend Tera"/>
                <a:cs typeface="Lexend Tera"/>
                <a:sym typeface="Lexend Tera"/>
              </a:defRPr>
            </a:lvl3pPr>
            <a:lvl4pPr lvl="3" rtl="0" algn="ctr">
              <a:spcBef>
                <a:spcPts val="0"/>
              </a:spcBef>
              <a:spcAft>
                <a:spcPts val="0"/>
              </a:spcAft>
              <a:buSzPts val="5200"/>
              <a:buFont typeface="Lexend Tera"/>
              <a:buNone/>
              <a:defRPr sz="5200">
                <a:latin typeface="Lexend Tera"/>
                <a:ea typeface="Lexend Tera"/>
                <a:cs typeface="Lexend Tera"/>
                <a:sym typeface="Lexend Tera"/>
              </a:defRPr>
            </a:lvl4pPr>
            <a:lvl5pPr lvl="4" rtl="0" algn="ctr">
              <a:spcBef>
                <a:spcPts val="0"/>
              </a:spcBef>
              <a:spcAft>
                <a:spcPts val="0"/>
              </a:spcAft>
              <a:buSzPts val="5200"/>
              <a:buFont typeface="Lexend Tera"/>
              <a:buNone/>
              <a:defRPr sz="5200">
                <a:latin typeface="Lexend Tera"/>
                <a:ea typeface="Lexend Tera"/>
                <a:cs typeface="Lexend Tera"/>
                <a:sym typeface="Lexend Tera"/>
              </a:defRPr>
            </a:lvl5pPr>
            <a:lvl6pPr lvl="5" rtl="0" algn="ctr">
              <a:spcBef>
                <a:spcPts val="0"/>
              </a:spcBef>
              <a:spcAft>
                <a:spcPts val="0"/>
              </a:spcAft>
              <a:buSzPts val="5200"/>
              <a:buFont typeface="Lexend Tera"/>
              <a:buNone/>
              <a:defRPr sz="5200">
                <a:latin typeface="Lexend Tera"/>
                <a:ea typeface="Lexend Tera"/>
                <a:cs typeface="Lexend Tera"/>
                <a:sym typeface="Lexend Tera"/>
              </a:defRPr>
            </a:lvl6pPr>
            <a:lvl7pPr lvl="6" rtl="0" algn="ctr">
              <a:spcBef>
                <a:spcPts val="0"/>
              </a:spcBef>
              <a:spcAft>
                <a:spcPts val="0"/>
              </a:spcAft>
              <a:buSzPts val="5200"/>
              <a:buFont typeface="Lexend Tera"/>
              <a:buNone/>
              <a:defRPr sz="5200">
                <a:latin typeface="Lexend Tera"/>
                <a:ea typeface="Lexend Tera"/>
                <a:cs typeface="Lexend Tera"/>
                <a:sym typeface="Lexend Tera"/>
              </a:defRPr>
            </a:lvl7pPr>
            <a:lvl8pPr lvl="7" rtl="0" algn="ctr">
              <a:spcBef>
                <a:spcPts val="0"/>
              </a:spcBef>
              <a:spcAft>
                <a:spcPts val="0"/>
              </a:spcAft>
              <a:buSzPts val="5200"/>
              <a:buFont typeface="Lexend Tera"/>
              <a:buNone/>
              <a:defRPr sz="5200">
                <a:latin typeface="Lexend Tera"/>
                <a:ea typeface="Lexend Tera"/>
                <a:cs typeface="Lexend Tera"/>
                <a:sym typeface="Lexend Tera"/>
              </a:defRPr>
            </a:lvl8pPr>
            <a:lvl9pPr lvl="8" rtl="0" algn="ctr">
              <a:spcBef>
                <a:spcPts val="0"/>
              </a:spcBef>
              <a:spcAft>
                <a:spcPts val="0"/>
              </a:spcAft>
              <a:buSzPts val="5200"/>
              <a:buFont typeface="Lexend Tera"/>
              <a:buNone/>
              <a:defRPr sz="5200">
                <a:latin typeface="Lexend Tera"/>
                <a:ea typeface="Lexend Tera"/>
                <a:cs typeface="Lexend Tera"/>
                <a:sym typeface="Lexend Tera"/>
              </a:defRPr>
            </a:lvl9pPr>
          </a:lstStyle>
          <a:p/>
        </p:txBody>
      </p:sp>
      <p:grpSp>
        <p:nvGrpSpPr>
          <p:cNvPr id="262" name="Google Shape;262;p28"/>
          <p:cNvGrpSpPr/>
          <p:nvPr/>
        </p:nvGrpSpPr>
        <p:grpSpPr>
          <a:xfrm flipH="1" rot="10800000">
            <a:off x="1384754" y="3138499"/>
            <a:ext cx="6797847" cy="4136215"/>
            <a:chOff x="-6746806" y="2549793"/>
            <a:chExt cx="4643021" cy="2825090"/>
          </a:xfrm>
        </p:grpSpPr>
        <p:pic>
          <p:nvPicPr>
            <p:cNvPr id="263" name="Google Shape;263;p28"/>
            <p:cNvPicPr preferRelativeResize="0"/>
            <p:nvPr/>
          </p:nvPicPr>
          <p:blipFill>
            <a:blip r:embed="rId2">
              <a:alphaModFix amt="80000"/>
            </a:blip>
            <a:stretch>
              <a:fillRect/>
            </a:stretch>
          </p:blipFill>
          <p:spPr>
            <a:xfrm flipH="1" rot="-10658042">
              <a:off x="-6701758" y="2642800"/>
              <a:ext cx="4552924" cy="2276462"/>
            </a:xfrm>
            <a:prstGeom prst="rect">
              <a:avLst/>
            </a:prstGeom>
            <a:noFill/>
            <a:ln>
              <a:noFill/>
            </a:ln>
          </p:spPr>
        </p:pic>
        <p:pic>
          <p:nvPicPr>
            <p:cNvPr id="264" name="Google Shape;264;p28"/>
            <p:cNvPicPr preferRelativeResize="0"/>
            <p:nvPr/>
          </p:nvPicPr>
          <p:blipFill rotWithShape="1">
            <a:blip r:embed="rId3">
              <a:alphaModFix amt="80000"/>
            </a:blip>
            <a:srcRect b="-2289" l="0" r="0" t="2290"/>
            <a:stretch/>
          </p:blipFill>
          <p:spPr>
            <a:xfrm>
              <a:off x="-6723712" y="3098434"/>
              <a:ext cx="4552950" cy="2276449"/>
            </a:xfrm>
            <a:prstGeom prst="rect">
              <a:avLst/>
            </a:prstGeom>
            <a:noFill/>
            <a:ln>
              <a:noFill/>
            </a:ln>
          </p:spPr>
        </p:pic>
      </p:grpSp>
      <p:pic>
        <p:nvPicPr>
          <p:cNvPr id="265" name="Google Shape;265;p28"/>
          <p:cNvPicPr preferRelativeResize="0"/>
          <p:nvPr/>
        </p:nvPicPr>
        <p:blipFill>
          <a:blip r:embed="rId4">
            <a:alphaModFix amt="80000"/>
          </a:blip>
          <a:stretch>
            <a:fillRect/>
          </a:stretch>
        </p:blipFill>
        <p:spPr>
          <a:xfrm rot="8671466">
            <a:off x="-271458" y="1590994"/>
            <a:ext cx="1970768" cy="1809111"/>
          </a:xfrm>
          <a:prstGeom prst="rect">
            <a:avLst/>
          </a:prstGeom>
          <a:noFill/>
          <a:ln>
            <a:noFill/>
          </a:ln>
        </p:spPr>
      </p:pic>
      <p:pic>
        <p:nvPicPr>
          <p:cNvPr id="266" name="Google Shape;266;p28"/>
          <p:cNvPicPr preferRelativeResize="0"/>
          <p:nvPr/>
        </p:nvPicPr>
        <p:blipFill>
          <a:blip r:embed="rId5">
            <a:alphaModFix amt="80000"/>
          </a:blip>
          <a:stretch>
            <a:fillRect/>
          </a:stretch>
        </p:blipFill>
        <p:spPr>
          <a:xfrm flipH="1" rot="-5400000">
            <a:off x="-997512" y="-1103964"/>
            <a:ext cx="4238100" cy="3586227"/>
          </a:xfrm>
          <a:prstGeom prst="rect">
            <a:avLst/>
          </a:prstGeom>
          <a:noFill/>
          <a:ln>
            <a:noFill/>
          </a:ln>
        </p:spPr>
      </p:pic>
      <p:pic>
        <p:nvPicPr>
          <p:cNvPr id="267" name="Google Shape;267;p28"/>
          <p:cNvPicPr preferRelativeResize="0"/>
          <p:nvPr/>
        </p:nvPicPr>
        <p:blipFill>
          <a:blip r:embed="rId5">
            <a:alphaModFix amt="80000"/>
          </a:blip>
          <a:stretch>
            <a:fillRect/>
          </a:stretch>
        </p:blipFill>
        <p:spPr>
          <a:xfrm flipH="1" rot="5400000">
            <a:off x="6090913" y="2325036"/>
            <a:ext cx="4238100" cy="3586227"/>
          </a:xfrm>
          <a:prstGeom prst="rect">
            <a:avLst/>
          </a:prstGeom>
          <a:noFill/>
          <a:ln>
            <a:noFill/>
          </a:ln>
        </p:spPr>
      </p:pic>
      <p:pic>
        <p:nvPicPr>
          <p:cNvPr id="268" name="Google Shape;268;p28"/>
          <p:cNvPicPr preferRelativeResize="0"/>
          <p:nvPr/>
        </p:nvPicPr>
        <p:blipFill>
          <a:blip r:embed="rId6">
            <a:alphaModFix amt="80000"/>
          </a:blip>
          <a:stretch>
            <a:fillRect/>
          </a:stretch>
        </p:blipFill>
        <p:spPr>
          <a:xfrm rot="-5605252">
            <a:off x="7268207" y="674888"/>
            <a:ext cx="2977276" cy="2733074"/>
          </a:xfrm>
          <a:prstGeom prst="rect">
            <a:avLst/>
          </a:prstGeom>
          <a:noFill/>
          <a:ln>
            <a:noFill/>
          </a:ln>
        </p:spPr>
      </p:pic>
      <p:sp>
        <p:nvSpPr>
          <p:cNvPr id="269" name="Google Shape;269;p28"/>
          <p:cNvSpPr txBox="1"/>
          <p:nvPr>
            <p:ph idx="1" type="subTitle"/>
          </p:nvPr>
        </p:nvSpPr>
        <p:spPr>
          <a:xfrm>
            <a:off x="2399400" y="1555725"/>
            <a:ext cx="4345200" cy="1123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solidFill>
                  <a:srgbClr val="484747"/>
                </a:solidFill>
                <a:latin typeface="Roboto"/>
                <a:ea typeface="Roboto"/>
                <a:cs typeface="Roboto"/>
                <a:sym typeface="Roboto"/>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270" name="Google Shape;270;p28"/>
          <p:cNvSpPr txBox="1"/>
          <p:nvPr/>
        </p:nvSpPr>
        <p:spPr>
          <a:xfrm>
            <a:off x="2135100" y="3392775"/>
            <a:ext cx="4873800" cy="6156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300"/>
              </a:spcBef>
              <a:spcAft>
                <a:spcPts val="0"/>
              </a:spcAft>
              <a:buNone/>
            </a:pPr>
            <a:r>
              <a:rPr lang="en" sz="1200">
                <a:solidFill>
                  <a:schemeClr val="dk1"/>
                </a:solidFill>
                <a:latin typeface="Roboto"/>
                <a:ea typeface="Roboto"/>
                <a:cs typeface="Roboto"/>
                <a:sym typeface="Roboto"/>
              </a:rPr>
              <a:t>CREDITS: This presentation template was created by </a:t>
            </a:r>
            <a:r>
              <a:rPr b="1" lang="en" sz="1200">
                <a:solidFill>
                  <a:schemeClr val="dk1"/>
                </a:solidFill>
                <a:uFill>
                  <a:noFill/>
                </a:uFill>
                <a:latin typeface="Roboto"/>
                <a:ea typeface="Roboto"/>
                <a:cs typeface="Roboto"/>
                <a:sym typeface="Roboto"/>
                <a:hlinkClick r:id="rId7">
                  <a:extLst>
                    <a:ext uri="{A12FA001-AC4F-418D-AE19-62706E023703}">
                      <ahyp:hlinkClr val="tx"/>
                    </a:ext>
                  </a:extLst>
                </a:hlinkClick>
              </a:rPr>
              <a:t>Slidesgo</a:t>
            </a:r>
            <a:r>
              <a:rPr lang="en" sz="1200">
                <a:solidFill>
                  <a:schemeClr val="dk1"/>
                </a:solidFill>
                <a:latin typeface="Roboto"/>
                <a:ea typeface="Roboto"/>
                <a:cs typeface="Roboto"/>
                <a:sym typeface="Roboto"/>
              </a:rPr>
              <a:t>, including icons by </a:t>
            </a:r>
            <a:r>
              <a:rPr b="1" lang="en" sz="1200">
                <a:solidFill>
                  <a:schemeClr val="dk1"/>
                </a:solidFill>
                <a:uFill>
                  <a:noFill/>
                </a:uFill>
                <a:latin typeface="Roboto"/>
                <a:ea typeface="Roboto"/>
                <a:cs typeface="Roboto"/>
                <a:sym typeface="Roboto"/>
                <a:hlinkClick r:id="rId8">
                  <a:extLst>
                    <a:ext uri="{A12FA001-AC4F-418D-AE19-62706E023703}">
                      <ahyp:hlinkClr val="tx"/>
                    </a:ext>
                  </a:extLst>
                </a:hlinkClick>
              </a:rPr>
              <a:t>Flaticon</a:t>
            </a:r>
            <a:r>
              <a:rPr lang="en" sz="1200">
                <a:solidFill>
                  <a:schemeClr val="dk1"/>
                </a:solidFill>
                <a:latin typeface="Roboto"/>
                <a:ea typeface="Roboto"/>
                <a:cs typeface="Roboto"/>
                <a:sym typeface="Roboto"/>
              </a:rPr>
              <a:t>, infographics &amp; images by </a:t>
            </a:r>
            <a:r>
              <a:rPr b="1" lang="en" sz="1200">
                <a:solidFill>
                  <a:schemeClr val="dk1"/>
                </a:solidFill>
                <a:uFill>
                  <a:noFill/>
                </a:uFill>
                <a:latin typeface="Roboto"/>
                <a:ea typeface="Roboto"/>
                <a:cs typeface="Roboto"/>
                <a:sym typeface="Roboto"/>
                <a:hlinkClick r:id="rId9">
                  <a:extLst>
                    <a:ext uri="{A12FA001-AC4F-418D-AE19-62706E023703}">
                      <ahyp:hlinkClr val="tx"/>
                    </a:ext>
                  </a:extLst>
                </a:hlinkClick>
              </a:rPr>
              <a:t>Freepik</a:t>
            </a:r>
            <a:endParaRPr b="1" sz="1200">
              <a:solidFill>
                <a:schemeClr val="dk1"/>
              </a:solidFill>
              <a:latin typeface="Roboto"/>
              <a:ea typeface="Roboto"/>
              <a:cs typeface="Roboto"/>
              <a:sym typeface="Roboto"/>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16">
    <p:spTree>
      <p:nvGrpSpPr>
        <p:cNvPr id="271" name="Shape 271"/>
        <p:cNvGrpSpPr/>
        <p:nvPr/>
      </p:nvGrpSpPr>
      <p:grpSpPr>
        <a:xfrm>
          <a:off x="0" y="0"/>
          <a:ext cx="0" cy="0"/>
          <a:chOff x="0" y="0"/>
          <a:chExt cx="0" cy="0"/>
        </a:xfrm>
      </p:grpSpPr>
      <p:pic>
        <p:nvPicPr>
          <p:cNvPr id="272" name="Google Shape;272;p29"/>
          <p:cNvPicPr preferRelativeResize="0"/>
          <p:nvPr/>
        </p:nvPicPr>
        <p:blipFill>
          <a:blip r:embed="rId2">
            <a:alphaModFix amt="77000"/>
          </a:blip>
          <a:stretch>
            <a:fillRect/>
          </a:stretch>
        </p:blipFill>
        <p:spPr>
          <a:xfrm flipH="1" rot="10800000">
            <a:off x="5335512" y="3453812"/>
            <a:ext cx="3364675" cy="3088675"/>
          </a:xfrm>
          <a:prstGeom prst="rect">
            <a:avLst/>
          </a:prstGeom>
          <a:noFill/>
          <a:ln>
            <a:noFill/>
          </a:ln>
        </p:spPr>
      </p:pic>
      <p:pic>
        <p:nvPicPr>
          <p:cNvPr id="273" name="Google Shape;273;p29"/>
          <p:cNvPicPr preferRelativeResize="0"/>
          <p:nvPr/>
        </p:nvPicPr>
        <p:blipFill>
          <a:blip r:embed="rId3">
            <a:alphaModFix amt="80000"/>
          </a:blip>
          <a:stretch>
            <a:fillRect/>
          </a:stretch>
        </p:blipFill>
        <p:spPr>
          <a:xfrm rot="10800000">
            <a:off x="6537575" y="3419400"/>
            <a:ext cx="3551350" cy="3005100"/>
          </a:xfrm>
          <a:prstGeom prst="rect">
            <a:avLst/>
          </a:prstGeom>
          <a:noFill/>
          <a:ln>
            <a:noFill/>
          </a:ln>
        </p:spPr>
      </p:pic>
      <p:pic>
        <p:nvPicPr>
          <p:cNvPr id="274" name="Google Shape;274;p29"/>
          <p:cNvPicPr preferRelativeResize="0"/>
          <p:nvPr/>
        </p:nvPicPr>
        <p:blipFill>
          <a:blip r:embed="rId4">
            <a:alphaModFix amt="80000"/>
          </a:blip>
          <a:stretch>
            <a:fillRect/>
          </a:stretch>
        </p:blipFill>
        <p:spPr>
          <a:xfrm flipH="1" rot="-4534516">
            <a:off x="-894609" y="-702554"/>
            <a:ext cx="3037640" cy="2687607"/>
          </a:xfrm>
          <a:prstGeom prst="rect">
            <a:avLst/>
          </a:prstGeom>
          <a:noFill/>
          <a:ln>
            <a:noFill/>
          </a:ln>
        </p:spPr>
      </p:pic>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17">
    <p:spTree>
      <p:nvGrpSpPr>
        <p:cNvPr id="275" name="Shape 275"/>
        <p:cNvGrpSpPr/>
        <p:nvPr/>
      </p:nvGrpSpPr>
      <p:grpSpPr>
        <a:xfrm>
          <a:off x="0" y="0"/>
          <a:ext cx="0" cy="0"/>
          <a:chOff x="0" y="0"/>
          <a:chExt cx="0" cy="0"/>
        </a:xfrm>
      </p:grpSpPr>
      <p:pic>
        <p:nvPicPr>
          <p:cNvPr id="276" name="Google Shape;276;p30"/>
          <p:cNvPicPr preferRelativeResize="0"/>
          <p:nvPr/>
        </p:nvPicPr>
        <p:blipFill>
          <a:blip r:embed="rId2">
            <a:alphaModFix amt="80000"/>
          </a:blip>
          <a:stretch>
            <a:fillRect/>
          </a:stretch>
        </p:blipFill>
        <p:spPr>
          <a:xfrm flipH="1" rot="-10799980">
            <a:off x="-937587" y="3061577"/>
            <a:ext cx="3486602" cy="3084835"/>
          </a:xfrm>
          <a:prstGeom prst="rect">
            <a:avLst/>
          </a:prstGeom>
          <a:noFill/>
          <a:ln>
            <a:noFill/>
          </a:ln>
        </p:spPr>
      </p:pic>
      <p:pic>
        <p:nvPicPr>
          <p:cNvPr id="277" name="Google Shape;277;p30"/>
          <p:cNvPicPr preferRelativeResize="0"/>
          <p:nvPr/>
        </p:nvPicPr>
        <p:blipFill>
          <a:blip r:embed="rId3">
            <a:alphaModFix amt="80000"/>
          </a:blip>
          <a:stretch>
            <a:fillRect/>
          </a:stretch>
        </p:blipFill>
        <p:spPr>
          <a:xfrm flipH="1" rot="900045">
            <a:off x="-21487" y="3410961"/>
            <a:ext cx="1679246" cy="1541490"/>
          </a:xfrm>
          <a:prstGeom prst="rect">
            <a:avLst/>
          </a:prstGeom>
          <a:noFill/>
          <a:ln>
            <a:noFill/>
          </a:ln>
        </p:spPr>
      </p:pic>
      <p:pic>
        <p:nvPicPr>
          <p:cNvPr id="278" name="Google Shape;278;p30"/>
          <p:cNvPicPr preferRelativeResize="0"/>
          <p:nvPr/>
        </p:nvPicPr>
        <p:blipFill>
          <a:blip r:embed="rId4">
            <a:alphaModFix amt="80000"/>
          </a:blip>
          <a:stretch>
            <a:fillRect/>
          </a:stretch>
        </p:blipFill>
        <p:spPr>
          <a:xfrm flipH="1" rot="1087596">
            <a:off x="7376034" y="150882"/>
            <a:ext cx="3486602" cy="3084833"/>
          </a:xfrm>
          <a:prstGeom prst="rect">
            <a:avLst/>
          </a:prstGeom>
          <a:noFill/>
          <a:ln>
            <a:noFill/>
          </a:ln>
        </p:spPr>
      </p:pic>
      <p:pic>
        <p:nvPicPr>
          <p:cNvPr id="279" name="Google Shape;279;p30"/>
          <p:cNvPicPr preferRelativeResize="0"/>
          <p:nvPr/>
        </p:nvPicPr>
        <p:blipFill>
          <a:blip r:embed="rId5">
            <a:alphaModFix amt="80000"/>
          </a:blip>
          <a:stretch>
            <a:fillRect/>
          </a:stretch>
        </p:blipFill>
        <p:spPr>
          <a:xfrm rot="1794703">
            <a:off x="7662125" y="-181106"/>
            <a:ext cx="1108108" cy="1431769"/>
          </a:xfrm>
          <a:prstGeom prst="rect">
            <a:avLst/>
          </a:prstGeom>
          <a:noFill/>
          <a:ln>
            <a:noFill/>
          </a:ln>
        </p:spPr>
      </p:pic>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43" name="Shape 43"/>
        <p:cNvGrpSpPr/>
        <p:nvPr/>
      </p:nvGrpSpPr>
      <p:grpSpPr>
        <a:xfrm>
          <a:off x="0" y="0"/>
          <a:ext cx="0" cy="0"/>
          <a:chOff x="0" y="0"/>
          <a:chExt cx="0" cy="0"/>
        </a:xfrm>
      </p:grpSpPr>
      <p:pic>
        <p:nvPicPr>
          <p:cNvPr id="44" name="Google Shape;44;p4"/>
          <p:cNvPicPr preferRelativeResize="0"/>
          <p:nvPr/>
        </p:nvPicPr>
        <p:blipFill>
          <a:blip r:embed="rId2">
            <a:alphaModFix amt="80000"/>
          </a:blip>
          <a:stretch>
            <a:fillRect/>
          </a:stretch>
        </p:blipFill>
        <p:spPr>
          <a:xfrm flipH="1" rot="7483936">
            <a:off x="6880918" y="3830580"/>
            <a:ext cx="3580048" cy="3286376"/>
          </a:xfrm>
          <a:prstGeom prst="rect">
            <a:avLst/>
          </a:prstGeom>
          <a:noFill/>
          <a:ln>
            <a:noFill/>
          </a:ln>
        </p:spPr>
      </p:pic>
      <p:pic>
        <p:nvPicPr>
          <p:cNvPr id="45" name="Google Shape;45;p4"/>
          <p:cNvPicPr preferRelativeResize="0"/>
          <p:nvPr/>
        </p:nvPicPr>
        <p:blipFill>
          <a:blip r:embed="rId3">
            <a:alphaModFix amt="80000"/>
          </a:blip>
          <a:stretch>
            <a:fillRect/>
          </a:stretch>
        </p:blipFill>
        <p:spPr>
          <a:xfrm rot="5400000">
            <a:off x="-3627356" y="833822"/>
            <a:ext cx="4860959" cy="3624376"/>
          </a:xfrm>
          <a:prstGeom prst="rect">
            <a:avLst/>
          </a:prstGeom>
          <a:noFill/>
          <a:ln>
            <a:noFill/>
          </a:ln>
        </p:spPr>
      </p:pic>
      <p:pic>
        <p:nvPicPr>
          <p:cNvPr id="46" name="Google Shape;46;p4"/>
          <p:cNvPicPr preferRelativeResize="0"/>
          <p:nvPr/>
        </p:nvPicPr>
        <p:blipFill>
          <a:blip r:embed="rId4">
            <a:alphaModFix amt="80000"/>
          </a:blip>
          <a:stretch>
            <a:fillRect/>
          </a:stretch>
        </p:blipFill>
        <p:spPr>
          <a:xfrm>
            <a:off x="-3536875" y="-1247324"/>
            <a:ext cx="4740552" cy="4011375"/>
          </a:xfrm>
          <a:prstGeom prst="rect">
            <a:avLst/>
          </a:prstGeom>
          <a:noFill/>
          <a:ln>
            <a:noFill/>
          </a:ln>
        </p:spPr>
      </p:pic>
      <p:pic>
        <p:nvPicPr>
          <p:cNvPr id="47" name="Google Shape;47;p4"/>
          <p:cNvPicPr preferRelativeResize="0"/>
          <p:nvPr/>
        </p:nvPicPr>
        <p:blipFill>
          <a:blip r:embed="rId5">
            <a:alphaModFix amt="80000"/>
          </a:blip>
          <a:stretch>
            <a:fillRect/>
          </a:stretch>
        </p:blipFill>
        <p:spPr>
          <a:xfrm rot="-1507896">
            <a:off x="5963106" y="4263355"/>
            <a:ext cx="1472660" cy="1902815"/>
          </a:xfrm>
          <a:prstGeom prst="rect">
            <a:avLst/>
          </a:prstGeom>
          <a:noFill/>
          <a:ln>
            <a:noFill/>
          </a:ln>
        </p:spPr>
      </p:pic>
      <p:sp>
        <p:nvSpPr>
          <p:cNvPr id="48" name="Google Shape;48;p4"/>
          <p:cNvSpPr txBox="1"/>
          <p:nvPr>
            <p:ph idx="1" type="body"/>
          </p:nvPr>
        </p:nvSpPr>
        <p:spPr>
          <a:xfrm>
            <a:off x="713225" y="1152475"/>
            <a:ext cx="7713000" cy="3451500"/>
          </a:xfrm>
          <a:prstGeom prst="rect">
            <a:avLst/>
          </a:prstGeom>
        </p:spPr>
        <p:txBody>
          <a:bodyPr anchorCtr="0" anchor="ctr" bIns="91425" lIns="91425" spcFirstLastPara="1" rIns="91425" wrap="square" tIns="91425">
            <a:noAutofit/>
          </a:bodyPr>
          <a:lstStyle>
            <a:lvl1pPr indent="-298450" lvl="0" marL="457200">
              <a:lnSpc>
                <a:spcPct val="100000"/>
              </a:lnSpc>
              <a:spcBef>
                <a:spcPts val="0"/>
              </a:spcBef>
              <a:spcAft>
                <a:spcPts val="0"/>
              </a:spcAft>
              <a:buSzPts val="1100"/>
              <a:buChar char="●"/>
              <a:defRPr sz="1200"/>
            </a:lvl1pPr>
            <a:lvl2pPr indent="-330200" lvl="1" marL="914400">
              <a:spcBef>
                <a:spcPts val="0"/>
              </a:spcBef>
              <a:spcAft>
                <a:spcPts val="0"/>
              </a:spcAft>
              <a:buSzPts val="1600"/>
              <a:buChar char="○"/>
              <a:defRPr/>
            </a:lvl2pPr>
            <a:lvl3pPr indent="-330200" lvl="2" marL="1371600">
              <a:spcBef>
                <a:spcPts val="0"/>
              </a:spcBef>
              <a:spcAft>
                <a:spcPts val="0"/>
              </a:spcAft>
              <a:buSzPts val="1600"/>
              <a:buChar char="■"/>
              <a:defRPr/>
            </a:lvl3pPr>
            <a:lvl4pPr indent="-330200" lvl="3" marL="1828800">
              <a:spcBef>
                <a:spcPts val="0"/>
              </a:spcBef>
              <a:spcAft>
                <a:spcPts val="0"/>
              </a:spcAft>
              <a:buSzPts val="1600"/>
              <a:buChar char="●"/>
              <a:defRPr/>
            </a:lvl4pPr>
            <a:lvl5pPr indent="-330200" lvl="4" marL="2286000">
              <a:spcBef>
                <a:spcPts val="0"/>
              </a:spcBef>
              <a:spcAft>
                <a:spcPts val="0"/>
              </a:spcAft>
              <a:buSzPts val="1600"/>
              <a:buChar char="○"/>
              <a:defRPr/>
            </a:lvl5pPr>
            <a:lvl6pPr indent="-330200" lvl="5" marL="2743200">
              <a:spcBef>
                <a:spcPts val="0"/>
              </a:spcBef>
              <a:spcAft>
                <a:spcPts val="0"/>
              </a:spcAft>
              <a:buSzPts val="1600"/>
              <a:buChar char="■"/>
              <a:defRPr/>
            </a:lvl6pPr>
            <a:lvl7pPr indent="-330200" lvl="6" marL="3200400">
              <a:spcBef>
                <a:spcPts val="0"/>
              </a:spcBef>
              <a:spcAft>
                <a:spcPts val="0"/>
              </a:spcAft>
              <a:buSzPts val="1600"/>
              <a:buChar char="●"/>
              <a:defRPr/>
            </a:lvl7pPr>
            <a:lvl8pPr indent="-330200" lvl="7" marL="3657600">
              <a:spcBef>
                <a:spcPts val="0"/>
              </a:spcBef>
              <a:spcAft>
                <a:spcPts val="0"/>
              </a:spcAft>
              <a:buSzPts val="1600"/>
              <a:buChar char="○"/>
              <a:defRPr/>
            </a:lvl8pPr>
            <a:lvl9pPr indent="-330200" lvl="8" marL="4114800">
              <a:spcBef>
                <a:spcPts val="0"/>
              </a:spcBef>
              <a:spcAft>
                <a:spcPts val="0"/>
              </a:spcAft>
              <a:buSzPts val="1600"/>
              <a:buChar char="■"/>
              <a:defRPr/>
            </a:lvl9pPr>
          </a:lstStyle>
          <a:p/>
        </p:txBody>
      </p:sp>
      <p:sp>
        <p:nvSpPr>
          <p:cNvPr id="49" name="Google Shape;49;p4"/>
          <p:cNvSpPr txBox="1"/>
          <p:nvPr>
            <p:ph type="title"/>
          </p:nvPr>
        </p:nvSpPr>
        <p:spPr>
          <a:xfrm>
            <a:off x="713225" y="378350"/>
            <a:ext cx="7713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18">
    <p:spTree>
      <p:nvGrpSpPr>
        <p:cNvPr id="280" name="Shape 280"/>
        <p:cNvGrpSpPr/>
        <p:nvPr/>
      </p:nvGrpSpPr>
      <p:grpSpPr>
        <a:xfrm>
          <a:off x="0" y="0"/>
          <a:ext cx="0" cy="0"/>
          <a:chOff x="0" y="0"/>
          <a:chExt cx="0" cy="0"/>
        </a:xfrm>
      </p:grpSpPr>
      <p:pic>
        <p:nvPicPr>
          <p:cNvPr id="281" name="Google Shape;281;p31"/>
          <p:cNvPicPr preferRelativeResize="0"/>
          <p:nvPr/>
        </p:nvPicPr>
        <p:blipFill>
          <a:blip r:embed="rId2">
            <a:alphaModFix amt="80000"/>
          </a:blip>
          <a:stretch>
            <a:fillRect/>
          </a:stretch>
        </p:blipFill>
        <p:spPr>
          <a:xfrm flipH="1" rot="5400000">
            <a:off x="-2607950" y="1586918"/>
            <a:ext cx="4144799" cy="3090400"/>
          </a:xfrm>
          <a:prstGeom prst="rect">
            <a:avLst/>
          </a:prstGeom>
          <a:noFill/>
          <a:ln>
            <a:noFill/>
          </a:ln>
        </p:spPr>
      </p:pic>
      <p:pic>
        <p:nvPicPr>
          <p:cNvPr id="282" name="Google Shape;282;p31"/>
          <p:cNvPicPr preferRelativeResize="0"/>
          <p:nvPr/>
        </p:nvPicPr>
        <p:blipFill>
          <a:blip r:embed="rId3">
            <a:alphaModFix amt="80000"/>
          </a:blip>
          <a:stretch>
            <a:fillRect/>
          </a:stretch>
        </p:blipFill>
        <p:spPr>
          <a:xfrm rot="2699924">
            <a:off x="-485671" y="3259705"/>
            <a:ext cx="1970772" cy="1809107"/>
          </a:xfrm>
          <a:prstGeom prst="rect">
            <a:avLst/>
          </a:prstGeom>
          <a:noFill/>
          <a:ln>
            <a:noFill/>
          </a:ln>
        </p:spPr>
      </p:pic>
      <p:pic>
        <p:nvPicPr>
          <p:cNvPr id="283" name="Google Shape;283;p31"/>
          <p:cNvPicPr preferRelativeResize="0"/>
          <p:nvPr/>
        </p:nvPicPr>
        <p:blipFill>
          <a:blip r:embed="rId4">
            <a:alphaModFix amt="80000"/>
          </a:blip>
          <a:stretch>
            <a:fillRect/>
          </a:stretch>
        </p:blipFill>
        <p:spPr>
          <a:xfrm rot="3120295">
            <a:off x="-728466" y="3712862"/>
            <a:ext cx="3430260" cy="3034992"/>
          </a:xfrm>
          <a:prstGeom prst="rect">
            <a:avLst/>
          </a:prstGeom>
          <a:noFill/>
          <a:ln>
            <a:noFill/>
          </a:ln>
        </p:spPr>
      </p:pic>
      <p:pic>
        <p:nvPicPr>
          <p:cNvPr id="284" name="Google Shape;284;p31"/>
          <p:cNvPicPr preferRelativeResize="0"/>
          <p:nvPr/>
        </p:nvPicPr>
        <p:blipFill>
          <a:blip r:embed="rId5">
            <a:alphaModFix amt="77000"/>
          </a:blip>
          <a:stretch>
            <a:fillRect/>
          </a:stretch>
        </p:blipFill>
        <p:spPr>
          <a:xfrm>
            <a:off x="4329400" y="-1233875"/>
            <a:ext cx="3364675" cy="3088675"/>
          </a:xfrm>
          <a:prstGeom prst="rect">
            <a:avLst/>
          </a:prstGeom>
          <a:noFill/>
          <a:ln>
            <a:noFill/>
          </a:ln>
        </p:spPr>
      </p:pic>
      <p:pic>
        <p:nvPicPr>
          <p:cNvPr id="285" name="Google Shape;285;p31"/>
          <p:cNvPicPr preferRelativeResize="0"/>
          <p:nvPr/>
        </p:nvPicPr>
        <p:blipFill>
          <a:blip r:embed="rId6">
            <a:alphaModFix amt="80000"/>
          </a:blip>
          <a:stretch>
            <a:fillRect/>
          </a:stretch>
        </p:blipFill>
        <p:spPr>
          <a:xfrm flipH="1">
            <a:off x="5776398" y="-1399733"/>
            <a:ext cx="4042127" cy="3420383"/>
          </a:xfrm>
          <a:prstGeom prst="rect">
            <a:avLst/>
          </a:prstGeom>
          <a:noFill/>
          <a:ln>
            <a:noFill/>
          </a:ln>
        </p:spPr>
      </p:pic>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
  <p:cSld name="CUSTOM_19">
    <p:spTree>
      <p:nvGrpSpPr>
        <p:cNvPr id="286" name="Shape 286"/>
        <p:cNvGrpSpPr/>
        <p:nvPr/>
      </p:nvGrpSpPr>
      <p:grpSpPr>
        <a:xfrm>
          <a:off x="0" y="0"/>
          <a:ext cx="0" cy="0"/>
          <a:chOff x="0" y="0"/>
          <a:chExt cx="0" cy="0"/>
        </a:xfrm>
      </p:grpSpPr>
      <p:pic>
        <p:nvPicPr>
          <p:cNvPr id="287" name="Google Shape;287;p32"/>
          <p:cNvPicPr preferRelativeResize="0"/>
          <p:nvPr/>
        </p:nvPicPr>
        <p:blipFill>
          <a:blip r:embed="rId2">
            <a:alphaModFix amt="80000"/>
          </a:blip>
          <a:stretch>
            <a:fillRect/>
          </a:stretch>
        </p:blipFill>
        <p:spPr>
          <a:xfrm flipH="1" rot="-5400000">
            <a:off x="-2264252" y="1108625"/>
            <a:ext cx="4552950" cy="2276449"/>
          </a:xfrm>
          <a:prstGeom prst="rect">
            <a:avLst/>
          </a:prstGeom>
          <a:noFill/>
          <a:ln>
            <a:noFill/>
          </a:ln>
        </p:spPr>
      </p:pic>
      <p:pic>
        <p:nvPicPr>
          <p:cNvPr id="288" name="Google Shape;288;p32"/>
          <p:cNvPicPr preferRelativeResize="0"/>
          <p:nvPr/>
        </p:nvPicPr>
        <p:blipFill>
          <a:blip r:embed="rId2">
            <a:alphaModFix amt="80000"/>
          </a:blip>
          <a:stretch>
            <a:fillRect/>
          </a:stretch>
        </p:blipFill>
        <p:spPr>
          <a:xfrm flipH="1" rot="-5400000">
            <a:off x="-1996077" y="386925"/>
            <a:ext cx="4552950" cy="2276449"/>
          </a:xfrm>
          <a:prstGeom prst="rect">
            <a:avLst/>
          </a:prstGeom>
          <a:noFill/>
          <a:ln>
            <a:noFill/>
          </a:ln>
        </p:spPr>
      </p:pic>
      <p:pic>
        <p:nvPicPr>
          <p:cNvPr id="289" name="Google Shape;289;p32"/>
          <p:cNvPicPr preferRelativeResize="0"/>
          <p:nvPr/>
        </p:nvPicPr>
        <p:blipFill>
          <a:blip r:embed="rId3">
            <a:alphaModFix amt="80000"/>
          </a:blip>
          <a:stretch>
            <a:fillRect/>
          </a:stretch>
        </p:blipFill>
        <p:spPr>
          <a:xfrm rot="5400000">
            <a:off x="-1529303" y="312251"/>
            <a:ext cx="3943352" cy="1971651"/>
          </a:xfrm>
          <a:prstGeom prst="rect">
            <a:avLst/>
          </a:prstGeom>
          <a:noFill/>
          <a:ln>
            <a:noFill/>
          </a:ln>
        </p:spPr>
      </p:pic>
      <p:pic>
        <p:nvPicPr>
          <p:cNvPr id="290" name="Google Shape;290;p32"/>
          <p:cNvPicPr preferRelativeResize="0"/>
          <p:nvPr/>
        </p:nvPicPr>
        <p:blipFill>
          <a:blip r:embed="rId2">
            <a:alphaModFix amt="80000"/>
          </a:blip>
          <a:stretch>
            <a:fillRect/>
          </a:stretch>
        </p:blipFill>
        <p:spPr>
          <a:xfrm>
            <a:off x="3515098" y="-1101175"/>
            <a:ext cx="4552950" cy="2276449"/>
          </a:xfrm>
          <a:prstGeom prst="rect">
            <a:avLst/>
          </a:prstGeom>
          <a:noFill/>
          <a:ln>
            <a:noFill/>
          </a:ln>
        </p:spPr>
      </p:pic>
      <p:pic>
        <p:nvPicPr>
          <p:cNvPr id="291" name="Google Shape;291;p32"/>
          <p:cNvPicPr preferRelativeResize="0"/>
          <p:nvPr/>
        </p:nvPicPr>
        <p:blipFill>
          <a:blip r:embed="rId4">
            <a:alphaModFix amt="80000"/>
          </a:blip>
          <a:stretch>
            <a:fillRect/>
          </a:stretch>
        </p:blipFill>
        <p:spPr>
          <a:xfrm rot="10800000">
            <a:off x="1160740" y="-845574"/>
            <a:ext cx="2977275" cy="2733074"/>
          </a:xfrm>
          <a:prstGeom prst="rect">
            <a:avLst/>
          </a:prstGeom>
          <a:noFill/>
          <a:ln>
            <a:noFill/>
          </a:ln>
        </p:spPr>
      </p:pic>
      <p:pic>
        <p:nvPicPr>
          <p:cNvPr id="292" name="Google Shape;292;p32"/>
          <p:cNvPicPr preferRelativeResize="0"/>
          <p:nvPr/>
        </p:nvPicPr>
        <p:blipFill>
          <a:blip r:embed="rId5">
            <a:alphaModFix amt="80000"/>
          </a:blip>
          <a:stretch>
            <a:fillRect/>
          </a:stretch>
        </p:blipFill>
        <p:spPr>
          <a:xfrm>
            <a:off x="-1026301" y="-878350"/>
            <a:ext cx="3551350" cy="3005100"/>
          </a:xfrm>
          <a:prstGeom prst="rect">
            <a:avLst/>
          </a:prstGeom>
          <a:noFill/>
          <a:ln>
            <a:noFill/>
          </a:ln>
        </p:spPr>
      </p:pic>
      <p:pic>
        <p:nvPicPr>
          <p:cNvPr id="293" name="Google Shape;293;p32"/>
          <p:cNvPicPr preferRelativeResize="0"/>
          <p:nvPr/>
        </p:nvPicPr>
        <p:blipFill>
          <a:blip r:embed="rId6">
            <a:alphaModFix amt="80000"/>
          </a:blip>
          <a:stretch>
            <a:fillRect/>
          </a:stretch>
        </p:blipFill>
        <p:spPr>
          <a:xfrm flipH="1" rot="-657380">
            <a:off x="7248180" y="2299868"/>
            <a:ext cx="1472660" cy="1902813"/>
          </a:xfrm>
          <a:prstGeom prst="rect">
            <a:avLst/>
          </a:prstGeom>
          <a:noFill/>
          <a:ln>
            <a:noFill/>
          </a:ln>
        </p:spPr>
      </p:pic>
      <p:pic>
        <p:nvPicPr>
          <p:cNvPr id="294" name="Google Shape;294;p32"/>
          <p:cNvPicPr preferRelativeResize="0"/>
          <p:nvPr/>
        </p:nvPicPr>
        <p:blipFill>
          <a:blip r:embed="rId2">
            <a:alphaModFix amt="80000"/>
          </a:blip>
          <a:stretch>
            <a:fillRect/>
          </a:stretch>
        </p:blipFill>
        <p:spPr>
          <a:xfrm flipH="1" rot="5400000">
            <a:off x="6735755" y="2212975"/>
            <a:ext cx="4153201" cy="2076577"/>
          </a:xfrm>
          <a:prstGeom prst="rect">
            <a:avLst/>
          </a:prstGeom>
          <a:noFill/>
          <a:ln>
            <a:noFill/>
          </a:ln>
        </p:spPr>
      </p:pic>
      <p:pic>
        <p:nvPicPr>
          <p:cNvPr id="295" name="Google Shape;295;p32"/>
          <p:cNvPicPr preferRelativeResize="0"/>
          <p:nvPr/>
        </p:nvPicPr>
        <p:blipFill rotWithShape="1">
          <a:blip r:embed="rId2">
            <a:alphaModFix amt="80000"/>
          </a:blip>
          <a:srcRect b="23230" l="0" r="0" t="23671"/>
          <a:stretch/>
        </p:blipFill>
        <p:spPr>
          <a:xfrm flipH="1" rot="-333217">
            <a:off x="825165" y="4075926"/>
            <a:ext cx="6762737" cy="1795449"/>
          </a:xfrm>
          <a:prstGeom prst="rect">
            <a:avLst/>
          </a:prstGeom>
          <a:noFill/>
          <a:ln>
            <a:noFill/>
          </a:ln>
        </p:spPr>
      </p:pic>
      <p:pic>
        <p:nvPicPr>
          <p:cNvPr id="296" name="Google Shape;296;p32"/>
          <p:cNvPicPr preferRelativeResize="0"/>
          <p:nvPr/>
        </p:nvPicPr>
        <p:blipFill>
          <a:blip r:embed="rId3">
            <a:alphaModFix amt="80000"/>
          </a:blip>
          <a:stretch>
            <a:fillRect/>
          </a:stretch>
        </p:blipFill>
        <p:spPr>
          <a:xfrm rot="-5400000">
            <a:off x="6866039" y="2559129"/>
            <a:ext cx="3597128" cy="1798541"/>
          </a:xfrm>
          <a:prstGeom prst="rect">
            <a:avLst/>
          </a:prstGeom>
          <a:noFill/>
          <a:ln>
            <a:noFill/>
          </a:ln>
        </p:spPr>
      </p:pic>
      <p:pic>
        <p:nvPicPr>
          <p:cNvPr id="297" name="Google Shape;297;p32"/>
          <p:cNvPicPr preferRelativeResize="0"/>
          <p:nvPr/>
        </p:nvPicPr>
        <p:blipFill>
          <a:blip r:embed="rId5">
            <a:alphaModFix amt="80000"/>
          </a:blip>
          <a:stretch>
            <a:fillRect/>
          </a:stretch>
        </p:blipFill>
        <p:spPr>
          <a:xfrm rot="10800000">
            <a:off x="6612385" y="3159685"/>
            <a:ext cx="3239542" cy="2741251"/>
          </a:xfrm>
          <a:prstGeom prst="rect">
            <a:avLst/>
          </a:prstGeom>
          <a:noFill/>
          <a:ln>
            <a:noFill/>
          </a:ln>
        </p:spPr>
      </p:pic>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301" name="Shape 301"/>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50" name="Shape 50"/>
        <p:cNvGrpSpPr/>
        <p:nvPr/>
      </p:nvGrpSpPr>
      <p:grpSpPr>
        <a:xfrm>
          <a:off x="0" y="0"/>
          <a:ext cx="0" cy="0"/>
          <a:chOff x="0" y="0"/>
          <a:chExt cx="0" cy="0"/>
        </a:xfrm>
      </p:grpSpPr>
      <p:pic>
        <p:nvPicPr>
          <p:cNvPr id="51" name="Google Shape;51;p5"/>
          <p:cNvPicPr preferRelativeResize="0"/>
          <p:nvPr/>
        </p:nvPicPr>
        <p:blipFill>
          <a:blip r:embed="rId2">
            <a:alphaModFix amt="80000"/>
          </a:blip>
          <a:stretch>
            <a:fillRect/>
          </a:stretch>
        </p:blipFill>
        <p:spPr>
          <a:xfrm flipH="1" rot="5400000">
            <a:off x="6712801" y="1865875"/>
            <a:ext cx="4552950" cy="2276449"/>
          </a:xfrm>
          <a:prstGeom prst="rect">
            <a:avLst/>
          </a:prstGeom>
          <a:noFill/>
          <a:ln>
            <a:noFill/>
          </a:ln>
        </p:spPr>
      </p:pic>
      <p:pic>
        <p:nvPicPr>
          <p:cNvPr id="52" name="Google Shape;52;p5"/>
          <p:cNvPicPr preferRelativeResize="0"/>
          <p:nvPr/>
        </p:nvPicPr>
        <p:blipFill>
          <a:blip r:embed="rId2">
            <a:alphaModFix amt="80000"/>
          </a:blip>
          <a:stretch>
            <a:fillRect/>
          </a:stretch>
        </p:blipFill>
        <p:spPr>
          <a:xfrm flipH="1" rot="5400000">
            <a:off x="6444626" y="2587575"/>
            <a:ext cx="4552950" cy="2276449"/>
          </a:xfrm>
          <a:prstGeom prst="rect">
            <a:avLst/>
          </a:prstGeom>
          <a:noFill/>
          <a:ln>
            <a:noFill/>
          </a:ln>
        </p:spPr>
      </p:pic>
      <p:pic>
        <p:nvPicPr>
          <p:cNvPr id="53" name="Google Shape;53;p5"/>
          <p:cNvPicPr preferRelativeResize="0"/>
          <p:nvPr/>
        </p:nvPicPr>
        <p:blipFill>
          <a:blip r:embed="rId3">
            <a:alphaModFix amt="80000"/>
          </a:blip>
          <a:stretch>
            <a:fillRect/>
          </a:stretch>
        </p:blipFill>
        <p:spPr>
          <a:xfrm rot="-5400000">
            <a:off x="6587449" y="2967049"/>
            <a:ext cx="3943352" cy="1971651"/>
          </a:xfrm>
          <a:prstGeom prst="rect">
            <a:avLst/>
          </a:prstGeom>
          <a:noFill/>
          <a:ln>
            <a:noFill/>
          </a:ln>
        </p:spPr>
      </p:pic>
      <p:pic>
        <p:nvPicPr>
          <p:cNvPr id="54" name="Google Shape;54;p5"/>
          <p:cNvPicPr preferRelativeResize="0"/>
          <p:nvPr/>
        </p:nvPicPr>
        <p:blipFill>
          <a:blip r:embed="rId4">
            <a:alphaModFix amt="80000"/>
          </a:blip>
          <a:stretch>
            <a:fillRect/>
          </a:stretch>
        </p:blipFill>
        <p:spPr>
          <a:xfrm rot="10800000">
            <a:off x="6476450" y="3124200"/>
            <a:ext cx="3551350" cy="3005100"/>
          </a:xfrm>
          <a:prstGeom prst="rect">
            <a:avLst/>
          </a:prstGeom>
          <a:noFill/>
          <a:ln>
            <a:noFill/>
          </a:ln>
        </p:spPr>
      </p:pic>
      <p:pic>
        <p:nvPicPr>
          <p:cNvPr id="55" name="Google Shape;55;p5"/>
          <p:cNvPicPr preferRelativeResize="0"/>
          <p:nvPr/>
        </p:nvPicPr>
        <p:blipFill>
          <a:blip r:embed="rId5">
            <a:alphaModFix amt="80000"/>
          </a:blip>
          <a:stretch>
            <a:fillRect/>
          </a:stretch>
        </p:blipFill>
        <p:spPr>
          <a:xfrm rot="5400000">
            <a:off x="-2607950" y="774350"/>
            <a:ext cx="4144799" cy="3090400"/>
          </a:xfrm>
          <a:prstGeom prst="rect">
            <a:avLst/>
          </a:prstGeom>
          <a:noFill/>
          <a:ln>
            <a:noFill/>
          </a:ln>
        </p:spPr>
      </p:pic>
      <p:pic>
        <p:nvPicPr>
          <p:cNvPr id="56" name="Google Shape;56;p5"/>
          <p:cNvPicPr preferRelativeResize="0"/>
          <p:nvPr/>
        </p:nvPicPr>
        <p:blipFill>
          <a:blip r:embed="rId6">
            <a:alphaModFix amt="80000"/>
          </a:blip>
          <a:stretch>
            <a:fillRect/>
          </a:stretch>
        </p:blipFill>
        <p:spPr>
          <a:xfrm flipH="1" rot="6939217">
            <a:off x="4727590" y="3028689"/>
            <a:ext cx="3430260" cy="3034993"/>
          </a:xfrm>
          <a:prstGeom prst="rect">
            <a:avLst/>
          </a:prstGeom>
          <a:noFill/>
          <a:ln>
            <a:noFill/>
          </a:ln>
        </p:spPr>
      </p:pic>
      <p:pic>
        <p:nvPicPr>
          <p:cNvPr id="57" name="Google Shape;57;p5"/>
          <p:cNvPicPr preferRelativeResize="0"/>
          <p:nvPr/>
        </p:nvPicPr>
        <p:blipFill>
          <a:blip r:embed="rId7">
            <a:alphaModFix amt="80000"/>
          </a:blip>
          <a:stretch>
            <a:fillRect/>
          </a:stretch>
        </p:blipFill>
        <p:spPr>
          <a:xfrm flipH="1" rot="9695657">
            <a:off x="1550385" y="70018"/>
            <a:ext cx="1970773" cy="1809105"/>
          </a:xfrm>
          <a:prstGeom prst="rect">
            <a:avLst/>
          </a:prstGeom>
          <a:noFill/>
          <a:ln>
            <a:noFill/>
          </a:ln>
        </p:spPr>
      </p:pic>
      <p:pic>
        <p:nvPicPr>
          <p:cNvPr id="58" name="Google Shape;58;p5"/>
          <p:cNvPicPr preferRelativeResize="0"/>
          <p:nvPr/>
        </p:nvPicPr>
        <p:blipFill>
          <a:blip r:embed="rId8">
            <a:alphaModFix amt="80000"/>
          </a:blip>
          <a:stretch>
            <a:fillRect/>
          </a:stretch>
        </p:blipFill>
        <p:spPr>
          <a:xfrm flipH="1" rot="5141005">
            <a:off x="986138" y="-1310891"/>
            <a:ext cx="3430259" cy="3034993"/>
          </a:xfrm>
          <a:prstGeom prst="rect">
            <a:avLst/>
          </a:prstGeom>
          <a:noFill/>
          <a:ln>
            <a:noFill/>
          </a:ln>
        </p:spPr>
      </p:pic>
      <p:pic>
        <p:nvPicPr>
          <p:cNvPr id="59" name="Google Shape;59;p5"/>
          <p:cNvPicPr preferRelativeResize="0"/>
          <p:nvPr/>
        </p:nvPicPr>
        <p:blipFill>
          <a:blip r:embed="rId9">
            <a:alphaModFix amt="80000"/>
          </a:blip>
          <a:stretch>
            <a:fillRect/>
          </a:stretch>
        </p:blipFill>
        <p:spPr>
          <a:xfrm flipH="1" rot="-3735997">
            <a:off x="-1076803" y="-1420476"/>
            <a:ext cx="3580056" cy="3286370"/>
          </a:xfrm>
          <a:prstGeom prst="rect">
            <a:avLst/>
          </a:prstGeom>
          <a:noFill/>
          <a:ln>
            <a:noFill/>
          </a:ln>
        </p:spPr>
      </p:pic>
      <p:sp>
        <p:nvSpPr>
          <p:cNvPr id="60" name="Google Shape;60;p5"/>
          <p:cNvSpPr txBox="1"/>
          <p:nvPr>
            <p:ph type="title"/>
          </p:nvPr>
        </p:nvSpPr>
        <p:spPr>
          <a:xfrm>
            <a:off x="1329977" y="2186918"/>
            <a:ext cx="2742600" cy="558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b="0"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1" name="Google Shape;61;p5"/>
          <p:cNvSpPr txBox="1"/>
          <p:nvPr>
            <p:ph idx="2" type="title"/>
          </p:nvPr>
        </p:nvSpPr>
        <p:spPr>
          <a:xfrm>
            <a:off x="5071423" y="1153456"/>
            <a:ext cx="2742600" cy="558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b="0"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2" name="Google Shape;62;p5"/>
          <p:cNvSpPr txBox="1"/>
          <p:nvPr>
            <p:ph idx="1" type="subTitle"/>
          </p:nvPr>
        </p:nvSpPr>
        <p:spPr>
          <a:xfrm>
            <a:off x="5189924" y="1950644"/>
            <a:ext cx="2505600" cy="1010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800"/>
              <a:buNone/>
              <a:defRPr b="0" sz="14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63" name="Google Shape;63;p5"/>
          <p:cNvSpPr txBox="1"/>
          <p:nvPr>
            <p:ph idx="3" type="subTitle"/>
          </p:nvPr>
        </p:nvSpPr>
        <p:spPr>
          <a:xfrm>
            <a:off x="1448652" y="2979344"/>
            <a:ext cx="2505600" cy="1010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800"/>
              <a:buNone/>
              <a:defRPr b="0" sz="14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64" name="Shape 64"/>
        <p:cNvGrpSpPr/>
        <p:nvPr/>
      </p:nvGrpSpPr>
      <p:grpSpPr>
        <a:xfrm>
          <a:off x="0" y="0"/>
          <a:ext cx="0" cy="0"/>
          <a:chOff x="0" y="0"/>
          <a:chExt cx="0" cy="0"/>
        </a:xfrm>
      </p:grpSpPr>
      <p:sp>
        <p:nvSpPr>
          <p:cNvPr id="65" name="Google Shape;65;p6"/>
          <p:cNvSpPr txBox="1"/>
          <p:nvPr>
            <p:ph type="title"/>
          </p:nvPr>
        </p:nvSpPr>
        <p:spPr>
          <a:xfrm>
            <a:off x="715500" y="378350"/>
            <a:ext cx="7713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b="0" sz="2800">
                <a:solidFill>
                  <a:srgbClr val="3E4747"/>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pic>
        <p:nvPicPr>
          <p:cNvPr id="66" name="Google Shape;66;p6"/>
          <p:cNvPicPr preferRelativeResize="0"/>
          <p:nvPr/>
        </p:nvPicPr>
        <p:blipFill>
          <a:blip r:embed="rId2">
            <a:alphaModFix amt="80000"/>
          </a:blip>
          <a:stretch>
            <a:fillRect/>
          </a:stretch>
        </p:blipFill>
        <p:spPr>
          <a:xfrm flipH="1" rot="8088816">
            <a:off x="-767863" y="380741"/>
            <a:ext cx="1679242" cy="1541495"/>
          </a:xfrm>
          <a:prstGeom prst="rect">
            <a:avLst/>
          </a:prstGeom>
          <a:noFill/>
          <a:ln>
            <a:noFill/>
          </a:ln>
        </p:spPr>
      </p:pic>
      <p:pic>
        <p:nvPicPr>
          <p:cNvPr id="67" name="Google Shape;67;p6"/>
          <p:cNvPicPr preferRelativeResize="0"/>
          <p:nvPr/>
        </p:nvPicPr>
        <p:blipFill>
          <a:blip r:embed="rId3">
            <a:alphaModFix amt="80000"/>
          </a:blip>
          <a:stretch>
            <a:fillRect/>
          </a:stretch>
        </p:blipFill>
        <p:spPr>
          <a:xfrm flipH="1" rot="-3352267">
            <a:off x="-1257708" y="-1555394"/>
            <a:ext cx="3050484" cy="2800233"/>
          </a:xfrm>
          <a:prstGeom prst="rect">
            <a:avLst/>
          </a:prstGeom>
          <a:noFill/>
          <a:ln>
            <a:noFill/>
          </a:ln>
        </p:spPr>
      </p:pic>
      <p:pic>
        <p:nvPicPr>
          <p:cNvPr id="68" name="Google Shape;68;p6"/>
          <p:cNvPicPr preferRelativeResize="0"/>
          <p:nvPr/>
        </p:nvPicPr>
        <p:blipFill>
          <a:blip r:embed="rId4">
            <a:alphaModFix amt="80000"/>
          </a:blip>
          <a:stretch>
            <a:fillRect/>
          </a:stretch>
        </p:blipFill>
        <p:spPr>
          <a:xfrm rot="-3600006">
            <a:off x="8626981" y="16179"/>
            <a:ext cx="1472660" cy="1902817"/>
          </a:xfrm>
          <a:prstGeom prst="rect">
            <a:avLst/>
          </a:prstGeom>
          <a:noFill/>
          <a:ln>
            <a:noFill/>
          </a:ln>
        </p:spPr>
      </p:pic>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69" name="Shape 69"/>
        <p:cNvGrpSpPr/>
        <p:nvPr/>
      </p:nvGrpSpPr>
      <p:grpSpPr>
        <a:xfrm>
          <a:off x="0" y="0"/>
          <a:ext cx="0" cy="0"/>
          <a:chOff x="0" y="0"/>
          <a:chExt cx="0" cy="0"/>
        </a:xfrm>
      </p:grpSpPr>
      <p:pic>
        <p:nvPicPr>
          <p:cNvPr id="70" name="Google Shape;70;p7"/>
          <p:cNvPicPr preferRelativeResize="0"/>
          <p:nvPr/>
        </p:nvPicPr>
        <p:blipFill>
          <a:blip r:embed="rId2">
            <a:alphaModFix amt="80000"/>
          </a:blip>
          <a:stretch>
            <a:fillRect/>
          </a:stretch>
        </p:blipFill>
        <p:spPr>
          <a:xfrm flipH="1" rot="582702">
            <a:off x="-1780127" y="3504201"/>
            <a:ext cx="6762752" cy="3381324"/>
          </a:xfrm>
          <a:prstGeom prst="rect">
            <a:avLst/>
          </a:prstGeom>
          <a:noFill/>
          <a:ln>
            <a:noFill/>
          </a:ln>
        </p:spPr>
      </p:pic>
      <p:sp>
        <p:nvSpPr>
          <p:cNvPr id="71" name="Google Shape;71;p7"/>
          <p:cNvSpPr txBox="1"/>
          <p:nvPr>
            <p:ph idx="1" type="body"/>
          </p:nvPr>
        </p:nvSpPr>
        <p:spPr>
          <a:xfrm>
            <a:off x="700775" y="1985700"/>
            <a:ext cx="4129200" cy="2652900"/>
          </a:xfrm>
          <a:prstGeom prst="rect">
            <a:avLst/>
          </a:prstGeom>
        </p:spPr>
        <p:txBody>
          <a:bodyPr anchorCtr="0" anchor="t" bIns="91425" lIns="91425" spcFirstLastPara="1" rIns="91425" wrap="square" tIns="91425">
            <a:noAutofit/>
          </a:bodyPr>
          <a:lstStyle>
            <a:lvl1pPr indent="-330200" lvl="0" marL="457200" rtl="0">
              <a:lnSpc>
                <a:spcPct val="100000"/>
              </a:lnSpc>
              <a:spcBef>
                <a:spcPts val="0"/>
              </a:spcBef>
              <a:spcAft>
                <a:spcPts val="0"/>
              </a:spcAft>
              <a:buSzPts val="1600"/>
              <a:buFont typeface="Darker Grotesque Medium"/>
              <a:buChar char="●"/>
              <a:defRPr sz="1600"/>
            </a:lvl1pPr>
            <a:lvl2pPr indent="-330200" lvl="1" marL="914400" rtl="0">
              <a:spcBef>
                <a:spcPts val="0"/>
              </a:spcBef>
              <a:spcAft>
                <a:spcPts val="0"/>
              </a:spcAft>
              <a:buSzPts val="1600"/>
              <a:buFont typeface="Darker Grotesque Medium"/>
              <a:buChar char="○"/>
              <a:defRPr>
                <a:latin typeface="Darker Grotesque Medium"/>
                <a:ea typeface="Darker Grotesque Medium"/>
                <a:cs typeface="Darker Grotesque Medium"/>
                <a:sym typeface="Darker Grotesque Medium"/>
              </a:defRPr>
            </a:lvl2pPr>
            <a:lvl3pPr indent="-330200" lvl="2" marL="1371600" rtl="0">
              <a:spcBef>
                <a:spcPts val="0"/>
              </a:spcBef>
              <a:spcAft>
                <a:spcPts val="0"/>
              </a:spcAft>
              <a:buSzPts val="1600"/>
              <a:buFont typeface="Darker Grotesque Medium"/>
              <a:buChar char="■"/>
              <a:defRPr>
                <a:latin typeface="Darker Grotesque Medium"/>
                <a:ea typeface="Darker Grotesque Medium"/>
                <a:cs typeface="Darker Grotesque Medium"/>
                <a:sym typeface="Darker Grotesque Medium"/>
              </a:defRPr>
            </a:lvl3pPr>
            <a:lvl4pPr indent="-330200" lvl="3" marL="1828800" rtl="0">
              <a:spcBef>
                <a:spcPts val="0"/>
              </a:spcBef>
              <a:spcAft>
                <a:spcPts val="0"/>
              </a:spcAft>
              <a:buSzPts val="1600"/>
              <a:buFont typeface="Darker Grotesque Medium"/>
              <a:buChar char="●"/>
              <a:defRPr>
                <a:latin typeface="Darker Grotesque Medium"/>
                <a:ea typeface="Darker Grotesque Medium"/>
                <a:cs typeface="Darker Grotesque Medium"/>
                <a:sym typeface="Darker Grotesque Medium"/>
              </a:defRPr>
            </a:lvl4pPr>
            <a:lvl5pPr indent="-330200" lvl="4" marL="2286000" rtl="0">
              <a:spcBef>
                <a:spcPts val="0"/>
              </a:spcBef>
              <a:spcAft>
                <a:spcPts val="0"/>
              </a:spcAft>
              <a:buSzPts val="1600"/>
              <a:buFont typeface="Darker Grotesque Medium"/>
              <a:buChar char="○"/>
              <a:defRPr>
                <a:latin typeface="Darker Grotesque Medium"/>
                <a:ea typeface="Darker Grotesque Medium"/>
                <a:cs typeface="Darker Grotesque Medium"/>
                <a:sym typeface="Darker Grotesque Medium"/>
              </a:defRPr>
            </a:lvl5pPr>
            <a:lvl6pPr indent="-330200" lvl="5" marL="2743200" rtl="0">
              <a:spcBef>
                <a:spcPts val="0"/>
              </a:spcBef>
              <a:spcAft>
                <a:spcPts val="0"/>
              </a:spcAft>
              <a:buSzPts val="1600"/>
              <a:buFont typeface="Darker Grotesque Medium"/>
              <a:buChar char="■"/>
              <a:defRPr>
                <a:latin typeface="Darker Grotesque Medium"/>
                <a:ea typeface="Darker Grotesque Medium"/>
                <a:cs typeface="Darker Grotesque Medium"/>
                <a:sym typeface="Darker Grotesque Medium"/>
              </a:defRPr>
            </a:lvl6pPr>
            <a:lvl7pPr indent="-330200" lvl="6" marL="3200400" rtl="0">
              <a:spcBef>
                <a:spcPts val="0"/>
              </a:spcBef>
              <a:spcAft>
                <a:spcPts val="0"/>
              </a:spcAft>
              <a:buSzPts val="1600"/>
              <a:buFont typeface="Darker Grotesque Medium"/>
              <a:buChar char="●"/>
              <a:defRPr>
                <a:latin typeface="Darker Grotesque Medium"/>
                <a:ea typeface="Darker Grotesque Medium"/>
                <a:cs typeface="Darker Grotesque Medium"/>
                <a:sym typeface="Darker Grotesque Medium"/>
              </a:defRPr>
            </a:lvl7pPr>
            <a:lvl8pPr indent="-330200" lvl="7" marL="3657600" rtl="0">
              <a:spcBef>
                <a:spcPts val="0"/>
              </a:spcBef>
              <a:spcAft>
                <a:spcPts val="0"/>
              </a:spcAft>
              <a:buSzPts val="1600"/>
              <a:buFont typeface="Darker Grotesque Medium"/>
              <a:buChar char="○"/>
              <a:defRPr>
                <a:latin typeface="Darker Grotesque Medium"/>
                <a:ea typeface="Darker Grotesque Medium"/>
                <a:cs typeface="Darker Grotesque Medium"/>
                <a:sym typeface="Darker Grotesque Medium"/>
              </a:defRPr>
            </a:lvl8pPr>
            <a:lvl9pPr indent="-330200" lvl="8" marL="4114800" rtl="0">
              <a:spcBef>
                <a:spcPts val="0"/>
              </a:spcBef>
              <a:spcAft>
                <a:spcPts val="0"/>
              </a:spcAft>
              <a:buSzPts val="1600"/>
              <a:buFont typeface="Darker Grotesque Medium"/>
              <a:buChar char="■"/>
              <a:defRPr>
                <a:latin typeface="Darker Grotesque Medium"/>
                <a:ea typeface="Darker Grotesque Medium"/>
                <a:cs typeface="Darker Grotesque Medium"/>
                <a:sym typeface="Darker Grotesque Medium"/>
              </a:defRPr>
            </a:lvl9pPr>
          </a:lstStyle>
          <a:p/>
        </p:txBody>
      </p:sp>
      <p:sp>
        <p:nvSpPr>
          <p:cNvPr id="72" name="Google Shape;72;p7"/>
          <p:cNvSpPr txBox="1"/>
          <p:nvPr>
            <p:ph type="title"/>
          </p:nvPr>
        </p:nvSpPr>
        <p:spPr>
          <a:xfrm>
            <a:off x="700775" y="779073"/>
            <a:ext cx="3947700" cy="10974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b="0" sz="2800">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73" name="Shape 73"/>
        <p:cNvGrpSpPr/>
        <p:nvPr/>
      </p:nvGrpSpPr>
      <p:grpSpPr>
        <a:xfrm>
          <a:off x="0" y="0"/>
          <a:ext cx="0" cy="0"/>
          <a:chOff x="0" y="0"/>
          <a:chExt cx="0" cy="0"/>
        </a:xfrm>
      </p:grpSpPr>
      <p:sp>
        <p:nvSpPr>
          <p:cNvPr id="74" name="Google Shape;74;p8"/>
          <p:cNvSpPr txBox="1"/>
          <p:nvPr>
            <p:ph type="title"/>
          </p:nvPr>
        </p:nvSpPr>
        <p:spPr>
          <a:xfrm>
            <a:off x="1404650" y="526350"/>
            <a:ext cx="6367800" cy="4090800"/>
          </a:xfrm>
          <a:prstGeom prst="rect">
            <a:avLst/>
          </a:prstGeom>
        </p:spPr>
        <p:txBody>
          <a:bodyPr anchorCtr="0" anchor="ctr" bIns="91425" lIns="91425" spcFirstLastPara="1" rIns="91425" wrap="square" tIns="91425">
            <a:noAutofit/>
          </a:bodyPr>
          <a:lstStyle>
            <a:lvl1pPr lvl="0" algn="ctr">
              <a:spcBef>
                <a:spcPts val="0"/>
              </a:spcBef>
              <a:spcAft>
                <a:spcPts val="0"/>
              </a:spcAft>
              <a:buSzPts val="4800"/>
              <a:buNone/>
              <a:defRPr sz="6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pic>
        <p:nvPicPr>
          <p:cNvPr id="75" name="Google Shape;75;p8"/>
          <p:cNvPicPr preferRelativeResize="0"/>
          <p:nvPr/>
        </p:nvPicPr>
        <p:blipFill>
          <a:blip r:embed="rId2">
            <a:alphaModFix amt="80000"/>
          </a:blip>
          <a:stretch>
            <a:fillRect/>
          </a:stretch>
        </p:blipFill>
        <p:spPr>
          <a:xfrm rot="-3600006">
            <a:off x="7249681" y="3286179"/>
            <a:ext cx="1472660" cy="1902817"/>
          </a:xfrm>
          <a:prstGeom prst="rect">
            <a:avLst/>
          </a:prstGeom>
          <a:noFill/>
          <a:ln>
            <a:noFill/>
          </a:ln>
        </p:spPr>
      </p:pic>
      <p:pic>
        <p:nvPicPr>
          <p:cNvPr id="76" name="Google Shape;76;p8"/>
          <p:cNvPicPr preferRelativeResize="0"/>
          <p:nvPr/>
        </p:nvPicPr>
        <p:blipFill>
          <a:blip r:embed="rId3">
            <a:alphaModFix amt="80000"/>
          </a:blip>
          <a:stretch>
            <a:fillRect/>
          </a:stretch>
        </p:blipFill>
        <p:spPr>
          <a:xfrm rot="-5400000">
            <a:off x="-2342278" y="1865875"/>
            <a:ext cx="4552950" cy="2276449"/>
          </a:xfrm>
          <a:prstGeom prst="rect">
            <a:avLst/>
          </a:prstGeom>
          <a:noFill/>
          <a:ln>
            <a:noFill/>
          </a:ln>
        </p:spPr>
      </p:pic>
      <p:pic>
        <p:nvPicPr>
          <p:cNvPr id="77" name="Google Shape;77;p8"/>
          <p:cNvPicPr preferRelativeResize="0"/>
          <p:nvPr/>
        </p:nvPicPr>
        <p:blipFill>
          <a:blip r:embed="rId3">
            <a:alphaModFix amt="80000"/>
          </a:blip>
          <a:stretch>
            <a:fillRect/>
          </a:stretch>
        </p:blipFill>
        <p:spPr>
          <a:xfrm rot="-5400000">
            <a:off x="-2074103" y="2587575"/>
            <a:ext cx="4552950" cy="2276449"/>
          </a:xfrm>
          <a:prstGeom prst="rect">
            <a:avLst/>
          </a:prstGeom>
          <a:noFill/>
          <a:ln>
            <a:noFill/>
          </a:ln>
        </p:spPr>
      </p:pic>
      <p:pic>
        <p:nvPicPr>
          <p:cNvPr id="78" name="Google Shape;78;p8"/>
          <p:cNvPicPr preferRelativeResize="0"/>
          <p:nvPr/>
        </p:nvPicPr>
        <p:blipFill>
          <a:blip r:embed="rId4">
            <a:alphaModFix amt="80000"/>
          </a:blip>
          <a:stretch>
            <a:fillRect/>
          </a:stretch>
        </p:blipFill>
        <p:spPr>
          <a:xfrm flipH="1" rot="5400000">
            <a:off x="-1607329" y="2967049"/>
            <a:ext cx="3943352" cy="1971651"/>
          </a:xfrm>
          <a:prstGeom prst="rect">
            <a:avLst/>
          </a:prstGeom>
          <a:noFill/>
          <a:ln>
            <a:noFill/>
          </a:ln>
        </p:spPr>
      </p:pic>
      <p:pic>
        <p:nvPicPr>
          <p:cNvPr id="79" name="Google Shape;79;p8"/>
          <p:cNvPicPr preferRelativeResize="0"/>
          <p:nvPr/>
        </p:nvPicPr>
        <p:blipFill>
          <a:blip r:embed="rId5">
            <a:alphaModFix amt="80000"/>
          </a:blip>
          <a:stretch>
            <a:fillRect/>
          </a:stretch>
        </p:blipFill>
        <p:spPr>
          <a:xfrm flipH="1" rot="-5400000">
            <a:off x="7386624" y="774350"/>
            <a:ext cx="4144799" cy="3090400"/>
          </a:xfrm>
          <a:prstGeom prst="rect">
            <a:avLst/>
          </a:prstGeom>
          <a:noFill/>
          <a:ln>
            <a:noFill/>
          </a:ln>
        </p:spPr>
      </p:pic>
      <p:pic>
        <p:nvPicPr>
          <p:cNvPr id="80" name="Google Shape;80;p8"/>
          <p:cNvPicPr preferRelativeResize="0"/>
          <p:nvPr/>
        </p:nvPicPr>
        <p:blipFill>
          <a:blip r:embed="rId6">
            <a:alphaModFix amt="80000"/>
          </a:blip>
          <a:stretch>
            <a:fillRect/>
          </a:stretch>
        </p:blipFill>
        <p:spPr>
          <a:xfrm flipH="1">
            <a:off x="6424395" y="-1171133"/>
            <a:ext cx="4042127" cy="3420383"/>
          </a:xfrm>
          <a:prstGeom prst="rect">
            <a:avLst/>
          </a:prstGeom>
          <a:noFill/>
          <a:ln>
            <a:noFill/>
          </a:ln>
        </p:spPr>
      </p:pic>
      <p:pic>
        <p:nvPicPr>
          <p:cNvPr id="81" name="Google Shape;81;p8"/>
          <p:cNvPicPr preferRelativeResize="0"/>
          <p:nvPr/>
        </p:nvPicPr>
        <p:blipFill>
          <a:blip r:embed="rId3">
            <a:alphaModFix amt="80000"/>
          </a:blip>
          <a:stretch>
            <a:fillRect/>
          </a:stretch>
        </p:blipFill>
        <p:spPr>
          <a:xfrm flipH="1" rot="10800000">
            <a:off x="3994597" y="4048325"/>
            <a:ext cx="4552950" cy="2276449"/>
          </a:xfrm>
          <a:prstGeom prst="rect">
            <a:avLst/>
          </a:prstGeom>
          <a:noFill/>
          <a:ln>
            <a:noFill/>
          </a:ln>
        </p:spPr>
      </p:pic>
      <p:pic>
        <p:nvPicPr>
          <p:cNvPr id="82" name="Google Shape;82;p8"/>
          <p:cNvPicPr preferRelativeResize="0"/>
          <p:nvPr/>
        </p:nvPicPr>
        <p:blipFill>
          <a:blip r:embed="rId6">
            <a:alphaModFix amt="80000"/>
          </a:blip>
          <a:stretch>
            <a:fillRect/>
          </a:stretch>
        </p:blipFill>
        <p:spPr>
          <a:xfrm flipH="1" rot="10800000">
            <a:off x="-1104328" y="3124200"/>
            <a:ext cx="3551350" cy="3005100"/>
          </a:xfrm>
          <a:prstGeom prst="rect">
            <a:avLst/>
          </a:prstGeom>
          <a:noFill/>
          <a:ln>
            <a:noFill/>
          </a:ln>
        </p:spPr>
      </p:pic>
      <p:pic>
        <p:nvPicPr>
          <p:cNvPr id="83" name="Google Shape;83;p8"/>
          <p:cNvPicPr preferRelativeResize="0"/>
          <p:nvPr/>
        </p:nvPicPr>
        <p:blipFill>
          <a:blip r:embed="rId7">
            <a:alphaModFix amt="80000"/>
          </a:blip>
          <a:stretch>
            <a:fillRect/>
          </a:stretch>
        </p:blipFill>
        <p:spPr>
          <a:xfrm flipH="1" rot="-4938665">
            <a:off x="-519017" y="-1707886"/>
            <a:ext cx="3580056" cy="3286371"/>
          </a:xfrm>
          <a:prstGeom prst="rect">
            <a:avLst/>
          </a:prstGeom>
          <a:noFill/>
          <a:ln>
            <a:noFill/>
          </a:ln>
        </p:spPr>
      </p:pic>
      <p:pic>
        <p:nvPicPr>
          <p:cNvPr id="84" name="Google Shape;84;p8"/>
          <p:cNvPicPr preferRelativeResize="0"/>
          <p:nvPr/>
        </p:nvPicPr>
        <p:blipFill>
          <a:blip r:embed="rId8">
            <a:alphaModFix amt="80000"/>
          </a:blip>
          <a:stretch>
            <a:fillRect/>
          </a:stretch>
        </p:blipFill>
        <p:spPr>
          <a:xfrm flipH="1" rot="9000052">
            <a:off x="2726960" y="-1130835"/>
            <a:ext cx="1970770" cy="1809109"/>
          </a:xfrm>
          <a:prstGeom prst="rect">
            <a:avLst/>
          </a:prstGeom>
          <a:noFill/>
          <a:ln>
            <a:noFill/>
          </a:ln>
        </p:spPr>
      </p:pic>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85" name="Shape 85"/>
        <p:cNvGrpSpPr/>
        <p:nvPr/>
      </p:nvGrpSpPr>
      <p:grpSpPr>
        <a:xfrm>
          <a:off x="0" y="0"/>
          <a:ext cx="0" cy="0"/>
          <a:chOff x="0" y="0"/>
          <a:chExt cx="0" cy="0"/>
        </a:xfrm>
      </p:grpSpPr>
      <p:sp>
        <p:nvSpPr>
          <p:cNvPr id="86" name="Google Shape;86;p9"/>
          <p:cNvSpPr txBox="1"/>
          <p:nvPr>
            <p:ph type="title"/>
          </p:nvPr>
        </p:nvSpPr>
        <p:spPr>
          <a:xfrm>
            <a:off x="1081950" y="1134515"/>
            <a:ext cx="4568700" cy="1107900"/>
          </a:xfrm>
          <a:prstGeom prst="rect">
            <a:avLst/>
          </a:prstGeom>
        </p:spPr>
        <p:txBody>
          <a:bodyPr anchorCtr="0" anchor="ctr" bIns="91425" lIns="91425" spcFirstLastPara="1" rIns="91425" wrap="square" tIns="91425">
            <a:noAutofit/>
          </a:bodyPr>
          <a:lstStyle>
            <a:lvl1pPr lvl="0" rtl="0">
              <a:spcBef>
                <a:spcPts val="0"/>
              </a:spcBef>
              <a:spcAft>
                <a:spcPts val="0"/>
              </a:spcAft>
              <a:buSzPts val="3600"/>
              <a:buNone/>
              <a:defRPr sz="36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87" name="Google Shape;87;p9"/>
          <p:cNvSpPr txBox="1"/>
          <p:nvPr>
            <p:ph idx="1" type="subTitle"/>
          </p:nvPr>
        </p:nvSpPr>
        <p:spPr>
          <a:xfrm>
            <a:off x="1081950" y="2272189"/>
            <a:ext cx="4568700" cy="1408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600"/>
              <a:buNone/>
              <a:defRPr sz="1600"/>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pic>
        <p:nvPicPr>
          <p:cNvPr id="88" name="Google Shape;88;p9"/>
          <p:cNvPicPr preferRelativeResize="0"/>
          <p:nvPr/>
        </p:nvPicPr>
        <p:blipFill>
          <a:blip r:embed="rId2">
            <a:alphaModFix amt="80000"/>
          </a:blip>
          <a:stretch>
            <a:fillRect/>
          </a:stretch>
        </p:blipFill>
        <p:spPr>
          <a:xfrm flipH="1" rot="5400000">
            <a:off x="6741039" y="2670175"/>
            <a:ext cx="4153201" cy="2076577"/>
          </a:xfrm>
          <a:prstGeom prst="rect">
            <a:avLst/>
          </a:prstGeom>
          <a:noFill/>
          <a:ln>
            <a:noFill/>
          </a:ln>
        </p:spPr>
      </p:pic>
      <p:pic>
        <p:nvPicPr>
          <p:cNvPr id="89" name="Google Shape;89;p9"/>
          <p:cNvPicPr preferRelativeResize="0"/>
          <p:nvPr/>
        </p:nvPicPr>
        <p:blipFill>
          <a:blip r:embed="rId2">
            <a:alphaModFix amt="80000"/>
          </a:blip>
          <a:stretch>
            <a:fillRect/>
          </a:stretch>
        </p:blipFill>
        <p:spPr>
          <a:xfrm flipH="1" rot="-333217">
            <a:off x="524923" y="3275601"/>
            <a:ext cx="6762752" cy="3381324"/>
          </a:xfrm>
          <a:prstGeom prst="rect">
            <a:avLst/>
          </a:prstGeom>
          <a:noFill/>
          <a:ln>
            <a:noFill/>
          </a:ln>
        </p:spPr>
      </p:pic>
      <p:pic>
        <p:nvPicPr>
          <p:cNvPr id="90" name="Google Shape;90;p9"/>
          <p:cNvPicPr preferRelativeResize="0"/>
          <p:nvPr/>
        </p:nvPicPr>
        <p:blipFill>
          <a:blip r:embed="rId3">
            <a:alphaModFix amt="80000"/>
          </a:blip>
          <a:stretch>
            <a:fillRect/>
          </a:stretch>
        </p:blipFill>
        <p:spPr>
          <a:xfrm flipH="1" rot="-7644950">
            <a:off x="6156080" y="299227"/>
            <a:ext cx="1970768" cy="1809107"/>
          </a:xfrm>
          <a:prstGeom prst="rect">
            <a:avLst/>
          </a:prstGeom>
          <a:noFill/>
          <a:ln>
            <a:noFill/>
          </a:ln>
        </p:spPr>
      </p:pic>
      <p:pic>
        <p:nvPicPr>
          <p:cNvPr id="91" name="Google Shape;91;p9"/>
          <p:cNvPicPr preferRelativeResize="0"/>
          <p:nvPr/>
        </p:nvPicPr>
        <p:blipFill>
          <a:blip r:embed="rId4">
            <a:alphaModFix amt="80000"/>
          </a:blip>
          <a:stretch>
            <a:fillRect/>
          </a:stretch>
        </p:blipFill>
        <p:spPr>
          <a:xfrm flipH="1" rot="-1035996">
            <a:off x="6456614" y="-1365424"/>
            <a:ext cx="3580055" cy="3286372"/>
          </a:xfrm>
          <a:prstGeom prst="rect">
            <a:avLst/>
          </a:prstGeom>
          <a:noFill/>
          <a:ln>
            <a:noFill/>
          </a:ln>
        </p:spPr>
      </p:pic>
      <p:pic>
        <p:nvPicPr>
          <p:cNvPr id="92" name="Google Shape;92;p9"/>
          <p:cNvPicPr preferRelativeResize="0"/>
          <p:nvPr/>
        </p:nvPicPr>
        <p:blipFill>
          <a:blip r:embed="rId5">
            <a:alphaModFix amt="80000"/>
          </a:blip>
          <a:stretch>
            <a:fillRect/>
          </a:stretch>
        </p:blipFill>
        <p:spPr>
          <a:xfrm rot="-5400000">
            <a:off x="6871322" y="3016329"/>
            <a:ext cx="3597128" cy="1798541"/>
          </a:xfrm>
          <a:prstGeom prst="rect">
            <a:avLst/>
          </a:prstGeom>
          <a:noFill/>
          <a:ln>
            <a:noFill/>
          </a:ln>
        </p:spPr>
      </p:pic>
      <p:pic>
        <p:nvPicPr>
          <p:cNvPr id="93" name="Google Shape;93;p9"/>
          <p:cNvPicPr preferRelativeResize="0"/>
          <p:nvPr/>
        </p:nvPicPr>
        <p:blipFill>
          <a:blip r:embed="rId6">
            <a:alphaModFix amt="80000"/>
          </a:blip>
          <a:stretch>
            <a:fillRect/>
          </a:stretch>
        </p:blipFill>
        <p:spPr>
          <a:xfrm rot="-2180689">
            <a:off x="5596891" y="2497718"/>
            <a:ext cx="3089157" cy="2835779"/>
          </a:xfrm>
          <a:prstGeom prst="rect">
            <a:avLst/>
          </a:prstGeom>
          <a:noFill/>
          <a:ln>
            <a:noFill/>
          </a:ln>
        </p:spPr>
      </p:pic>
      <p:pic>
        <p:nvPicPr>
          <p:cNvPr id="94" name="Google Shape;94;p9"/>
          <p:cNvPicPr preferRelativeResize="0"/>
          <p:nvPr/>
        </p:nvPicPr>
        <p:blipFill>
          <a:blip r:embed="rId7">
            <a:alphaModFix amt="80000"/>
          </a:blip>
          <a:stretch>
            <a:fillRect/>
          </a:stretch>
        </p:blipFill>
        <p:spPr>
          <a:xfrm rot="10800000">
            <a:off x="6541469" y="3159685"/>
            <a:ext cx="3239542" cy="2741251"/>
          </a:xfrm>
          <a:prstGeom prst="rect">
            <a:avLst/>
          </a:prstGeom>
          <a:noFill/>
          <a:ln>
            <a:noFill/>
          </a:ln>
        </p:spPr>
      </p:pic>
      <p:pic>
        <p:nvPicPr>
          <p:cNvPr id="95" name="Google Shape;95;p9"/>
          <p:cNvPicPr preferRelativeResize="0"/>
          <p:nvPr/>
        </p:nvPicPr>
        <p:blipFill>
          <a:blip r:embed="rId8">
            <a:alphaModFix amt="80000"/>
          </a:blip>
          <a:stretch>
            <a:fillRect/>
          </a:stretch>
        </p:blipFill>
        <p:spPr>
          <a:xfrm rot="5400000">
            <a:off x="-2946261" y="774350"/>
            <a:ext cx="4144799" cy="3090400"/>
          </a:xfrm>
          <a:prstGeom prst="rect">
            <a:avLst/>
          </a:prstGeom>
          <a:noFill/>
          <a:ln>
            <a:noFill/>
          </a:ln>
        </p:spPr>
      </p:pic>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96" name="Shape 96"/>
        <p:cNvGrpSpPr/>
        <p:nvPr/>
      </p:nvGrpSpPr>
      <p:grpSpPr>
        <a:xfrm>
          <a:off x="0" y="0"/>
          <a:ext cx="0" cy="0"/>
          <a:chOff x="0" y="0"/>
          <a:chExt cx="0" cy="0"/>
        </a:xfrm>
      </p:grpSpPr>
      <p:sp>
        <p:nvSpPr>
          <p:cNvPr id="97" name="Google Shape;97;p10"/>
          <p:cNvSpPr txBox="1"/>
          <p:nvPr>
            <p:ph type="title"/>
          </p:nvPr>
        </p:nvSpPr>
        <p:spPr>
          <a:xfrm>
            <a:off x="713225" y="878775"/>
            <a:ext cx="4230300" cy="2112000"/>
          </a:xfrm>
          <a:prstGeom prst="rect">
            <a:avLst/>
          </a:prstGeom>
        </p:spPr>
        <p:txBody>
          <a:bodyPr anchorCtr="0" anchor="ctr" bIns="91425" lIns="91425" spcFirstLastPara="1" rIns="91425" wrap="square" tIns="91425">
            <a:noAutofit/>
          </a:bodyPr>
          <a:lstStyle>
            <a:lvl1pPr lvl="0" rtl="0">
              <a:spcBef>
                <a:spcPts val="0"/>
              </a:spcBef>
              <a:spcAft>
                <a:spcPts val="0"/>
              </a:spcAft>
              <a:buSzPts val="4800"/>
              <a:buNone/>
              <a:defRPr sz="35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32" Type="http://schemas.openxmlformats.org/officeDocument/2006/relationships/theme" Target="../theme/theme1.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a:spcBef>
                <a:spcPts val="0"/>
              </a:spcBef>
              <a:spcAft>
                <a:spcPts val="0"/>
              </a:spcAft>
              <a:buClr>
                <a:schemeClr val="dk1"/>
              </a:buClr>
              <a:buSzPts val="2800"/>
              <a:buFont typeface="Lexend Tera"/>
              <a:buNone/>
              <a:defRPr sz="2800">
                <a:solidFill>
                  <a:schemeClr val="dk1"/>
                </a:solidFill>
                <a:latin typeface="Lexend Tera"/>
                <a:ea typeface="Lexend Tera"/>
                <a:cs typeface="Lexend Tera"/>
                <a:sym typeface="Lexend Tera"/>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30200" lvl="0" marL="457200">
              <a:lnSpc>
                <a:spcPct val="115000"/>
              </a:lnSpc>
              <a:spcBef>
                <a:spcPts val="0"/>
              </a:spcBef>
              <a:spcAft>
                <a:spcPts val="0"/>
              </a:spcAft>
              <a:buClr>
                <a:schemeClr val="dk1"/>
              </a:buClr>
              <a:buSzPts val="1600"/>
              <a:buFont typeface="Roboto"/>
              <a:buChar char="●"/>
              <a:defRPr sz="1600">
                <a:solidFill>
                  <a:schemeClr val="dk1"/>
                </a:solidFill>
                <a:latin typeface="Roboto"/>
                <a:ea typeface="Roboto"/>
                <a:cs typeface="Roboto"/>
                <a:sym typeface="Roboto"/>
              </a:defRPr>
            </a:lvl1pPr>
            <a:lvl2pPr indent="-330200" lvl="1" marL="914400">
              <a:lnSpc>
                <a:spcPct val="115000"/>
              </a:lnSpc>
              <a:spcBef>
                <a:spcPts val="0"/>
              </a:spcBef>
              <a:spcAft>
                <a:spcPts val="0"/>
              </a:spcAft>
              <a:buClr>
                <a:schemeClr val="dk1"/>
              </a:buClr>
              <a:buSzPts val="1600"/>
              <a:buFont typeface="Roboto"/>
              <a:buChar char="○"/>
              <a:defRPr sz="1600">
                <a:solidFill>
                  <a:schemeClr val="dk1"/>
                </a:solidFill>
                <a:latin typeface="Roboto"/>
                <a:ea typeface="Roboto"/>
                <a:cs typeface="Roboto"/>
                <a:sym typeface="Roboto"/>
              </a:defRPr>
            </a:lvl2pPr>
            <a:lvl3pPr indent="-330200" lvl="2" marL="1371600">
              <a:lnSpc>
                <a:spcPct val="115000"/>
              </a:lnSpc>
              <a:spcBef>
                <a:spcPts val="0"/>
              </a:spcBef>
              <a:spcAft>
                <a:spcPts val="0"/>
              </a:spcAft>
              <a:buClr>
                <a:schemeClr val="dk1"/>
              </a:buClr>
              <a:buSzPts val="1600"/>
              <a:buFont typeface="Roboto"/>
              <a:buChar char="■"/>
              <a:defRPr sz="1600">
                <a:solidFill>
                  <a:schemeClr val="dk1"/>
                </a:solidFill>
                <a:latin typeface="Roboto"/>
                <a:ea typeface="Roboto"/>
                <a:cs typeface="Roboto"/>
                <a:sym typeface="Roboto"/>
              </a:defRPr>
            </a:lvl3pPr>
            <a:lvl4pPr indent="-330200" lvl="3" marL="1828800">
              <a:lnSpc>
                <a:spcPct val="115000"/>
              </a:lnSpc>
              <a:spcBef>
                <a:spcPts val="0"/>
              </a:spcBef>
              <a:spcAft>
                <a:spcPts val="0"/>
              </a:spcAft>
              <a:buClr>
                <a:schemeClr val="dk1"/>
              </a:buClr>
              <a:buSzPts val="1600"/>
              <a:buFont typeface="Roboto"/>
              <a:buChar char="●"/>
              <a:defRPr sz="1600">
                <a:solidFill>
                  <a:schemeClr val="dk1"/>
                </a:solidFill>
                <a:latin typeface="Roboto"/>
                <a:ea typeface="Roboto"/>
                <a:cs typeface="Roboto"/>
                <a:sym typeface="Roboto"/>
              </a:defRPr>
            </a:lvl4pPr>
            <a:lvl5pPr indent="-330200" lvl="4" marL="2286000">
              <a:lnSpc>
                <a:spcPct val="115000"/>
              </a:lnSpc>
              <a:spcBef>
                <a:spcPts val="0"/>
              </a:spcBef>
              <a:spcAft>
                <a:spcPts val="0"/>
              </a:spcAft>
              <a:buClr>
                <a:schemeClr val="dk1"/>
              </a:buClr>
              <a:buSzPts val="1600"/>
              <a:buFont typeface="Roboto"/>
              <a:buChar char="○"/>
              <a:defRPr sz="1600">
                <a:solidFill>
                  <a:schemeClr val="dk1"/>
                </a:solidFill>
                <a:latin typeface="Roboto"/>
                <a:ea typeface="Roboto"/>
                <a:cs typeface="Roboto"/>
                <a:sym typeface="Roboto"/>
              </a:defRPr>
            </a:lvl5pPr>
            <a:lvl6pPr indent="-330200" lvl="5" marL="2743200">
              <a:lnSpc>
                <a:spcPct val="115000"/>
              </a:lnSpc>
              <a:spcBef>
                <a:spcPts val="0"/>
              </a:spcBef>
              <a:spcAft>
                <a:spcPts val="0"/>
              </a:spcAft>
              <a:buClr>
                <a:schemeClr val="dk1"/>
              </a:buClr>
              <a:buSzPts val="1600"/>
              <a:buFont typeface="Roboto"/>
              <a:buChar char="■"/>
              <a:defRPr sz="1600">
                <a:solidFill>
                  <a:schemeClr val="dk1"/>
                </a:solidFill>
                <a:latin typeface="Roboto"/>
                <a:ea typeface="Roboto"/>
                <a:cs typeface="Roboto"/>
                <a:sym typeface="Roboto"/>
              </a:defRPr>
            </a:lvl6pPr>
            <a:lvl7pPr indent="-330200" lvl="6" marL="3200400">
              <a:lnSpc>
                <a:spcPct val="115000"/>
              </a:lnSpc>
              <a:spcBef>
                <a:spcPts val="0"/>
              </a:spcBef>
              <a:spcAft>
                <a:spcPts val="0"/>
              </a:spcAft>
              <a:buClr>
                <a:schemeClr val="dk1"/>
              </a:buClr>
              <a:buSzPts val="1600"/>
              <a:buFont typeface="Roboto"/>
              <a:buChar char="●"/>
              <a:defRPr sz="1600">
                <a:solidFill>
                  <a:schemeClr val="dk1"/>
                </a:solidFill>
                <a:latin typeface="Roboto"/>
                <a:ea typeface="Roboto"/>
                <a:cs typeface="Roboto"/>
                <a:sym typeface="Roboto"/>
              </a:defRPr>
            </a:lvl7pPr>
            <a:lvl8pPr indent="-330200" lvl="7" marL="3657600">
              <a:lnSpc>
                <a:spcPct val="115000"/>
              </a:lnSpc>
              <a:spcBef>
                <a:spcPts val="0"/>
              </a:spcBef>
              <a:spcAft>
                <a:spcPts val="0"/>
              </a:spcAft>
              <a:buClr>
                <a:schemeClr val="dk1"/>
              </a:buClr>
              <a:buSzPts val="1600"/>
              <a:buFont typeface="Roboto"/>
              <a:buChar char="○"/>
              <a:defRPr sz="1600">
                <a:solidFill>
                  <a:schemeClr val="dk1"/>
                </a:solidFill>
                <a:latin typeface="Roboto"/>
                <a:ea typeface="Roboto"/>
                <a:cs typeface="Roboto"/>
                <a:sym typeface="Roboto"/>
              </a:defRPr>
            </a:lvl8pPr>
            <a:lvl9pPr indent="-330200" lvl="8" marL="4114800">
              <a:lnSpc>
                <a:spcPct val="115000"/>
              </a:lnSpc>
              <a:spcBef>
                <a:spcPts val="0"/>
              </a:spcBef>
              <a:spcAft>
                <a:spcPts val="0"/>
              </a:spcAft>
              <a:buClr>
                <a:schemeClr val="dk1"/>
              </a:buClr>
              <a:buSzPts val="1600"/>
              <a:buFont typeface="Roboto"/>
              <a:buChar char="■"/>
              <a:defRPr sz="1600">
                <a:solidFill>
                  <a:schemeClr val="dk1"/>
                </a:solidFill>
                <a:latin typeface="Roboto"/>
                <a:ea typeface="Roboto"/>
                <a:cs typeface="Roboto"/>
                <a:sym typeface="Roboto"/>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298" name="Shape 298"/>
        <p:cNvGrpSpPr/>
        <p:nvPr/>
      </p:nvGrpSpPr>
      <p:grpSpPr>
        <a:xfrm>
          <a:off x="0" y="0"/>
          <a:ext cx="0" cy="0"/>
          <a:chOff x="0" y="0"/>
          <a:chExt cx="0" cy="0"/>
        </a:xfrm>
      </p:grpSpPr>
      <p:sp>
        <p:nvSpPr>
          <p:cNvPr id="299" name="Google Shape;299;p33"/>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300" name="Google Shape;300;p33"/>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9"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10.xml"/><Relationship Id="rId3" Type="http://schemas.openxmlformats.org/officeDocument/2006/relationships/image" Target="../media/image36.png"/><Relationship Id="rId4" Type="http://schemas.openxmlformats.org/officeDocument/2006/relationships/image" Target="../media/image21.png"/><Relationship Id="rId5" Type="http://schemas.openxmlformats.org/officeDocument/2006/relationships/image" Target="../media/image20.png"/><Relationship Id="rId6" Type="http://schemas.openxmlformats.org/officeDocument/2006/relationships/image" Target="../media/image25.png"/><Relationship Id="rId7" Type="http://schemas.openxmlformats.org/officeDocument/2006/relationships/image" Target="../media/image26.png"/><Relationship Id="rId8" Type="http://schemas.openxmlformats.org/officeDocument/2006/relationships/image" Target="../media/image24.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1.xml"/><Relationship Id="rId3" Type="http://schemas.openxmlformats.org/officeDocument/2006/relationships/image" Target="../media/image2.png"/><Relationship Id="rId4" Type="http://schemas.openxmlformats.org/officeDocument/2006/relationships/image" Target="../media/image63.png"/><Relationship Id="rId5" Type="http://schemas.openxmlformats.org/officeDocument/2006/relationships/hyperlink" Target="https://docs.google.com/spreadsheets/d/1WbodrToIddHSGYNs6fj2psUsq85GGDBVrRoL_z_RF9U/copy" TargetMode="External"/><Relationship Id="rId6" Type="http://schemas.openxmlformats.org/officeDocument/2006/relationships/image" Target="../media/image27.png"/><Relationship Id="rId7"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2.xml"/><Relationship Id="rId3" Type="http://schemas.openxmlformats.org/officeDocument/2006/relationships/image" Target="../media/image62.png"/><Relationship Id="rId4" Type="http://schemas.openxmlformats.org/officeDocument/2006/relationships/image" Target="../media/image60.png"/><Relationship Id="rId5" Type="http://schemas.openxmlformats.org/officeDocument/2006/relationships/image" Target="../media/image61.png"/><Relationship Id="rId6" Type="http://schemas.openxmlformats.org/officeDocument/2006/relationships/image" Target="../media/image28.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3.xml"/><Relationship Id="rId3" Type="http://schemas.openxmlformats.org/officeDocument/2006/relationships/image" Target="../media/image18.png"/><Relationship Id="rId4" Type="http://schemas.openxmlformats.org/officeDocument/2006/relationships/image" Target="../media/image13.png"/><Relationship Id="rId5" Type="http://schemas.openxmlformats.org/officeDocument/2006/relationships/image" Target="../media/image8.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4.xml"/><Relationship Id="rId3" Type="http://schemas.openxmlformats.org/officeDocument/2006/relationships/image" Target="../media/image39.png"/><Relationship Id="rId4" Type="http://schemas.openxmlformats.org/officeDocument/2006/relationships/image" Target="../media/image37.png"/><Relationship Id="rId5" Type="http://schemas.openxmlformats.org/officeDocument/2006/relationships/image" Target="../media/image58.png"/><Relationship Id="rId6" Type="http://schemas.openxmlformats.org/officeDocument/2006/relationships/image" Target="../media/image56.png"/><Relationship Id="rId7" Type="http://schemas.openxmlformats.org/officeDocument/2006/relationships/image" Target="../media/image54.png"/><Relationship Id="rId8" Type="http://schemas.openxmlformats.org/officeDocument/2006/relationships/image" Target="../media/image38.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5.xml"/><Relationship Id="rId3" Type="http://schemas.openxmlformats.org/officeDocument/2006/relationships/image" Target="../media/image5.png"/><Relationship Id="rId4" Type="http://schemas.openxmlformats.org/officeDocument/2006/relationships/image" Target="../media/image51.png"/><Relationship Id="rId5" Type="http://schemas.openxmlformats.org/officeDocument/2006/relationships/image" Target="../media/image49.png"/><Relationship Id="rId6" Type="http://schemas.openxmlformats.org/officeDocument/2006/relationships/hyperlink" Target="https://docs.google.com/spreadsheets/d/1WbodrToIddHSGYNs6fj2psUsq85GGDBVrRoL_z_RF9U/copy" TargetMode="External"/><Relationship Id="rId7" Type="http://schemas.openxmlformats.org/officeDocument/2006/relationships/image" Target="../media/image34.png"/><Relationship Id="rId8"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7.xml"/><Relationship Id="rId3" Type="http://schemas.openxmlformats.org/officeDocument/2006/relationships/image" Target="../media/image50.png"/><Relationship Id="rId4" Type="http://schemas.openxmlformats.org/officeDocument/2006/relationships/image" Target="../media/image46.png"/><Relationship Id="rId5" Type="http://schemas.openxmlformats.org/officeDocument/2006/relationships/image" Target="../media/image48.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9.xml"/><Relationship Id="rId3" Type="http://schemas.openxmlformats.org/officeDocument/2006/relationships/image" Target="../media/image9.png"/><Relationship Id="rId4" Type="http://schemas.openxmlformats.org/officeDocument/2006/relationships/image" Target="../media/image47.png"/><Relationship Id="rId5" Type="http://schemas.openxmlformats.org/officeDocument/2006/relationships/image" Target="../media/image16.png"/><Relationship Id="rId6" Type="http://schemas.openxmlformats.org/officeDocument/2006/relationships/image" Target="../media/image44.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30.xml"/><Relationship Id="rId5" Type="http://schemas.openxmlformats.org/officeDocument/2006/relationships/hyperlink" Target="http://bit.ly/33VAFh3" TargetMode="External"/><Relationship Id="rId6" Type="http://schemas.openxmlformats.org/officeDocument/2006/relationships/slide" Target="/ppt/slides/slide28.xml"/><Relationship Id="rId7" Type="http://schemas.openxmlformats.org/officeDocument/2006/relationships/slide" Target="/ppt/slides/slide27.xml"/><Relationship Id="rId8" Type="http://schemas.openxmlformats.org/officeDocument/2006/relationships/slide" Target="/ppt/slides/slide29.xml"/><Relationship Id="rId11" Type="http://schemas.openxmlformats.org/officeDocument/2006/relationships/slide" Target="/ppt/slides/slide32.xml"/><Relationship Id="rId10" Type="http://schemas.openxmlformats.org/officeDocument/2006/relationships/slide" Target="/ppt/slides/slide32.xml"/><Relationship Id="rId13" Type="http://schemas.openxmlformats.org/officeDocument/2006/relationships/hyperlink" Target="https://storyset.com/?utm_source=slidesgo_template&amp;utm_medium=referral-link&amp;utm_campaign=slidesgo_contents_of_this_template&amp;utm_term=storyset&amp;utm_content=storyset" TargetMode="External"/><Relationship Id="rId12" Type="http://schemas.openxmlformats.org/officeDocument/2006/relationships/slide" Target="/ppt/slides/slide33.xml"/><Relationship Id="rId15" Type="http://schemas.openxmlformats.org/officeDocument/2006/relationships/slide" Target="/ppt/slides/slide34.xml"/><Relationship Id="rId14" Type="http://schemas.openxmlformats.org/officeDocument/2006/relationships/slide" Target="/ppt/slides/slide34.xml"/><Relationship Id="rId16" Type="http://schemas.openxmlformats.org/officeDocument/2006/relationships/slide" Target="/ppt/slides/slide40.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0.xml"/><Relationship Id="rId3" Type="http://schemas.openxmlformats.org/officeDocument/2006/relationships/image" Target="../media/image41.png"/><Relationship Id="rId4" Type="http://schemas.openxmlformats.org/officeDocument/2006/relationships/image" Target="../media/image87.png"/><Relationship Id="rId5" Type="http://schemas.openxmlformats.org/officeDocument/2006/relationships/image" Target="../media/image43.png"/><Relationship Id="rId6" Type="http://schemas.openxmlformats.org/officeDocument/2006/relationships/image" Target="../media/image79.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1.xml"/><Relationship Id="rId3" Type="http://schemas.openxmlformats.org/officeDocument/2006/relationships/image" Target="../media/image45.jpg"/><Relationship Id="rId4" Type="http://schemas.openxmlformats.org/officeDocument/2006/relationships/image" Target="../media/image2.png"/><Relationship Id="rId5" Type="http://schemas.openxmlformats.org/officeDocument/2006/relationships/image" Target="../media/image4.png"/><Relationship Id="rId6" Type="http://schemas.openxmlformats.org/officeDocument/2006/relationships/image" Target="../media/image29.png"/><Relationship Id="rId7" Type="http://schemas.openxmlformats.org/officeDocument/2006/relationships/image" Target="../media/image53.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2.xml"/><Relationship Id="rId3" Type="http://schemas.openxmlformats.org/officeDocument/2006/relationships/image" Target="../media/image80.png"/><Relationship Id="rId4" Type="http://schemas.openxmlformats.org/officeDocument/2006/relationships/image" Target="../media/image76.png"/><Relationship Id="rId5" Type="http://schemas.openxmlformats.org/officeDocument/2006/relationships/image" Target="../media/image77.png"/><Relationship Id="rId6" Type="http://schemas.openxmlformats.org/officeDocument/2006/relationships/image" Target="../media/image71.png"/><Relationship Id="rId7" Type="http://schemas.openxmlformats.org/officeDocument/2006/relationships/image" Target="../media/image72.png"/><Relationship Id="rId8" Type="http://schemas.openxmlformats.org/officeDocument/2006/relationships/image" Target="../media/image66.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4.xml"/><Relationship Id="rId3" Type="http://schemas.openxmlformats.org/officeDocument/2006/relationships/image" Target="../media/image52.jpg"/><Relationship Id="rId4" Type="http://schemas.openxmlformats.org/officeDocument/2006/relationships/image" Target="../media/image55.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5.xml"/><Relationship Id="rId3" Type="http://schemas.openxmlformats.org/officeDocument/2006/relationships/image" Target="../media/image15.png"/><Relationship Id="rId4" Type="http://schemas.openxmlformats.org/officeDocument/2006/relationships/image" Target="../media/image63.png"/><Relationship Id="rId5" Type="http://schemas.openxmlformats.org/officeDocument/2006/relationships/image" Target="../media/image17.png"/><Relationship Id="rId6" Type="http://schemas.openxmlformats.org/officeDocument/2006/relationships/image" Target="../media/image65.png"/><Relationship Id="rId7" Type="http://schemas.openxmlformats.org/officeDocument/2006/relationships/image" Target="../media/image57.jpg"/><Relationship Id="rId8" Type="http://schemas.openxmlformats.org/officeDocument/2006/relationships/image" Target="../media/image90.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26.xml"/><Relationship Id="rId3" Type="http://schemas.openxmlformats.org/officeDocument/2006/relationships/image" Target="../media/image59.jpg"/><Relationship Id="rId4" Type="http://schemas.openxmlformats.org/officeDocument/2006/relationships/image" Target="../media/image5.png"/><Relationship Id="rId5" Type="http://schemas.openxmlformats.org/officeDocument/2006/relationships/image" Target="../media/image8.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27.xml"/><Relationship Id="rId3" Type="http://schemas.openxmlformats.org/officeDocument/2006/relationships/image" Target="../media/image79.png"/><Relationship Id="rId4" Type="http://schemas.openxmlformats.org/officeDocument/2006/relationships/image" Target="../media/image43.png"/><Relationship Id="rId5" Type="http://schemas.openxmlformats.org/officeDocument/2006/relationships/image" Target="../media/image41.png"/><Relationship Id="rId6" Type="http://schemas.openxmlformats.org/officeDocument/2006/relationships/image" Target="../media/image40.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28.xml"/><Relationship Id="rId3" Type="http://schemas.openxmlformats.org/officeDocument/2006/relationships/image" Target="../media/image64.png"/><Relationship Id="rId4" Type="http://schemas.openxmlformats.org/officeDocument/2006/relationships/image" Target="../media/image88.png"/><Relationship Id="rId9" Type="http://schemas.openxmlformats.org/officeDocument/2006/relationships/image" Target="../media/image84.png"/><Relationship Id="rId5" Type="http://schemas.openxmlformats.org/officeDocument/2006/relationships/image" Target="../media/image89.png"/><Relationship Id="rId6" Type="http://schemas.openxmlformats.org/officeDocument/2006/relationships/image" Target="../media/image86.png"/><Relationship Id="rId7" Type="http://schemas.openxmlformats.org/officeDocument/2006/relationships/image" Target="../media/image83.png"/><Relationship Id="rId8" Type="http://schemas.openxmlformats.org/officeDocument/2006/relationships/image" Target="../media/image82.png"/><Relationship Id="rId11" Type="http://schemas.openxmlformats.org/officeDocument/2006/relationships/image" Target="../media/image81.png"/><Relationship Id="rId10" Type="http://schemas.openxmlformats.org/officeDocument/2006/relationships/image" Target="../media/image85.png"/><Relationship Id="rId13" Type="http://schemas.openxmlformats.org/officeDocument/2006/relationships/image" Target="../media/image67.png"/><Relationship Id="rId12" Type="http://schemas.openxmlformats.org/officeDocument/2006/relationships/image" Target="../media/image78.pn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9.xml"/><Relationship Id="rId3" Type="http://schemas.openxmlformats.org/officeDocument/2006/relationships/hyperlink" Target="https://www.freepik.com/free-vector/collection-abstract-hand-drawn-covers_9260465.htm/?utm_source=slidesgo_template&amp;utm_medium=referral-link&amp;utm_campaign=sg_resources&amp;utm_content=freepik" TargetMode="External"/><Relationship Id="rId4" Type="http://schemas.openxmlformats.org/officeDocument/2006/relationships/hyperlink" Target="https://www.freepik.com/free-vector/hand-painted-watercolor-brush-strokes-collection_13186408.htm/?utm_source=slidesgo_template&amp;utm_medium=referral-link&amp;utm_campaign=sg_resources&amp;utm_content=freepik" TargetMode="External"/><Relationship Id="rId9" Type="http://schemas.openxmlformats.org/officeDocument/2006/relationships/hyperlink" Target="https://www.freepik.com/free-photo/elegant-female-model-posing-stairs-jacket-suit-new-feminity-concept_13827702.htm/?utm_source=slidesgo_template&amp;utm_medium=referral-link&amp;utm_campaign=sg_resources&amp;utm_content=freepik" TargetMode="External"/><Relationship Id="rId5" Type="http://schemas.openxmlformats.org/officeDocument/2006/relationships/hyperlink" Target="https://www.freepik.com/free-photo/side-view-business-people-walking-upstairs_1356495.htm/?utm_source=slidesgo_template&amp;utm_medium=referral-link&amp;utm_campaign=sg_resources&amp;utm_content=freepik" TargetMode="External"/><Relationship Id="rId6" Type="http://schemas.openxmlformats.org/officeDocument/2006/relationships/hyperlink" Target="https://www.freepik.com/free-photo/elegant-female-model-posing-sofa-jacket-suit-new-feminity-concept_13827686.htm/?utm_source=slidesgo_template&amp;utm_medium=referral-link&amp;utm_campaign=sg_resources&amp;utm_content=freepik" TargetMode="External"/><Relationship Id="rId7" Type="http://schemas.openxmlformats.org/officeDocument/2006/relationships/hyperlink" Target="https://www.freepik.com/free-photo/elegant-female-model-posing-stairs-jacket-suit-new-feminity-concept_13827687.htm/?utm_source=slidesgo_template&amp;utm_medium=referral-link&amp;utm_campaign=sg_resources&amp;utm_content=freepik" TargetMode="External"/><Relationship Id="rId8" Type="http://schemas.openxmlformats.org/officeDocument/2006/relationships/hyperlink" Target="https://www.freepik.com/free-photo/elegant-female-model-posing-jacket-suit-with-tie-new-feminity-concept_13827701.htm/?utm_source=slidesgo_template&amp;utm_medium=referral-link&amp;utm_campaign=sg_resources&amp;utm_content=freepik" TargetMode="External"/><Relationship Id="rId11" Type="http://schemas.openxmlformats.org/officeDocument/2006/relationships/hyperlink" Target="https://www.freepik.com/free-photo/young-japanese-couple_12707324.htm/?utm_source=slidesgo_template&amp;utm_medium=referral-link&amp;utm_campaign=sg_resources&amp;utm_content=freepik" TargetMode="External"/><Relationship Id="rId10" Type="http://schemas.openxmlformats.org/officeDocument/2006/relationships/hyperlink" Target="https://www.freepik.com/free-photo/elegant-female-model-elegant-white-shirt-suspenders-new-feminity-concept_13827724.htm/?utm_source=slidesgo_template&amp;utm_medium=referral-link&amp;utm_campaign=sg_resources&amp;utm_content=freepik" TargetMode="External"/><Relationship Id="rId12" Type="http://schemas.openxmlformats.org/officeDocument/2006/relationships/image" Target="../media/image3.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0.xml"/><Relationship Id="rId3" Type="http://schemas.openxmlformats.org/officeDocument/2006/relationships/hyperlink" Target="http://bit.ly/2PfT4lq" TargetMode="External"/><Relationship Id="rId4" Type="http://schemas.openxmlformats.org/officeDocument/2006/relationships/slide" Target="/ppt/slides/slide27.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1.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2.xml"/><Relationship Id="rId3" Type="http://schemas.openxmlformats.org/officeDocument/2006/relationships/hyperlink" Target="https://fonts.google.com/specimen/Lexend+Tera" TargetMode="External"/><Relationship Id="rId4" Type="http://schemas.openxmlformats.org/officeDocument/2006/relationships/hyperlink" Target="https://fonts.google.com/specimen/Roboto" TargetMode="Externa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3.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68.gif"/><Relationship Id="rId9" Type="http://schemas.openxmlformats.org/officeDocument/2006/relationships/hyperlink" Target="https://storyset.com/bro?utm_source=slidesgo_template&amp;utm_medium=referral-link&amp;utm_campaign=slidesgo_final_slides&amp;utm_term=bro&amp;utm_content=storyset" TargetMode="External"/><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7" Type="http://schemas.openxmlformats.org/officeDocument/2006/relationships/hyperlink" Target="https://storyset.com/amico?utm_source=slidesgo_template&amp;utm_medium=referral-link&amp;utm_campaign=slidesgo_final_slides&amp;utm_term=amico&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hyperlink" Target="https://storyset.com/rafiki?utm_source=slidesgo_template&amp;utm_medium=referral-link&amp;utm_campaign=slidesgo_final_slides&amp;utm_term=rafiki&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image" Target="../media/image69.gif"/><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5" Type="http://schemas.openxmlformats.org/officeDocument/2006/relationships/image" Target="../media/image73.gif"/><Relationship Id="rId14" Type="http://schemas.openxmlformats.org/officeDocument/2006/relationships/image" Target="../media/image70.gif"/><Relationship Id="rId17" Type="http://schemas.openxmlformats.org/officeDocument/2006/relationships/hyperlink" Target="https://storyset.com/cuate?utm_source=slidesgo_template&amp;utm_medium=referral-link&amp;utm_campaign=slidesgo_final_slides&amp;utm_term=cuate&amp;utm_content=storyset" TargetMode="External"/><Relationship Id="rId16" Type="http://schemas.openxmlformats.org/officeDocument/2006/relationships/image" Target="../media/image74.gif"/><Relationship Id="rId18" Type="http://schemas.openxmlformats.org/officeDocument/2006/relationships/hyperlink" Target="https://storyset.com/cuate?utm_source=slidesgo_template&amp;utm_medium=referral-link&amp;utm_campaign=slidesgo_final_slides&amp;utm_term=cuate&amp;utm_content=storyset" TargetMode="Externa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4.xml"/><Relationship Id="rId3" Type="http://schemas.openxmlformats.org/officeDocument/2006/relationships/hyperlink" Target="https://bit.ly/2ZjL1pd" TargetMode="Externa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0.xml"/><Relationship Id="rId3" Type="http://schemas.openxmlformats.org/officeDocument/2006/relationships/hyperlink" Target="https://chrome.google.com/webstore/detail/flaticon-for-gsuit-gslide/haekgjfnhhdkgfgmldhfokhmfkgmciba" TargetMode="Externa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5.xml"/><Relationship Id="rId3" Type="http://schemas.openxmlformats.org/officeDocument/2006/relationships/image" Target="../media/image41.png"/><Relationship Id="rId4" Type="http://schemas.openxmlformats.org/officeDocument/2006/relationships/image" Target="../media/image18.png"/><Relationship Id="rId5" Type="http://schemas.openxmlformats.org/officeDocument/2006/relationships/image" Target="../media/image40.png"/><Relationship Id="rId6" Type="http://schemas.openxmlformats.org/officeDocument/2006/relationships/image" Target="../media/image43.png"/><Relationship Id="rId7" Type="http://schemas.openxmlformats.org/officeDocument/2006/relationships/image" Target="../media/image22.jpg"/><Relationship Id="rId8" Type="http://schemas.openxmlformats.org/officeDocument/2006/relationships/image" Target="../media/image2.pn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54.xml"/><Relationship Id="rId3" Type="http://schemas.openxmlformats.org/officeDocument/2006/relationships/hyperlink" Target="http://bit.ly/2PfT4lq" TargetMode="External"/><Relationship Id="rId4" Type="http://schemas.openxmlformats.org/officeDocument/2006/relationships/image" Target="../media/image75.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6.xml"/><Relationship Id="rId3" Type="http://schemas.openxmlformats.org/officeDocument/2006/relationships/image" Target="../media/image23.jpg"/><Relationship Id="rId4" Type="http://schemas.openxmlformats.org/officeDocument/2006/relationships/image" Target="../media/image42.png"/><Relationship Id="rId5" Type="http://schemas.openxmlformats.org/officeDocument/2006/relationships/image" Target="../media/image9.png"/><Relationship Id="rId6" Type="http://schemas.openxmlformats.org/officeDocument/2006/relationships/image" Target="../media/image17.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8.xml"/><Relationship Id="rId3" Type="http://schemas.openxmlformats.org/officeDocument/2006/relationships/image" Target="../media/image31.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9.xml"/><Relationship Id="rId3" Type="http://schemas.openxmlformats.org/officeDocument/2006/relationships/image" Target="../media/image33.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305" name="Shape 305"/>
        <p:cNvGrpSpPr/>
        <p:nvPr/>
      </p:nvGrpSpPr>
      <p:grpSpPr>
        <a:xfrm>
          <a:off x="0" y="0"/>
          <a:ext cx="0" cy="0"/>
          <a:chOff x="0" y="0"/>
          <a:chExt cx="0" cy="0"/>
        </a:xfrm>
      </p:grpSpPr>
      <p:sp>
        <p:nvSpPr>
          <p:cNvPr id="306" name="Google Shape;306;p35"/>
          <p:cNvSpPr txBox="1"/>
          <p:nvPr>
            <p:ph type="ctrTitle"/>
          </p:nvPr>
        </p:nvSpPr>
        <p:spPr>
          <a:xfrm>
            <a:off x="1601850" y="1664143"/>
            <a:ext cx="5940300" cy="1579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4700"/>
              <a:t>WATERCOLOR </a:t>
            </a:r>
            <a:r>
              <a:rPr lang="en" sz="3200"/>
              <a:t>PROJECT PROPOSAL</a:t>
            </a:r>
            <a:endParaRPr sz="3200"/>
          </a:p>
        </p:txBody>
      </p:sp>
      <p:sp>
        <p:nvSpPr>
          <p:cNvPr id="307" name="Google Shape;307;p35"/>
          <p:cNvSpPr txBox="1"/>
          <p:nvPr>
            <p:ph idx="1" type="subTitle"/>
          </p:nvPr>
        </p:nvSpPr>
        <p:spPr>
          <a:xfrm>
            <a:off x="1741325" y="3280993"/>
            <a:ext cx="5661000" cy="524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Here is where your presentation begins</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5" name="Shape 395"/>
        <p:cNvGrpSpPr/>
        <p:nvPr/>
      </p:nvGrpSpPr>
      <p:grpSpPr>
        <a:xfrm>
          <a:off x="0" y="0"/>
          <a:ext cx="0" cy="0"/>
          <a:chOff x="0" y="0"/>
          <a:chExt cx="0" cy="0"/>
        </a:xfrm>
      </p:grpSpPr>
      <p:sp>
        <p:nvSpPr>
          <p:cNvPr id="396" name="Google Shape;396;p44"/>
          <p:cNvSpPr txBox="1"/>
          <p:nvPr>
            <p:ph idx="15" type="title"/>
          </p:nvPr>
        </p:nvSpPr>
        <p:spPr>
          <a:xfrm>
            <a:off x="713225" y="378350"/>
            <a:ext cx="7713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MAJOR REQUIREMENTS</a:t>
            </a:r>
            <a:endParaRPr/>
          </a:p>
        </p:txBody>
      </p:sp>
      <p:sp>
        <p:nvSpPr>
          <p:cNvPr id="397" name="Google Shape;397;p44"/>
          <p:cNvSpPr txBox="1"/>
          <p:nvPr>
            <p:ph idx="5" type="subTitle"/>
          </p:nvPr>
        </p:nvSpPr>
        <p:spPr>
          <a:xfrm>
            <a:off x="1101224" y="3855175"/>
            <a:ext cx="19860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It’s the closest planet to the Sun</a:t>
            </a:r>
            <a:endParaRPr/>
          </a:p>
        </p:txBody>
      </p:sp>
      <p:sp>
        <p:nvSpPr>
          <p:cNvPr id="398" name="Google Shape;398;p44"/>
          <p:cNvSpPr txBox="1"/>
          <p:nvPr>
            <p:ph type="title"/>
          </p:nvPr>
        </p:nvSpPr>
        <p:spPr>
          <a:xfrm>
            <a:off x="1101224" y="1835250"/>
            <a:ext cx="19860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399" name="Google Shape;399;p44"/>
          <p:cNvSpPr txBox="1"/>
          <p:nvPr>
            <p:ph idx="1" type="subTitle"/>
          </p:nvPr>
        </p:nvSpPr>
        <p:spPr>
          <a:xfrm>
            <a:off x="1101224" y="2269375"/>
            <a:ext cx="19860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 is the biggest planet of them all</a:t>
            </a:r>
            <a:endParaRPr/>
          </a:p>
        </p:txBody>
      </p:sp>
      <p:sp>
        <p:nvSpPr>
          <p:cNvPr id="400" name="Google Shape;400;p44"/>
          <p:cNvSpPr txBox="1"/>
          <p:nvPr>
            <p:ph idx="2" type="title"/>
          </p:nvPr>
        </p:nvSpPr>
        <p:spPr>
          <a:xfrm>
            <a:off x="3578997" y="1835250"/>
            <a:ext cx="19860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401" name="Google Shape;401;p44"/>
          <p:cNvSpPr txBox="1"/>
          <p:nvPr>
            <p:ph idx="3" type="subTitle"/>
          </p:nvPr>
        </p:nvSpPr>
        <p:spPr>
          <a:xfrm>
            <a:off x="3578997" y="2269375"/>
            <a:ext cx="19860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It’s composed of hydrogen and helium</a:t>
            </a:r>
            <a:endParaRPr/>
          </a:p>
        </p:txBody>
      </p:sp>
      <p:sp>
        <p:nvSpPr>
          <p:cNvPr id="402" name="Google Shape;402;p44"/>
          <p:cNvSpPr txBox="1"/>
          <p:nvPr>
            <p:ph idx="4" type="title"/>
          </p:nvPr>
        </p:nvSpPr>
        <p:spPr>
          <a:xfrm>
            <a:off x="1101224" y="3421050"/>
            <a:ext cx="19860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403" name="Google Shape;403;p44"/>
          <p:cNvSpPr txBox="1"/>
          <p:nvPr>
            <p:ph idx="6" type="title"/>
          </p:nvPr>
        </p:nvSpPr>
        <p:spPr>
          <a:xfrm>
            <a:off x="3578997" y="3421050"/>
            <a:ext cx="19860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404" name="Google Shape;404;p44"/>
          <p:cNvSpPr txBox="1"/>
          <p:nvPr>
            <p:ph idx="7" type="subTitle"/>
          </p:nvPr>
        </p:nvSpPr>
        <p:spPr>
          <a:xfrm>
            <a:off x="3578997" y="3855175"/>
            <a:ext cx="19860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is the second planet from the Sun</a:t>
            </a:r>
            <a:endParaRPr/>
          </a:p>
        </p:txBody>
      </p:sp>
      <p:sp>
        <p:nvSpPr>
          <p:cNvPr id="405" name="Google Shape;405;p44"/>
          <p:cNvSpPr txBox="1"/>
          <p:nvPr>
            <p:ph idx="8" type="title"/>
          </p:nvPr>
        </p:nvSpPr>
        <p:spPr>
          <a:xfrm>
            <a:off x="6056776" y="1835250"/>
            <a:ext cx="19860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406" name="Google Shape;406;p44"/>
          <p:cNvSpPr txBox="1"/>
          <p:nvPr>
            <p:ph idx="9" type="subTitle"/>
          </p:nvPr>
        </p:nvSpPr>
        <p:spPr>
          <a:xfrm>
            <a:off x="6056776" y="2269375"/>
            <a:ext cx="19860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It’s the farthest planet from the Sun</a:t>
            </a:r>
            <a:endParaRPr/>
          </a:p>
        </p:txBody>
      </p:sp>
      <p:sp>
        <p:nvSpPr>
          <p:cNvPr id="407" name="Google Shape;407;p44"/>
          <p:cNvSpPr txBox="1"/>
          <p:nvPr>
            <p:ph idx="13" type="title"/>
          </p:nvPr>
        </p:nvSpPr>
        <p:spPr>
          <a:xfrm>
            <a:off x="6056776" y="3421050"/>
            <a:ext cx="19860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5B3554"/>
                </a:solidFill>
              </a:rPr>
              <a:t>MARS</a:t>
            </a:r>
            <a:endParaRPr>
              <a:solidFill>
                <a:srgbClr val="5B3554"/>
              </a:solidFill>
            </a:endParaRPr>
          </a:p>
        </p:txBody>
      </p:sp>
      <p:sp>
        <p:nvSpPr>
          <p:cNvPr id="408" name="Google Shape;408;p44"/>
          <p:cNvSpPr txBox="1"/>
          <p:nvPr>
            <p:ph idx="14" type="subTitle"/>
          </p:nvPr>
        </p:nvSpPr>
        <p:spPr>
          <a:xfrm>
            <a:off x="6056776" y="3855175"/>
            <a:ext cx="19860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 is actually a very cold place</a:t>
            </a:r>
            <a:endParaRPr/>
          </a:p>
        </p:txBody>
      </p:sp>
      <p:pic>
        <p:nvPicPr>
          <p:cNvPr id="409" name="Google Shape;409;p44"/>
          <p:cNvPicPr preferRelativeResize="0"/>
          <p:nvPr/>
        </p:nvPicPr>
        <p:blipFill>
          <a:blip r:embed="rId3">
            <a:alphaModFix/>
          </a:blip>
          <a:stretch>
            <a:fillRect/>
          </a:stretch>
        </p:blipFill>
        <p:spPr>
          <a:xfrm>
            <a:off x="1639038" y="2916872"/>
            <a:ext cx="910275" cy="624473"/>
          </a:xfrm>
          <a:prstGeom prst="rect">
            <a:avLst/>
          </a:prstGeom>
          <a:noFill/>
          <a:ln>
            <a:noFill/>
          </a:ln>
        </p:spPr>
      </p:pic>
      <p:pic>
        <p:nvPicPr>
          <p:cNvPr id="410" name="Google Shape;410;p44"/>
          <p:cNvPicPr preferRelativeResize="0"/>
          <p:nvPr/>
        </p:nvPicPr>
        <p:blipFill>
          <a:blip r:embed="rId4">
            <a:alphaModFix/>
          </a:blip>
          <a:stretch>
            <a:fillRect/>
          </a:stretch>
        </p:blipFill>
        <p:spPr>
          <a:xfrm rot="5695178">
            <a:off x="6731187" y="1085866"/>
            <a:ext cx="637074" cy="1129655"/>
          </a:xfrm>
          <a:prstGeom prst="rect">
            <a:avLst/>
          </a:prstGeom>
          <a:noFill/>
          <a:ln>
            <a:noFill/>
          </a:ln>
        </p:spPr>
      </p:pic>
      <p:pic>
        <p:nvPicPr>
          <p:cNvPr id="411" name="Google Shape;411;p44"/>
          <p:cNvPicPr preferRelativeResize="0"/>
          <p:nvPr/>
        </p:nvPicPr>
        <p:blipFill>
          <a:blip r:embed="rId5">
            <a:alphaModFix/>
          </a:blip>
          <a:stretch>
            <a:fillRect/>
          </a:stretch>
        </p:blipFill>
        <p:spPr>
          <a:xfrm>
            <a:off x="6766638" y="2843106"/>
            <a:ext cx="566182" cy="731576"/>
          </a:xfrm>
          <a:prstGeom prst="rect">
            <a:avLst/>
          </a:prstGeom>
          <a:noFill/>
          <a:ln>
            <a:noFill/>
          </a:ln>
        </p:spPr>
      </p:pic>
      <p:pic>
        <p:nvPicPr>
          <p:cNvPr id="412" name="Google Shape;412;p44"/>
          <p:cNvPicPr preferRelativeResize="0"/>
          <p:nvPr/>
        </p:nvPicPr>
        <p:blipFill>
          <a:blip r:embed="rId6">
            <a:alphaModFix/>
          </a:blip>
          <a:stretch>
            <a:fillRect/>
          </a:stretch>
        </p:blipFill>
        <p:spPr>
          <a:xfrm>
            <a:off x="4342689" y="3051390"/>
            <a:ext cx="458527" cy="420899"/>
          </a:xfrm>
          <a:prstGeom prst="rect">
            <a:avLst/>
          </a:prstGeom>
          <a:noFill/>
          <a:ln>
            <a:noFill/>
          </a:ln>
        </p:spPr>
      </p:pic>
      <p:pic>
        <p:nvPicPr>
          <p:cNvPr id="413" name="Google Shape;413;p44"/>
          <p:cNvPicPr preferRelativeResize="0"/>
          <p:nvPr/>
        </p:nvPicPr>
        <p:blipFill>
          <a:blip r:embed="rId7">
            <a:alphaModFix/>
          </a:blip>
          <a:stretch>
            <a:fillRect/>
          </a:stretch>
        </p:blipFill>
        <p:spPr>
          <a:xfrm>
            <a:off x="4288862" y="1395467"/>
            <a:ext cx="566175" cy="500936"/>
          </a:xfrm>
          <a:prstGeom prst="rect">
            <a:avLst/>
          </a:prstGeom>
          <a:noFill/>
          <a:ln>
            <a:noFill/>
          </a:ln>
        </p:spPr>
      </p:pic>
      <p:pic>
        <p:nvPicPr>
          <p:cNvPr id="414" name="Google Shape;414;p44"/>
          <p:cNvPicPr preferRelativeResize="0"/>
          <p:nvPr/>
        </p:nvPicPr>
        <p:blipFill>
          <a:blip r:embed="rId8">
            <a:alphaModFix/>
          </a:blip>
          <a:stretch>
            <a:fillRect/>
          </a:stretch>
        </p:blipFill>
        <p:spPr>
          <a:xfrm>
            <a:off x="1770625" y="1350341"/>
            <a:ext cx="566175" cy="519731"/>
          </a:xfrm>
          <a:prstGeom prst="rect">
            <a:avLst/>
          </a:prstGeom>
          <a:noFill/>
          <a:ln>
            <a:noFill/>
          </a:ln>
        </p:spPr>
      </p:pic>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8" name="Shape 418"/>
        <p:cNvGrpSpPr/>
        <p:nvPr/>
      </p:nvGrpSpPr>
      <p:grpSpPr>
        <a:xfrm>
          <a:off x="0" y="0"/>
          <a:ext cx="0" cy="0"/>
          <a:chOff x="0" y="0"/>
          <a:chExt cx="0" cy="0"/>
        </a:xfrm>
      </p:grpSpPr>
      <p:pic>
        <p:nvPicPr>
          <p:cNvPr id="419" name="Google Shape;419;p45"/>
          <p:cNvPicPr preferRelativeResize="0"/>
          <p:nvPr/>
        </p:nvPicPr>
        <p:blipFill>
          <a:blip r:embed="rId3">
            <a:alphaModFix amt="80000"/>
          </a:blip>
          <a:stretch>
            <a:fillRect/>
          </a:stretch>
        </p:blipFill>
        <p:spPr>
          <a:xfrm flipH="1" rot="3349612">
            <a:off x="3638305" y="2258934"/>
            <a:ext cx="1289518" cy="1183729"/>
          </a:xfrm>
          <a:prstGeom prst="rect">
            <a:avLst/>
          </a:prstGeom>
          <a:noFill/>
          <a:ln>
            <a:noFill/>
          </a:ln>
        </p:spPr>
      </p:pic>
      <p:pic>
        <p:nvPicPr>
          <p:cNvPr id="420" name="Google Shape;420;p45"/>
          <p:cNvPicPr preferRelativeResize="0"/>
          <p:nvPr/>
        </p:nvPicPr>
        <p:blipFill>
          <a:blip r:embed="rId4">
            <a:alphaModFix amt="81000"/>
          </a:blip>
          <a:stretch>
            <a:fillRect/>
          </a:stretch>
        </p:blipFill>
        <p:spPr>
          <a:xfrm>
            <a:off x="2933700" y="1276350"/>
            <a:ext cx="3364675" cy="3088675"/>
          </a:xfrm>
          <a:prstGeom prst="rect">
            <a:avLst/>
          </a:prstGeom>
          <a:noFill/>
          <a:ln>
            <a:noFill/>
          </a:ln>
        </p:spPr>
      </p:pic>
      <p:pic>
        <p:nvPicPr>
          <p:cNvPr id="421" name="Google Shape;421;p45" title="Gráfico">
            <a:hlinkClick r:id="rId5"/>
          </p:cNvPr>
          <p:cNvPicPr preferRelativeResize="0"/>
          <p:nvPr/>
        </p:nvPicPr>
        <p:blipFill>
          <a:blip r:embed="rId6">
            <a:alphaModFix amt="80000"/>
          </a:blip>
          <a:stretch>
            <a:fillRect/>
          </a:stretch>
        </p:blipFill>
        <p:spPr>
          <a:xfrm>
            <a:off x="3257919" y="1457025"/>
            <a:ext cx="2658577" cy="2546652"/>
          </a:xfrm>
          <a:prstGeom prst="rect">
            <a:avLst/>
          </a:prstGeom>
          <a:noFill/>
          <a:ln>
            <a:noFill/>
          </a:ln>
        </p:spPr>
      </p:pic>
      <p:sp>
        <p:nvSpPr>
          <p:cNvPr id="422" name="Google Shape;422;p45"/>
          <p:cNvSpPr txBox="1"/>
          <p:nvPr/>
        </p:nvSpPr>
        <p:spPr>
          <a:xfrm>
            <a:off x="6042150" y="1803350"/>
            <a:ext cx="2082600" cy="356700"/>
          </a:xfrm>
          <a:prstGeom prst="rect">
            <a:avLst/>
          </a:prstGeom>
          <a:noFill/>
          <a:ln>
            <a:noFill/>
          </a:ln>
        </p:spPr>
        <p:txBody>
          <a:bodyPr anchorCtr="0" anchor="ctr" bIns="91425" lIns="91425" spcFirstLastPara="1" rIns="91425" wrap="square" tIns="91425">
            <a:noAutofit/>
          </a:bodyPr>
          <a:lstStyle/>
          <a:p>
            <a:pPr indent="0" lvl="0" marL="0" rtl="0" algn="l">
              <a:lnSpc>
                <a:spcPct val="80000"/>
              </a:lnSpc>
              <a:spcBef>
                <a:spcPts val="0"/>
              </a:spcBef>
              <a:spcAft>
                <a:spcPts val="0"/>
              </a:spcAft>
              <a:buNone/>
            </a:pPr>
            <a:r>
              <a:rPr lang="en" sz="2000">
                <a:solidFill>
                  <a:schemeClr val="dk1"/>
                </a:solidFill>
                <a:latin typeface="Lexend Tera"/>
                <a:ea typeface="Lexend Tera"/>
                <a:cs typeface="Lexend Tera"/>
                <a:sym typeface="Lexend Tera"/>
              </a:rPr>
              <a:t>JUPITER</a:t>
            </a:r>
            <a:endParaRPr sz="2000">
              <a:solidFill>
                <a:schemeClr val="dk1"/>
              </a:solidFill>
              <a:latin typeface="Lexend Tera"/>
              <a:ea typeface="Lexend Tera"/>
              <a:cs typeface="Lexend Tera"/>
              <a:sym typeface="Lexend Tera"/>
            </a:endParaRPr>
          </a:p>
        </p:txBody>
      </p:sp>
      <p:sp>
        <p:nvSpPr>
          <p:cNvPr id="423" name="Google Shape;423;p45"/>
          <p:cNvSpPr txBox="1"/>
          <p:nvPr/>
        </p:nvSpPr>
        <p:spPr>
          <a:xfrm>
            <a:off x="6042150" y="3343898"/>
            <a:ext cx="2082600" cy="356700"/>
          </a:xfrm>
          <a:prstGeom prst="rect">
            <a:avLst/>
          </a:prstGeom>
          <a:noFill/>
          <a:ln>
            <a:noFill/>
          </a:ln>
        </p:spPr>
        <p:txBody>
          <a:bodyPr anchorCtr="0" anchor="ctr" bIns="91425" lIns="91425" spcFirstLastPara="1" rIns="91425" wrap="square" tIns="91425">
            <a:noAutofit/>
          </a:bodyPr>
          <a:lstStyle/>
          <a:p>
            <a:pPr indent="0" lvl="0" marL="0" rtl="0" algn="l">
              <a:lnSpc>
                <a:spcPct val="80000"/>
              </a:lnSpc>
              <a:spcBef>
                <a:spcPts val="0"/>
              </a:spcBef>
              <a:spcAft>
                <a:spcPts val="0"/>
              </a:spcAft>
              <a:buNone/>
            </a:pPr>
            <a:r>
              <a:rPr lang="en" sz="2000">
                <a:solidFill>
                  <a:schemeClr val="dk1"/>
                </a:solidFill>
                <a:latin typeface="Lexend Tera"/>
                <a:ea typeface="Lexend Tera"/>
                <a:cs typeface="Lexend Tera"/>
                <a:sym typeface="Lexend Tera"/>
              </a:rPr>
              <a:t>MERCURY</a:t>
            </a:r>
            <a:endParaRPr sz="2000">
              <a:solidFill>
                <a:schemeClr val="dk1"/>
              </a:solidFill>
              <a:latin typeface="Lexend Tera"/>
              <a:ea typeface="Lexend Tera"/>
              <a:cs typeface="Lexend Tera"/>
              <a:sym typeface="Lexend Tera"/>
            </a:endParaRPr>
          </a:p>
        </p:txBody>
      </p:sp>
      <p:sp>
        <p:nvSpPr>
          <p:cNvPr id="424" name="Google Shape;424;p45"/>
          <p:cNvSpPr txBox="1"/>
          <p:nvPr/>
        </p:nvSpPr>
        <p:spPr>
          <a:xfrm>
            <a:off x="6042150" y="2083850"/>
            <a:ext cx="2384100" cy="51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a:solidFill>
                  <a:schemeClr val="dk1"/>
                </a:solidFill>
                <a:latin typeface="Roboto"/>
                <a:ea typeface="Roboto"/>
                <a:cs typeface="Roboto"/>
                <a:sym typeface="Roboto"/>
              </a:rPr>
              <a:t>Jupiter is a really big planet</a:t>
            </a:r>
            <a:endParaRPr>
              <a:solidFill>
                <a:schemeClr val="dk1"/>
              </a:solidFill>
              <a:latin typeface="Roboto"/>
              <a:ea typeface="Roboto"/>
              <a:cs typeface="Roboto"/>
              <a:sym typeface="Roboto"/>
            </a:endParaRPr>
          </a:p>
        </p:txBody>
      </p:sp>
      <p:sp>
        <p:nvSpPr>
          <p:cNvPr id="425" name="Google Shape;425;p45"/>
          <p:cNvSpPr txBox="1"/>
          <p:nvPr/>
        </p:nvSpPr>
        <p:spPr>
          <a:xfrm>
            <a:off x="6042150" y="3622016"/>
            <a:ext cx="2384100" cy="51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a:solidFill>
                  <a:schemeClr val="dk1"/>
                </a:solidFill>
                <a:latin typeface="Roboto"/>
                <a:ea typeface="Roboto"/>
                <a:cs typeface="Roboto"/>
                <a:sym typeface="Roboto"/>
              </a:rPr>
              <a:t>Mercury is a small planet</a:t>
            </a:r>
            <a:endParaRPr>
              <a:solidFill>
                <a:schemeClr val="dk1"/>
              </a:solidFill>
              <a:latin typeface="Roboto"/>
              <a:ea typeface="Roboto"/>
              <a:cs typeface="Roboto"/>
              <a:sym typeface="Roboto"/>
            </a:endParaRPr>
          </a:p>
        </p:txBody>
      </p:sp>
      <p:sp>
        <p:nvSpPr>
          <p:cNvPr id="426" name="Google Shape;426;p45"/>
          <p:cNvSpPr txBox="1"/>
          <p:nvPr/>
        </p:nvSpPr>
        <p:spPr>
          <a:xfrm>
            <a:off x="1038125" y="1803347"/>
            <a:ext cx="2084700" cy="356700"/>
          </a:xfrm>
          <a:prstGeom prst="rect">
            <a:avLst/>
          </a:prstGeom>
          <a:noFill/>
          <a:ln>
            <a:noFill/>
          </a:ln>
        </p:spPr>
        <p:txBody>
          <a:bodyPr anchorCtr="0" anchor="ctr" bIns="91425" lIns="91425" spcFirstLastPara="1" rIns="91425" wrap="square" tIns="91425">
            <a:noAutofit/>
          </a:bodyPr>
          <a:lstStyle/>
          <a:p>
            <a:pPr indent="0" lvl="0" marL="0" rtl="0" algn="r">
              <a:lnSpc>
                <a:spcPct val="80000"/>
              </a:lnSpc>
              <a:spcBef>
                <a:spcPts val="0"/>
              </a:spcBef>
              <a:spcAft>
                <a:spcPts val="0"/>
              </a:spcAft>
              <a:buNone/>
            </a:pPr>
            <a:r>
              <a:rPr lang="en" sz="2000">
                <a:solidFill>
                  <a:schemeClr val="dk1"/>
                </a:solidFill>
                <a:latin typeface="Lexend Tera"/>
                <a:ea typeface="Lexend Tera"/>
                <a:cs typeface="Lexend Tera"/>
                <a:sym typeface="Lexend Tera"/>
              </a:rPr>
              <a:t>VENUS</a:t>
            </a:r>
            <a:endParaRPr sz="2000">
              <a:solidFill>
                <a:schemeClr val="dk1"/>
              </a:solidFill>
              <a:latin typeface="Lexend Tera"/>
              <a:ea typeface="Lexend Tera"/>
              <a:cs typeface="Lexend Tera"/>
              <a:sym typeface="Lexend Tera"/>
            </a:endParaRPr>
          </a:p>
        </p:txBody>
      </p:sp>
      <p:sp>
        <p:nvSpPr>
          <p:cNvPr id="427" name="Google Shape;427;p45"/>
          <p:cNvSpPr txBox="1"/>
          <p:nvPr/>
        </p:nvSpPr>
        <p:spPr>
          <a:xfrm>
            <a:off x="1038125" y="3343897"/>
            <a:ext cx="2084700" cy="356700"/>
          </a:xfrm>
          <a:prstGeom prst="rect">
            <a:avLst/>
          </a:prstGeom>
          <a:noFill/>
          <a:ln>
            <a:noFill/>
          </a:ln>
        </p:spPr>
        <p:txBody>
          <a:bodyPr anchorCtr="0" anchor="ctr" bIns="91425" lIns="91425" spcFirstLastPara="1" rIns="91425" wrap="square" tIns="91425">
            <a:noAutofit/>
          </a:bodyPr>
          <a:lstStyle/>
          <a:p>
            <a:pPr indent="0" lvl="0" marL="0" rtl="0" algn="r">
              <a:lnSpc>
                <a:spcPct val="80000"/>
              </a:lnSpc>
              <a:spcBef>
                <a:spcPts val="0"/>
              </a:spcBef>
              <a:spcAft>
                <a:spcPts val="0"/>
              </a:spcAft>
              <a:buNone/>
            </a:pPr>
            <a:r>
              <a:rPr lang="en" sz="2000">
                <a:solidFill>
                  <a:schemeClr val="dk1"/>
                </a:solidFill>
                <a:latin typeface="Lexend Tera"/>
                <a:ea typeface="Lexend Tera"/>
                <a:cs typeface="Lexend Tera"/>
                <a:sym typeface="Lexend Tera"/>
              </a:rPr>
              <a:t>MARS</a:t>
            </a:r>
            <a:endParaRPr sz="2000">
              <a:solidFill>
                <a:schemeClr val="dk1"/>
              </a:solidFill>
              <a:latin typeface="Lexend Tera"/>
              <a:ea typeface="Lexend Tera"/>
              <a:cs typeface="Lexend Tera"/>
              <a:sym typeface="Lexend Tera"/>
            </a:endParaRPr>
          </a:p>
        </p:txBody>
      </p:sp>
      <p:sp>
        <p:nvSpPr>
          <p:cNvPr id="428" name="Google Shape;428;p45"/>
          <p:cNvSpPr txBox="1"/>
          <p:nvPr/>
        </p:nvSpPr>
        <p:spPr>
          <a:xfrm>
            <a:off x="713225" y="2083850"/>
            <a:ext cx="2409600" cy="5157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a:solidFill>
                  <a:schemeClr val="dk1"/>
                </a:solidFill>
                <a:latin typeface="Roboto"/>
                <a:ea typeface="Roboto"/>
                <a:cs typeface="Roboto"/>
                <a:sym typeface="Roboto"/>
              </a:rPr>
              <a:t>Venus has a beautiful name</a:t>
            </a:r>
            <a:endParaRPr>
              <a:solidFill>
                <a:schemeClr val="dk1"/>
              </a:solidFill>
              <a:latin typeface="Roboto"/>
              <a:ea typeface="Roboto"/>
              <a:cs typeface="Roboto"/>
              <a:sym typeface="Roboto"/>
            </a:endParaRPr>
          </a:p>
        </p:txBody>
      </p:sp>
      <p:sp>
        <p:nvSpPr>
          <p:cNvPr id="429" name="Google Shape;429;p45"/>
          <p:cNvSpPr txBox="1"/>
          <p:nvPr/>
        </p:nvSpPr>
        <p:spPr>
          <a:xfrm>
            <a:off x="713225" y="3622016"/>
            <a:ext cx="2409600" cy="5157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a:solidFill>
                  <a:schemeClr val="dk1"/>
                </a:solidFill>
                <a:latin typeface="Roboto"/>
                <a:ea typeface="Roboto"/>
                <a:cs typeface="Roboto"/>
                <a:sym typeface="Roboto"/>
              </a:rPr>
              <a:t>Mars is a very cold place</a:t>
            </a:r>
            <a:endParaRPr>
              <a:solidFill>
                <a:schemeClr val="dk1"/>
              </a:solidFill>
              <a:latin typeface="Roboto"/>
              <a:ea typeface="Roboto"/>
              <a:cs typeface="Roboto"/>
              <a:sym typeface="Roboto"/>
            </a:endParaRPr>
          </a:p>
        </p:txBody>
      </p:sp>
      <p:sp>
        <p:nvSpPr>
          <p:cNvPr id="430" name="Google Shape;430;p45"/>
          <p:cNvSpPr/>
          <p:nvPr/>
        </p:nvSpPr>
        <p:spPr>
          <a:xfrm>
            <a:off x="6042150" y="2977323"/>
            <a:ext cx="1619700" cy="356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accent1"/>
                </a:solidFill>
                <a:latin typeface="Lexend Tera"/>
                <a:ea typeface="Lexend Tera"/>
                <a:cs typeface="Lexend Tera"/>
                <a:sym typeface="Lexend Tera"/>
              </a:rPr>
              <a:t>$4,000</a:t>
            </a:r>
            <a:endParaRPr sz="2000">
              <a:solidFill>
                <a:schemeClr val="accent1"/>
              </a:solidFill>
              <a:latin typeface="Lexend Tera"/>
              <a:ea typeface="Lexend Tera"/>
              <a:cs typeface="Lexend Tera"/>
              <a:sym typeface="Lexend Tera"/>
            </a:endParaRPr>
          </a:p>
        </p:txBody>
      </p:sp>
      <p:sp>
        <p:nvSpPr>
          <p:cNvPr id="431" name="Google Shape;431;p45"/>
          <p:cNvSpPr/>
          <p:nvPr/>
        </p:nvSpPr>
        <p:spPr>
          <a:xfrm>
            <a:off x="6042150" y="1437700"/>
            <a:ext cx="1619700" cy="356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dk2"/>
                </a:solidFill>
                <a:latin typeface="Lexend Tera"/>
                <a:ea typeface="Lexend Tera"/>
                <a:cs typeface="Lexend Tera"/>
                <a:sym typeface="Lexend Tera"/>
              </a:rPr>
              <a:t>$1,000</a:t>
            </a:r>
            <a:endParaRPr sz="2000">
              <a:solidFill>
                <a:schemeClr val="dk2"/>
              </a:solidFill>
              <a:latin typeface="Lexend Tera"/>
              <a:ea typeface="Lexend Tera"/>
              <a:cs typeface="Lexend Tera"/>
              <a:sym typeface="Lexend Tera"/>
            </a:endParaRPr>
          </a:p>
        </p:txBody>
      </p:sp>
      <p:sp>
        <p:nvSpPr>
          <p:cNvPr id="432" name="Google Shape;432;p45"/>
          <p:cNvSpPr/>
          <p:nvPr/>
        </p:nvSpPr>
        <p:spPr>
          <a:xfrm>
            <a:off x="1503125" y="2977323"/>
            <a:ext cx="1619700" cy="356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000">
                <a:solidFill>
                  <a:schemeClr val="accent3"/>
                </a:solidFill>
                <a:latin typeface="Lexend Tera"/>
                <a:ea typeface="Lexend Tera"/>
                <a:cs typeface="Lexend Tera"/>
                <a:sym typeface="Lexend Tera"/>
              </a:rPr>
              <a:t>$2,000</a:t>
            </a:r>
            <a:endParaRPr sz="2000">
              <a:solidFill>
                <a:schemeClr val="accent3"/>
              </a:solidFill>
              <a:latin typeface="Lexend Tera"/>
              <a:ea typeface="Lexend Tera"/>
              <a:cs typeface="Lexend Tera"/>
              <a:sym typeface="Lexend Tera"/>
            </a:endParaRPr>
          </a:p>
        </p:txBody>
      </p:sp>
      <p:sp>
        <p:nvSpPr>
          <p:cNvPr id="433" name="Google Shape;433;p45"/>
          <p:cNvSpPr/>
          <p:nvPr/>
        </p:nvSpPr>
        <p:spPr>
          <a:xfrm>
            <a:off x="1503125" y="1437700"/>
            <a:ext cx="1619700" cy="356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000">
                <a:solidFill>
                  <a:schemeClr val="lt2"/>
                </a:solidFill>
                <a:latin typeface="Lexend Tera"/>
                <a:ea typeface="Lexend Tera"/>
                <a:cs typeface="Lexend Tera"/>
                <a:sym typeface="Lexend Tera"/>
              </a:rPr>
              <a:t>$1,500</a:t>
            </a:r>
            <a:endParaRPr sz="2000">
              <a:solidFill>
                <a:schemeClr val="lt2"/>
              </a:solidFill>
              <a:latin typeface="Lexend Tera"/>
              <a:ea typeface="Lexend Tera"/>
              <a:cs typeface="Lexend Tera"/>
              <a:sym typeface="Lexend Tera"/>
            </a:endParaRPr>
          </a:p>
        </p:txBody>
      </p:sp>
      <p:sp>
        <p:nvSpPr>
          <p:cNvPr id="434" name="Google Shape;434;p45"/>
          <p:cNvSpPr txBox="1"/>
          <p:nvPr>
            <p:ph type="title"/>
          </p:nvPr>
        </p:nvSpPr>
        <p:spPr>
          <a:xfrm>
            <a:off x="715500" y="378350"/>
            <a:ext cx="7713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BUDGET</a:t>
            </a:r>
            <a:endParaRPr/>
          </a:p>
        </p:txBody>
      </p:sp>
      <p:sp>
        <p:nvSpPr>
          <p:cNvPr id="435" name="Google Shape;435;p45"/>
          <p:cNvSpPr txBox="1"/>
          <p:nvPr/>
        </p:nvSpPr>
        <p:spPr>
          <a:xfrm>
            <a:off x="714225" y="4366675"/>
            <a:ext cx="7715400" cy="362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chemeClr val="dk1"/>
                </a:solidFill>
                <a:latin typeface="Roboto"/>
                <a:ea typeface="Roboto"/>
                <a:cs typeface="Roboto"/>
                <a:sym typeface="Roboto"/>
              </a:rPr>
              <a:t>Follow the link in the graph to modify its data and then paste the new one here. </a:t>
            </a:r>
            <a:r>
              <a:rPr b="1" lang="en" sz="1200">
                <a:solidFill>
                  <a:schemeClr val="dk1"/>
                </a:solidFill>
                <a:uFill>
                  <a:noFill/>
                </a:uFill>
                <a:latin typeface="Roboto"/>
                <a:ea typeface="Roboto"/>
                <a:cs typeface="Roboto"/>
                <a:sym typeface="Roboto"/>
                <a:hlinkClick r:id="rId7">
                  <a:extLst>
                    <a:ext uri="{A12FA001-AC4F-418D-AE19-62706E023703}">
                      <ahyp:hlinkClr val="tx"/>
                    </a:ext>
                  </a:extLst>
                </a:hlinkClick>
              </a:rPr>
              <a:t>For more info, click here</a:t>
            </a:r>
            <a:endParaRPr b="1" sz="1200">
              <a:solidFill>
                <a:schemeClr val="dk1"/>
              </a:solidFill>
              <a:latin typeface="Roboto"/>
              <a:ea typeface="Roboto"/>
              <a:cs typeface="Roboto"/>
              <a:sym typeface="Roboto"/>
            </a:endParaRPr>
          </a:p>
        </p:txBody>
      </p:sp>
      <p:sp>
        <p:nvSpPr>
          <p:cNvPr id="436" name="Google Shape;436;p45"/>
          <p:cNvSpPr/>
          <p:nvPr/>
        </p:nvSpPr>
        <p:spPr>
          <a:xfrm>
            <a:off x="3449500" y="3072575"/>
            <a:ext cx="985800" cy="356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lt1"/>
                </a:solidFill>
                <a:latin typeface="Lexend Tera"/>
                <a:ea typeface="Lexend Tera"/>
                <a:cs typeface="Lexend Tera"/>
                <a:sym typeface="Lexend Tera"/>
              </a:rPr>
              <a:t>20%</a:t>
            </a:r>
            <a:endParaRPr b="1">
              <a:solidFill>
                <a:schemeClr val="lt1"/>
              </a:solidFill>
              <a:latin typeface="Lexend Tera"/>
              <a:ea typeface="Lexend Tera"/>
              <a:cs typeface="Lexend Tera"/>
              <a:sym typeface="Lexend Tera"/>
            </a:endParaRPr>
          </a:p>
        </p:txBody>
      </p:sp>
      <p:sp>
        <p:nvSpPr>
          <p:cNvPr id="437" name="Google Shape;437;p45"/>
          <p:cNvSpPr/>
          <p:nvPr/>
        </p:nvSpPr>
        <p:spPr>
          <a:xfrm>
            <a:off x="4956900" y="2599538"/>
            <a:ext cx="985800" cy="356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lt1"/>
                </a:solidFill>
                <a:latin typeface="Lexend Tera"/>
                <a:ea typeface="Lexend Tera"/>
                <a:cs typeface="Lexend Tera"/>
                <a:sym typeface="Lexend Tera"/>
              </a:rPr>
              <a:t>54%</a:t>
            </a:r>
            <a:endParaRPr b="1">
              <a:solidFill>
                <a:schemeClr val="lt1"/>
              </a:solidFill>
              <a:latin typeface="Lexend Tera"/>
              <a:ea typeface="Lexend Tera"/>
              <a:cs typeface="Lexend Tera"/>
              <a:sym typeface="Lexend Tera"/>
            </a:endParaRPr>
          </a:p>
        </p:txBody>
      </p:sp>
      <p:sp>
        <p:nvSpPr>
          <p:cNvPr id="438" name="Google Shape;438;p45"/>
          <p:cNvSpPr/>
          <p:nvPr/>
        </p:nvSpPr>
        <p:spPr>
          <a:xfrm>
            <a:off x="3315077" y="2199688"/>
            <a:ext cx="985800" cy="356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lt1"/>
                </a:solidFill>
                <a:latin typeface="Lexend Tera"/>
                <a:ea typeface="Lexend Tera"/>
                <a:cs typeface="Lexend Tera"/>
                <a:sym typeface="Lexend Tera"/>
              </a:rPr>
              <a:t>19%</a:t>
            </a:r>
            <a:endParaRPr b="1">
              <a:solidFill>
                <a:schemeClr val="lt1"/>
              </a:solidFill>
              <a:latin typeface="Lexend Tera"/>
              <a:ea typeface="Lexend Tera"/>
              <a:cs typeface="Lexend Tera"/>
              <a:sym typeface="Lexend Tera"/>
            </a:endParaRPr>
          </a:p>
        </p:txBody>
      </p:sp>
      <p:sp>
        <p:nvSpPr>
          <p:cNvPr id="439" name="Google Shape;439;p45"/>
          <p:cNvSpPr/>
          <p:nvPr/>
        </p:nvSpPr>
        <p:spPr>
          <a:xfrm>
            <a:off x="3913950" y="1694488"/>
            <a:ext cx="985800" cy="356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lt1"/>
                </a:solidFill>
                <a:latin typeface="Lexend Tera"/>
                <a:ea typeface="Lexend Tera"/>
                <a:cs typeface="Lexend Tera"/>
                <a:sym typeface="Lexend Tera"/>
              </a:rPr>
              <a:t>7%</a:t>
            </a:r>
            <a:endParaRPr b="1">
              <a:solidFill>
                <a:schemeClr val="lt1"/>
              </a:solidFill>
              <a:latin typeface="Lexend Tera"/>
              <a:ea typeface="Lexend Tera"/>
              <a:cs typeface="Lexend Tera"/>
              <a:sym typeface="Lexend Tera"/>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43" name="Shape 443"/>
        <p:cNvGrpSpPr/>
        <p:nvPr/>
      </p:nvGrpSpPr>
      <p:grpSpPr>
        <a:xfrm>
          <a:off x="0" y="0"/>
          <a:ext cx="0" cy="0"/>
          <a:chOff x="0" y="0"/>
          <a:chExt cx="0" cy="0"/>
        </a:xfrm>
      </p:grpSpPr>
      <p:pic>
        <p:nvPicPr>
          <p:cNvPr id="444" name="Google Shape;444;p46"/>
          <p:cNvPicPr preferRelativeResize="0"/>
          <p:nvPr/>
        </p:nvPicPr>
        <p:blipFill rotWithShape="1">
          <a:blip r:embed="rId3">
            <a:alphaModFix amt="88000"/>
          </a:blip>
          <a:srcRect b="0" l="14049" r="20905" t="4634"/>
          <a:stretch/>
        </p:blipFill>
        <p:spPr>
          <a:xfrm rot="10800000">
            <a:off x="6263745" y="1786513"/>
            <a:ext cx="2313830" cy="2972962"/>
          </a:xfrm>
          <a:prstGeom prst="rect">
            <a:avLst/>
          </a:prstGeom>
          <a:noFill/>
          <a:ln>
            <a:noFill/>
          </a:ln>
        </p:spPr>
      </p:pic>
      <p:pic>
        <p:nvPicPr>
          <p:cNvPr id="445" name="Google Shape;445;p46"/>
          <p:cNvPicPr preferRelativeResize="0"/>
          <p:nvPr/>
        </p:nvPicPr>
        <p:blipFill rotWithShape="1">
          <a:blip r:embed="rId4">
            <a:alphaModFix amt="71000"/>
          </a:blip>
          <a:srcRect b="0" l="14049" r="20905" t="4634"/>
          <a:stretch/>
        </p:blipFill>
        <p:spPr>
          <a:xfrm>
            <a:off x="4396281" y="1700025"/>
            <a:ext cx="2313830" cy="2972962"/>
          </a:xfrm>
          <a:prstGeom prst="rect">
            <a:avLst/>
          </a:prstGeom>
          <a:noFill/>
          <a:ln>
            <a:noFill/>
          </a:ln>
        </p:spPr>
      </p:pic>
      <p:pic>
        <p:nvPicPr>
          <p:cNvPr id="446" name="Google Shape;446;p46"/>
          <p:cNvPicPr preferRelativeResize="0"/>
          <p:nvPr/>
        </p:nvPicPr>
        <p:blipFill rotWithShape="1">
          <a:blip r:embed="rId5">
            <a:alphaModFix amt="64000"/>
          </a:blip>
          <a:srcRect b="0" l="14049" r="20905" t="4634"/>
          <a:stretch/>
        </p:blipFill>
        <p:spPr>
          <a:xfrm rot="10800000">
            <a:off x="2363839" y="1786513"/>
            <a:ext cx="2313830" cy="2972962"/>
          </a:xfrm>
          <a:prstGeom prst="rect">
            <a:avLst/>
          </a:prstGeom>
          <a:noFill/>
          <a:ln>
            <a:noFill/>
          </a:ln>
        </p:spPr>
      </p:pic>
      <p:pic>
        <p:nvPicPr>
          <p:cNvPr id="447" name="Google Shape;447;p46"/>
          <p:cNvPicPr preferRelativeResize="0"/>
          <p:nvPr/>
        </p:nvPicPr>
        <p:blipFill rotWithShape="1">
          <a:blip r:embed="rId6">
            <a:alphaModFix amt="80000"/>
          </a:blip>
          <a:srcRect b="0" l="14049" r="20905" t="4634"/>
          <a:stretch/>
        </p:blipFill>
        <p:spPr>
          <a:xfrm>
            <a:off x="588350" y="1700025"/>
            <a:ext cx="2313830" cy="2972962"/>
          </a:xfrm>
          <a:prstGeom prst="rect">
            <a:avLst/>
          </a:prstGeom>
          <a:noFill/>
          <a:ln>
            <a:noFill/>
          </a:ln>
        </p:spPr>
      </p:pic>
      <p:sp>
        <p:nvSpPr>
          <p:cNvPr id="448" name="Google Shape;448;p46"/>
          <p:cNvSpPr txBox="1"/>
          <p:nvPr>
            <p:ph type="title"/>
          </p:nvPr>
        </p:nvSpPr>
        <p:spPr>
          <a:xfrm>
            <a:off x="715500" y="378350"/>
            <a:ext cx="7713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BUDGET</a:t>
            </a:r>
            <a:endParaRPr/>
          </a:p>
        </p:txBody>
      </p:sp>
      <p:graphicFrame>
        <p:nvGraphicFramePr>
          <p:cNvPr id="449" name="Google Shape;449;p46"/>
          <p:cNvGraphicFramePr/>
          <p:nvPr/>
        </p:nvGraphicFramePr>
        <p:xfrm>
          <a:off x="715500" y="1497470"/>
          <a:ext cx="3000000" cy="3000000"/>
        </p:xfrm>
        <a:graphic>
          <a:graphicData uri="http://schemas.openxmlformats.org/drawingml/2006/table">
            <a:tbl>
              <a:tblPr>
                <a:noFill/>
                <a:tableStyleId>{7F476B03-39D7-4F7E-8C17-D94110F9D4AF}</a:tableStyleId>
              </a:tblPr>
              <a:tblGrid>
                <a:gridCol w="2005650"/>
                <a:gridCol w="1837950"/>
                <a:gridCol w="1837950"/>
                <a:gridCol w="2031450"/>
              </a:tblGrid>
              <a:tr h="613075">
                <a:tc>
                  <a:txBody>
                    <a:bodyPr/>
                    <a:lstStyle/>
                    <a:p>
                      <a:pPr indent="0" lvl="0" marL="0" rtl="0" algn="ctr">
                        <a:spcBef>
                          <a:spcPts val="0"/>
                        </a:spcBef>
                        <a:spcAft>
                          <a:spcPts val="0"/>
                        </a:spcAft>
                        <a:buNone/>
                      </a:pPr>
                      <a:r>
                        <a:rPr b="1" lang="en" sz="1600">
                          <a:solidFill>
                            <a:schemeClr val="dk1"/>
                          </a:solidFill>
                          <a:latin typeface="Lexend Tera"/>
                          <a:ea typeface="Lexend Tera"/>
                          <a:cs typeface="Lexend Tera"/>
                          <a:sym typeface="Lexend Tera"/>
                        </a:rPr>
                        <a:t>ITEM</a:t>
                      </a:r>
                      <a:endParaRPr b="1" sz="1600">
                        <a:solidFill>
                          <a:schemeClr val="dk1"/>
                        </a:solidFill>
                        <a:latin typeface="Lexend Tera"/>
                        <a:ea typeface="Lexend Tera"/>
                        <a:cs typeface="Lexend Tera"/>
                        <a:sym typeface="Lexend Tera"/>
                      </a:endParaRPr>
                    </a:p>
                  </a:txBody>
                  <a:tcPr marT="91425" marB="91425" marR="91425" marL="91425">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b="1" lang="en" sz="1600">
                          <a:solidFill>
                            <a:schemeClr val="dk1"/>
                          </a:solidFill>
                          <a:latin typeface="Lexend Tera"/>
                          <a:ea typeface="Lexend Tera"/>
                          <a:cs typeface="Lexend Tera"/>
                          <a:sym typeface="Lexend Tera"/>
                        </a:rPr>
                        <a:t>BUDGET</a:t>
                      </a:r>
                      <a:endParaRPr b="1" sz="1600">
                        <a:solidFill>
                          <a:schemeClr val="dk1"/>
                        </a:solidFill>
                        <a:latin typeface="Lexend Tera"/>
                        <a:ea typeface="Lexend Tera"/>
                        <a:cs typeface="Lexend Tera"/>
                        <a:sym typeface="Lexend Tera"/>
                      </a:endParaRPr>
                    </a:p>
                  </a:txBody>
                  <a:tcPr marT="91425" marB="91425" marR="91425" marL="91425">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b="1" lang="en" sz="1600">
                          <a:solidFill>
                            <a:schemeClr val="dk1"/>
                          </a:solidFill>
                          <a:latin typeface="Lexend Tera"/>
                          <a:ea typeface="Lexend Tera"/>
                          <a:cs typeface="Lexend Tera"/>
                          <a:sym typeface="Lexend Tera"/>
                        </a:rPr>
                        <a:t>ACTUAL</a:t>
                      </a:r>
                      <a:endParaRPr b="1" sz="1600">
                        <a:solidFill>
                          <a:schemeClr val="dk1"/>
                        </a:solidFill>
                        <a:latin typeface="Lexend Tera"/>
                        <a:ea typeface="Lexend Tera"/>
                        <a:cs typeface="Lexend Tera"/>
                        <a:sym typeface="Lexend Tera"/>
                      </a:endParaRPr>
                    </a:p>
                  </a:txBody>
                  <a:tcPr marT="91425" marB="91425" marR="91425" marL="91425">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b="1" lang="en" sz="1600">
                          <a:solidFill>
                            <a:schemeClr val="dk1"/>
                          </a:solidFill>
                          <a:latin typeface="Lexend Tera"/>
                          <a:ea typeface="Lexend Tera"/>
                          <a:cs typeface="Lexend Tera"/>
                          <a:sym typeface="Lexend Tera"/>
                        </a:rPr>
                        <a:t>DIFFERENCE</a:t>
                      </a:r>
                      <a:endParaRPr b="1" sz="1600">
                        <a:solidFill>
                          <a:schemeClr val="dk1"/>
                        </a:solidFill>
                        <a:latin typeface="Lexend Tera"/>
                        <a:ea typeface="Lexend Tera"/>
                        <a:cs typeface="Lexend Tera"/>
                        <a:sym typeface="Lexend Tera"/>
                      </a:endParaRPr>
                    </a:p>
                  </a:txBody>
                  <a:tcPr marT="91425" marB="91425" marR="91425" marL="91425">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r>
              <a:tr h="479725">
                <a:tc>
                  <a:txBody>
                    <a:bodyPr/>
                    <a:lstStyle/>
                    <a:p>
                      <a:pPr indent="0" lvl="0" marL="0" rtl="0" algn="ctr">
                        <a:spcBef>
                          <a:spcPts val="0"/>
                        </a:spcBef>
                        <a:spcAft>
                          <a:spcPts val="0"/>
                        </a:spcAft>
                        <a:buNone/>
                      </a:pPr>
                      <a:r>
                        <a:rPr lang="en" sz="1600">
                          <a:solidFill>
                            <a:schemeClr val="dk1"/>
                          </a:solidFill>
                          <a:latin typeface="Roboto"/>
                          <a:ea typeface="Roboto"/>
                          <a:cs typeface="Roboto"/>
                          <a:sym typeface="Roboto"/>
                        </a:rPr>
                        <a:t>Equipment</a:t>
                      </a:r>
                      <a:endParaRPr sz="1600">
                        <a:solidFill>
                          <a:schemeClr val="dk1"/>
                        </a:solidFill>
                        <a:latin typeface="Roboto"/>
                        <a:ea typeface="Roboto"/>
                        <a:cs typeface="Roboto"/>
                        <a:sym typeface="Roboto"/>
                      </a:endParaRPr>
                    </a:p>
                  </a:txBody>
                  <a:tcPr marT="91425" marB="91425" marR="91425" marL="91425">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Roboto"/>
                          <a:ea typeface="Roboto"/>
                          <a:cs typeface="Roboto"/>
                          <a:sym typeface="Roboto"/>
                        </a:rPr>
                        <a:t>$ 21.00</a:t>
                      </a:r>
                      <a:endParaRPr>
                        <a:solidFill>
                          <a:schemeClr val="dk1"/>
                        </a:solidFill>
                        <a:latin typeface="Roboto"/>
                        <a:ea typeface="Roboto"/>
                        <a:cs typeface="Roboto"/>
                        <a:sym typeface="Roboto"/>
                      </a:endParaRPr>
                    </a:p>
                  </a:txBody>
                  <a:tcPr marT="91425" marB="91425" marR="91425" marL="91425">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Roboto"/>
                          <a:ea typeface="Roboto"/>
                          <a:cs typeface="Roboto"/>
                          <a:sym typeface="Roboto"/>
                        </a:rPr>
                        <a:t>$ 29.00</a:t>
                      </a:r>
                      <a:endParaRPr>
                        <a:solidFill>
                          <a:schemeClr val="dk1"/>
                        </a:solidFill>
                        <a:latin typeface="Roboto"/>
                        <a:ea typeface="Roboto"/>
                        <a:cs typeface="Roboto"/>
                        <a:sym typeface="Roboto"/>
                      </a:endParaRPr>
                    </a:p>
                  </a:txBody>
                  <a:tcPr marT="91425" marB="91425" marR="91425" marL="91425">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Roboto"/>
                          <a:ea typeface="Roboto"/>
                          <a:cs typeface="Roboto"/>
                          <a:sym typeface="Roboto"/>
                        </a:rPr>
                        <a:t>$ 35.00</a:t>
                      </a:r>
                      <a:endParaRPr>
                        <a:solidFill>
                          <a:schemeClr val="dk1"/>
                        </a:solidFill>
                        <a:latin typeface="Roboto"/>
                        <a:ea typeface="Roboto"/>
                        <a:cs typeface="Roboto"/>
                        <a:sym typeface="Roboto"/>
                      </a:endParaRPr>
                    </a:p>
                  </a:txBody>
                  <a:tcPr marT="91425" marB="91425" marR="91425" marL="91425">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r>
              <a:tr h="479725">
                <a:tc>
                  <a:txBody>
                    <a:bodyPr/>
                    <a:lstStyle/>
                    <a:p>
                      <a:pPr indent="0" lvl="0" marL="0" rtl="0" algn="ctr">
                        <a:spcBef>
                          <a:spcPts val="0"/>
                        </a:spcBef>
                        <a:spcAft>
                          <a:spcPts val="0"/>
                        </a:spcAft>
                        <a:buNone/>
                      </a:pPr>
                      <a:r>
                        <a:rPr lang="en" sz="1600">
                          <a:solidFill>
                            <a:schemeClr val="dk1"/>
                          </a:solidFill>
                          <a:latin typeface="Roboto"/>
                          <a:ea typeface="Roboto"/>
                          <a:cs typeface="Roboto"/>
                          <a:sym typeface="Roboto"/>
                        </a:rPr>
                        <a:t>Cost</a:t>
                      </a:r>
                      <a:endParaRPr sz="1600">
                        <a:solidFill>
                          <a:schemeClr val="dk1"/>
                        </a:solidFill>
                        <a:latin typeface="Roboto"/>
                        <a:ea typeface="Roboto"/>
                        <a:cs typeface="Roboto"/>
                        <a:sym typeface="Roboto"/>
                      </a:endParaRPr>
                    </a:p>
                  </a:txBody>
                  <a:tcPr marT="91425" marB="91425" marR="91425" marL="91425">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Roboto"/>
                          <a:ea typeface="Roboto"/>
                          <a:cs typeface="Roboto"/>
                          <a:sym typeface="Roboto"/>
                        </a:rPr>
                        <a:t>$ 9.00</a:t>
                      </a:r>
                      <a:endParaRPr>
                        <a:solidFill>
                          <a:schemeClr val="dk1"/>
                        </a:solidFill>
                        <a:latin typeface="Roboto"/>
                        <a:ea typeface="Roboto"/>
                        <a:cs typeface="Roboto"/>
                        <a:sym typeface="Roboto"/>
                      </a:endParaRPr>
                    </a:p>
                  </a:txBody>
                  <a:tcPr marT="91425" marB="91425" marR="91425" marL="91425">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Roboto"/>
                          <a:ea typeface="Roboto"/>
                          <a:cs typeface="Roboto"/>
                          <a:sym typeface="Roboto"/>
                        </a:rPr>
                        <a:t>$ 6.00</a:t>
                      </a:r>
                      <a:endParaRPr>
                        <a:solidFill>
                          <a:schemeClr val="dk1"/>
                        </a:solidFill>
                        <a:latin typeface="Roboto"/>
                        <a:ea typeface="Roboto"/>
                        <a:cs typeface="Roboto"/>
                        <a:sym typeface="Roboto"/>
                      </a:endParaRPr>
                    </a:p>
                  </a:txBody>
                  <a:tcPr marT="91425" marB="91425" marR="91425" marL="91425">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Roboto"/>
                          <a:ea typeface="Roboto"/>
                          <a:cs typeface="Roboto"/>
                          <a:sym typeface="Roboto"/>
                        </a:rPr>
                        <a:t>$ 21.00</a:t>
                      </a:r>
                      <a:endParaRPr>
                        <a:solidFill>
                          <a:schemeClr val="dk1"/>
                        </a:solidFill>
                        <a:latin typeface="Roboto"/>
                        <a:ea typeface="Roboto"/>
                        <a:cs typeface="Roboto"/>
                        <a:sym typeface="Roboto"/>
                      </a:endParaRPr>
                    </a:p>
                  </a:txBody>
                  <a:tcPr marT="91425" marB="91425" marR="91425" marL="91425">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r>
              <a:tr h="479725">
                <a:tc>
                  <a:txBody>
                    <a:bodyPr/>
                    <a:lstStyle/>
                    <a:p>
                      <a:pPr indent="0" lvl="0" marL="0" rtl="0" algn="ctr">
                        <a:spcBef>
                          <a:spcPts val="0"/>
                        </a:spcBef>
                        <a:spcAft>
                          <a:spcPts val="0"/>
                        </a:spcAft>
                        <a:buNone/>
                      </a:pPr>
                      <a:r>
                        <a:rPr lang="en" sz="1600">
                          <a:solidFill>
                            <a:schemeClr val="dk1"/>
                          </a:solidFill>
                          <a:latin typeface="Roboto"/>
                          <a:ea typeface="Roboto"/>
                          <a:cs typeface="Roboto"/>
                          <a:sym typeface="Roboto"/>
                        </a:rPr>
                        <a:t>Employee cost</a:t>
                      </a:r>
                      <a:endParaRPr sz="1600">
                        <a:solidFill>
                          <a:schemeClr val="dk1"/>
                        </a:solidFill>
                        <a:latin typeface="Roboto"/>
                        <a:ea typeface="Roboto"/>
                        <a:cs typeface="Roboto"/>
                        <a:sym typeface="Roboto"/>
                      </a:endParaRPr>
                    </a:p>
                  </a:txBody>
                  <a:tcPr marT="91425" marB="91425" marR="91425" marL="91425">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Roboto"/>
                          <a:ea typeface="Roboto"/>
                          <a:cs typeface="Roboto"/>
                          <a:sym typeface="Roboto"/>
                        </a:rPr>
                        <a:t>$ 18.00</a:t>
                      </a:r>
                      <a:endParaRPr>
                        <a:solidFill>
                          <a:schemeClr val="dk1"/>
                        </a:solidFill>
                        <a:latin typeface="Roboto"/>
                        <a:ea typeface="Roboto"/>
                        <a:cs typeface="Roboto"/>
                        <a:sym typeface="Roboto"/>
                      </a:endParaRPr>
                    </a:p>
                  </a:txBody>
                  <a:tcPr marT="91425" marB="91425" marR="91425" marL="91425">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Roboto"/>
                          <a:ea typeface="Roboto"/>
                          <a:cs typeface="Roboto"/>
                          <a:sym typeface="Roboto"/>
                        </a:rPr>
                        <a:t>$ 14.00</a:t>
                      </a:r>
                      <a:endParaRPr>
                        <a:solidFill>
                          <a:schemeClr val="dk1"/>
                        </a:solidFill>
                        <a:latin typeface="Roboto"/>
                        <a:ea typeface="Roboto"/>
                        <a:cs typeface="Roboto"/>
                        <a:sym typeface="Roboto"/>
                      </a:endParaRPr>
                    </a:p>
                  </a:txBody>
                  <a:tcPr marT="91425" marB="91425" marR="91425" marL="91425">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Roboto"/>
                          <a:ea typeface="Roboto"/>
                          <a:cs typeface="Roboto"/>
                          <a:sym typeface="Roboto"/>
                        </a:rPr>
                        <a:t>$ 6.00</a:t>
                      </a:r>
                      <a:endParaRPr>
                        <a:solidFill>
                          <a:schemeClr val="dk1"/>
                        </a:solidFill>
                        <a:latin typeface="Roboto"/>
                        <a:ea typeface="Roboto"/>
                        <a:cs typeface="Roboto"/>
                        <a:sym typeface="Roboto"/>
                      </a:endParaRPr>
                    </a:p>
                  </a:txBody>
                  <a:tcPr marT="91425" marB="91425" marR="91425" marL="91425">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r>
              <a:tr h="479725">
                <a:tc>
                  <a:txBody>
                    <a:bodyPr/>
                    <a:lstStyle/>
                    <a:p>
                      <a:pPr indent="0" lvl="0" marL="0" rtl="0" algn="ctr">
                        <a:spcBef>
                          <a:spcPts val="0"/>
                        </a:spcBef>
                        <a:spcAft>
                          <a:spcPts val="0"/>
                        </a:spcAft>
                        <a:buNone/>
                      </a:pPr>
                      <a:r>
                        <a:rPr lang="en" sz="1600">
                          <a:solidFill>
                            <a:schemeClr val="dk1"/>
                          </a:solidFill>
                          <a:latin typeface="Roboto"/>
                          <a:ea typeface="Roboto"/>
                          <a:cs typeface="Roboto"/>
                          <a:sym typeface="Roboto"/>
                        </a:rPr>
                        <a:t>Other costs</a:t>
                      </a:r>
                      <a:endParaRPr sz="1600">
                        <a:solidFill>
                          <a:schemeClr val="dk1"/>
                        </a:solidFill>
                        <a:latin typeface="Roboto"/>
                        <a:ea typeface="Roboto"/>
                        <a:cs typeface="Roboto"/>
                        <a:sym typeface="Roboto"/>
                      </a:endParaRPr>
                    </a:p>
                  </a:txBody>
                  <a:tcPr marT="91425" marB="91425" marR="91425" marL="91425">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Roboto"/>
                          <a:ea typeface="Roboto"/>
                          <a:cs typeface="Roboto"/>
                          <a:sym typeface="Roboto"/>
                        </a:rPr>
                        <a:t>$ 12.00</a:t>
                      </a:r>
                      <a:endParaRPr>
                        <a:solidFill>
                          <a:schemeClr val="dk1"/>
                        </a:solidFill>
                        <a:latin typeface="Roboto"/>
                        <a:ea typeface="Roboto"/>
                        <a:cs typeface="Roboto"/>
                        <a:sym typeface="Roboto"/>
                      </a:endParaRPr>
                    </a:p>
                  </a:txBody>
                  <a:tcPr marT="91425" marB="91425" marR="91425" marL="91425">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Roboto"/>
                          <a:ea typeface="Roboto"/>
                          <a:cs typeface="Roboto"/>
                          <a:sym typeface="Roboto"/>
                        </a:rPr>
                        <a:t>$ 20.00</a:t>
                      </a:r>
                      <a:endParaRPr>
                        <a:solidFill>
                          <a:schemeClr val="dk1"/>
                        </a:solidFill>
                        <a:latin typeface="Roboto"/>
                        <a:ea typeface="Roboto"/>
                        <a:cs typeface="Roboto"/>
                        <a:sym typeface="Roboto"/>
                      </a:endParaRPr>
                    </a:p>
                  </a:txBody>
                  <a:tcPr marT="91425" marB="91425" marR="91425" marL="91425">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Roboto"/>
                          <a:ea typeface="Roboto"/>
                          <a:cs typeface="Roboto"/>
                          <a:sym typeface="Roboto"/>
                        </a:rPr>
                        <a:t>$ 9.00</a:t>
                      </a:r>
                      <a:endParaRPr>
                        <a:solidFill>
                          <a:schemeClr val="dk1"/>
                        </a:solidFill>
                        <a:latin typeface="Roboto"/>
                        <a:ea typeface="Roboto"/>
                        <a:cs typeface="Roboto"/>
                        <a:sym typeface="Roboto"/>
                      </a:endParaRPr>
                    </a:p>
                  </a:txBody>
                  <a:tcPr marT="91425" marB="91425" marR="91425" marL="91425">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r>
              <a:tr h="479725">
                <a:tc>
                  <a:txBody>
                    <a:bodyPr/>
                    <a:lstStyle/>
                    <a:p>
                      <a:pPr indent="0" lvl="0" marL="0" rtl="0" algn="ctr">
                        <a:spcBef>
                          <a:spcPts val="0"/>
                        </a:spcBef>
                        <a:spcAft>
                          <a:spcPts val="0"/>
                        </a:spcAft>
                        <a:buNone/>
                      </a:pPr>
                      <a:r>
                        <a:rPr lang="en" sz="1600">
                          <a:solidFill>
                            <a:schemeClr val="dk1"/>
                          </a:solidFill>
                          <a:latin typeface="Roboto"/>
                          <a:ea typeface="Roboto"/>
                          <a:cs typeface="Roboto"/>
                          <a:sym typeface="Roboto"/>
                        </a:rPr>
                        <a:t>Total</a:t>
                      </a:r>
                      <a:endParaRPr sz="1600">
                        <a:solidFill>
                          <a:schemeClr val="dk1"/>
                        </a:solidFill>
                        <a:latin typeface="Roboto"/>
                        <a:ea typeface="Roboto"/>
                        <a:cs typeface="Roboto"/>
                        <a:sym typeface="Roboto"/>
                      </a:endParaRPr>
                    </a:p>
                  </a:txBody>
                  <a:tcPr marT="91425" marB="91425" marR="91425" marL="91425">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Roboto"/>
                          <a:ea typeface="Roboto"/>
                          <a:cs typeface="Roboto"/>
                          <a:sym typeface="Roboto"/>
                        </a:rPr>
                        <a:t>$ 78.00</a:t>
                      </a:r>
                      <a:endParaRPr>
                        <a:solidFill>
                          <a:schemeClr val="dk1"/>
                        </a:solidFill>
                        <a:latin typeface="Roboto"/>
                        <a:ea typeface="Roboto"/>
                        <a:cs typeface="Roboto"/>
                        <a:sym typeface="Roboto"/>
                      </a:endParaRPr>
                    </a:p>
                  </a:txBody>
                  <a:tcPr marT="91425" marB="91425" marR="91425" marL="91425">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Roboto"/>
                          <a:ea typeface="Roboto"/>
                          <a:cs typeface="Roboto"/>
                          <a:sym typeface="Roboto"/>
                        </a:rPr>
                        <a:t>$ 83.00</a:t>
                      </a:r>
                      <a:endParaRPr>
                        <a:solidFill>
                          <a:schemeClr val="dk1"/>
                        </a:solidFill>
                        <a:latin typeface="Roboto"/>
                        <a:ea typeface="Roboto"/>
                        <a:cs typeface="Roboto"/>
                        <a:sym typeface="Roboto"/>
                      </a:endParaRPr>
                    </a:p>
                  </a:txBody>
                  <a:tcPr marT="91425" marB="91425" marR="91425" marL="91425">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Roboto"/>
                          <a:ea typeface="Roboto"/>
                          <a:cs typeface="Roboto"/>
                          <a:sym typeface="Roboto"/>
                        </a:rPr>
                        <a:t>$ 93.00</a:t>
                      </a:r>
                      <a:endParaRPr>
                        <a:solidFill>
                          <a:schemeClr val="dk1"/>
                        </a:solidFill>
                        <a:latin typeface="Roboto"/>
                        <a:ea typeface="Roboto"/>
                        <a:cs typeface="Roboto"/>
                        <a:sym typeface="Roboto"/>
                      </a:endParaRPr>
                    </a:p>
                  </a:txBody>
                  <a:tcPr marT="91425" marB="91425" marR="91425" marL="91425">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r>
            </a:tbl>
          </a:graphicData>
        </a:graphic>
      </p:graphicFrame>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3" name="Shape 453"/>
        <p:cNvGrpSpPr/>
        <p:nvPr/>
      </p:nvGrpSpPr>
      <p:grpSpPr>
        <a:xfrm>
          <a:off x="0" y="0"/>
          <a:ext cx="0" cy="0"/>
          <a:chOff x="0" y="0"/>
          <a:chExt cx="0" cy="0"/>
        </a:xfrm>
      </p:grpSpPr>
      <p:pic>
        <p:nvPicPr>
          <p:cNvPr id="454" name="Google Shape;454;p47"/>
          <p:cNvPicPr preferRelativeResize="0"/>
          <p:nvPr/>
        </p:nvPicPr>
        <p:blipFill>
          <a:blip r:embed="rId3">
            <a:alphaModFix amt="80000"/>
          </a:blip>
          <a:stretch>
            <a:fillRect/>
          </a:stretch>
        </p:blipFill>
        <p:spPr>
          <a:xfrm rot="23">
            <a:off x="2994825" y="22786"/>
            <a:ext cx="3097400" cy="2753081"/>
          </a:xfrm>
          <a:prstGeom prst="rect">
            <a:avLst/>
          </a:prstGeom>
          <a:noFill/>
          <a:ln>
            <a:noFill/>
          </a:ln>
        </p:spPr>
      </p:pic>
      <p:sp>
        <p:nvSpPr>
          <p:cNvPr id="455" name="Google Shape;455;p47"/>
          <p:cNvSpPr txBox="1"/>
          <p:nvPr>
            <p:ph type="title"/>
          </p:nvPr>
        </p:nvSpPr>
        <p:spPr>
          <a:xfrm>
            <a:off x="720000" y="3010650"/>
            <a:ext cx="7706100" cy="84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PROJECT GOALS</a:t>
            </a:r>
            <a:endParaRPr/>
          </a:p>
        </p:txBody>
      </p:sp>
      <p:sp>
        <p:nvSpPr>
          <p:cNvPr id="456" name="Google Shape;456;p47"/>
          <p:cNvSpPr txBox="1"/>
          <p:nvPr>
            <p:ph idx="1" type="subTitle"/>
          </p:nvPr>
        </p:nvSpPr>
        <p:spPr>
          <a:xfrm>
            <a:off x="2038200" y="3763375"/>
            <a:ext cx="5067600" cy="4017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You can enter a subtitle here if you need it</a:t>
            </a:r>
            <a:endParaRPr/>
          </a:p>
        </p:txBody>
      </p:sp>
      <p:pic>
        <p:nvPicPr>
          <p:cNvPr id="457" name="Google Shape;457;p47"/>
          <p:cNvPicPr preferRelativeResize="0"/>
          <p:nvPr/>
        </p:nvPicPr>
        <p:blipFill>
          <a:blip r:embed="rId4">
            <a:alphaModFix amt="80000"/>
          </a:blip>
          <a:stretch>
            <a:fillRect/>
          </a:stretch>
        </p:blipFill>
        <p:spPr>
          <a:xfrm rot="6955167">
            <a:off x="3935993" y="-111492"/>
            <a:ext cx="3037641" cy="2687606"/>
          </a:xfrm>
          <a:prstGeom prst="rect">
            <a:avLst/>
          </a:prstGeom>
          <a:noFill/>
          <a:ln>
            <a:noFill/>
          </a:ln>
        </p:spPr>
      </p:pic>
      <p:sp>
        <p:nvSpPr>
          <p:cNvPr id="458" name="Google Shape;458;p47"/>
          <p:cNvSpPr txBox="1"/>
          <p:nvPr>
            <p:ph idx="2" type="title"/>
          </p:nvPr>
        </p:nvSpPr>
        <p:spPr>
          <a:xfrm>
            <a:off x="2038200" y="1168925"/>
            <a:ext cx="5067600" cy="841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03</a:t>
            </a:r>
            <a:endParaRPr/>
          </a:p>
        </p:txBody>
      </p:sp>
      <p:pic>
        <p:nvPicPr>
          <p:cNvPr id="459" name="Google Shape;459;p47"/>
          <p:cNvPicPr preferRelativeResize="0"/>
          <p:nvPr/>
        </p:nvPicPr>
        <p:blipFill>
          <a:blip r:embed="rId5">
            <a:alphaModFix amt="80000"/>
          </a:blip>
          <a:stretch>
            <a:fillRect/>
          </a:stretch>
        </p:blipFill>
        <p:spPr>
          <a:xfrm flipH="1" rot="-5400000">
            <a:off x="1646171" y="-176416"/>
            <a:ext cx="3239542" cy="2741251"/>
          </a:xfrm>
          <a:prstGeom prst="rect">
            <a:avLst/>
          </a:prstGeom>
          <a:noFill/>
          <a:ln>
            <a:noFill/>
          </a:ln>
        </p:spPr>
      </p:pic>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3" name="Shape 463"/>
        <p:cNvGrpSpPr/>
        <p:nvPr/>
      </p:nvGrpSpPr>
      <p:grpSpPr>
        <a:xfrm>
          <a:off x="0" y="0"/>
          <a:ext cx="0" cy="0"/>
          <a:chOff x="0" y="0"/>
          <a:chExt cx="0" cy="0"/>
        </a:xfrm>
      </p:grpSpPr>
      <p:sp>
        <p:nvSpPr>
          <p:cNvPr id="464" name="Google Shape;464;p48"/>
          <p:cNvSpPr txBox="1"/>
          <p:nvPr>
            <p:ph type="title"/>
          </p:nvPr>
        </p:nvSpPr>
        <p:spPr>
          <a:xfrm>
            <a:off x="715500" y="378350"/>
            <a:ext cx="7713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PROJECT GOALS</a:t>
            </a:r>
            <a:endParaRPr/>
          </a:p>
        </p:txBody>
      </p:sp>
      <p:sp>
        <p:nvSpPr>
          <p:cNvPr id="465" name="Google Shape;465;p48"/>
          <p:cNvSpPr txBox="1"/>
          <p:nvPr/>
        </p:nvSpPr>
        <p:spPr>
          <a:xfrm>
            <a:off x="726613" y="1414335"/>
            <a:ext cx="1899000" cy="4785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2000">
                <a:solidFill>
                  <a:schemeClr val="lt2"/>
                </a:solidFill>
                <a:latin typeface="Lexend Tera"/>
                <a:ea typeface="Lexend Tera"/>
                <a:cs typeface="Lexend Tera"/>
                <a:sym typeface="Lexend Tera"/>
              </a:rPr>
              <a:t>MERCURY</a:t>
            </a:r>
            <a:endParaRPr sz="2000">
              <a:solidFill>
                <a:schemeClr val="lt2"/>
              </a:solidFill>
              <a:latin typeface="Lexend Tera"/>
              <a:ea typeface="Lexend Tera"/>
              <a:cs typeface="Lexend Tera"/>
              <a:sym typeface="Lexend Tera"/>
            </a:endParaRPr>
          </a:p>
        </p:txBody>
      </p:sp>
      <p:sp>
        <p:nvSpPr>
          <p:cNvPr id="466" name="Google Shape;466;p48"/>
          <p:cNvSpPr txBox="1"/>
          <p:nvPr/>
        </p:nvSpPr>
        <p:spPr>
          <a:xfrm>
            <a:off x="726613" y="3575335"/>
            <a:ext cx="1899000" cy="4785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2000">
                <a:solidFill>
                  <a:schemeClr val="accent1"/>
                </a:solidFill>
                <a:latin typeface="Lexend Tera"/>
                <a:ea typeface="Lexend Tera"/>
                <a:cs typeface="Lexend Tera"/>
                <a:sym typeface="Lexend Tera"/>
              </a:rPr>
              <a:t>VENUS</a:t>
            </a:r>
            <a:endParaRPr sz="2000">
              <a:solidFill>
                <a:schemeClr val="accent1"/>
              </a:solidFill>
              <a:latin typeface="Lexend Tera"/>
              <a:ea typeface="Lexend Tera"/>
              <a:cs typeface="Lexend Tera"/>
              <a:sym typeface="Lexend Tera"/>
            </a:endParaRPr>
          </a:p>
        </p:txBody>
      </p:sp>
      <p:sp>
        <p:nvSpPr>
          <p:cNvPr id="467" name="Google Shape;467;p48"/>
          <p:cNvSpPr txBox="1"/>
          <p:nvPr/>
        </p:nvSpPr>
        <p:spPr>
          <a:xfrm>
            <a:off x="6518388" y="1414325"/>
            <a:ext cx="1899000" cy="4785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1600"/>
              </a:spcAft>
              <a:buNone/>
            </a:pPr>
            <a:r>
              <a:rPr lang="en" sz="2000">
                <a:solidFill>
                  <a:schemeClr val="accent4"/>
                </a:solidFill>
                <a:latin typeface="Lexend Tera"/>
                <a:ea typeface="Lexend Tera"/>
                <a:cs typeface="Lexend Tera"/>
                <a:sym typeface="Lexend Tera"/>
              </a:rPr>
              <a:t>JUPITER</a:t>
            </a:r>
            <a:endParaRPr sz="2000">
              <a:solidFill>
                <a:schemeClr val="accent4"/>
              </a:solidFill>
              <a:latin typeface="Lexend Tera"/>
              <a:ea typeface="Lexend Tera"/>
              <a:cs typeface="Lexend Tera"/>
              <a:sym typeface="Lexend Tera"/>
            </a:endParaRPr>
          </a:p>
        </p:txBody>
      </p:sp>
      <p:sp>
        <p:nvSpPr>
          <p:cNvPr id="468" name="Google Shape;468;p48"/>
          <p:cNvSpPr txBox="1"/>
          <p:nvPr/>
        </p:nvSpPr>
        <p:spPr>
          <a:xfrm>
            <a:off x="836413" y="1723633"/>
            <a:ext cx="1789200" cy="566700"/>
          </a:xfrm>
          <a:prstGeom prst="rect">
            <a:avLst/>
          </a:prstGeom>
          <a:noFill/>
          <a:ln>
            <a:noFill/>
          </a:ln>
        </p:spPr>
        <p:txBody>
          <a:bodyPr anchorCtr="0" anchor="t" bIns="91425" lIns="91425" spcFirstLastPara="1" rIns="91425" wrap="square" tIns="91425">
            <a:noAutofit/>
          </a:bodyPr>
          <a:lstStyle/>
          <a:p>
            <a:pPr indent="0" lvl="0" marL="0" rtl="0" algn="r">
              <a:lnSpc>
                <a:spcPct val="100000"/>
              </a:lnSpc>
              <a:spcBef>
                <a:spcPts val="0"/>
              </a:spcBef>
              <a:spcAft>
                <a:spcPts val="1600"/>
              </a:spcAft>
              <a:buNone/>
            </a:pPr>
            <a:r>
              <a:rPr lang="en">
                <a:solidFill>
                  <a:schemeClr val="dk1"/>
                </a:solidFill>
                <a:latin typeface="Roboto"/>
                <a:ea typeface="Roboto"/>
                <a:cs typeface="Roboto"/>
                <a:sym typeface="Roboto"/>
              </a:rPr>
              <a:t>Mercury is a really small planet</a:t>
            </a:r>
            <a:endParaRPr>
              <a:solidFill>
                <a:schemeClr val="dk1"/>
              </a:solidFill>
              <a:latin typeface="Roboto"/>
              <a:ea typeface="Roboto"/>
              <a:cs typeface="Roboto"/>
              <a:sym typeface="Roboto"/>
            </a:endParaRPr>
          </a:p>
        </p:txBody>
      </p:sp>
      <p:sp>
        <p:nvSpPr>
          <p:cNvPr id="469" name="Google Shape;469;p48"/>
          <p:cNvSpPr txBox="1"/>
          <p:nvPr/>
        </p:nvSpPr>
        <p:spPr>
          <a:xfrm>
            <a:off x="836413" y="3884635"/>
            <a:ext cx="1789200" cy="566700"/>
          </a:xfrm>
          <a:prstGeom prst="rect">
            <a:avLst/>
          </a:prstGeom>
          <a:noFill/>
          <a:ln>
            <a:noFill/>
          </a:ln>
        </p:spPr>
        <p:txBody>
          <a:bodyPr anchorCtr="0" anchor="t" bIns="91425" lIns="91425" spcFirstLastPara="1" rIns="91425" wrap="square" tIns="91425">
            <a:noAutofit/>
          </a:bodyPr>
          <a:lstStyle/>
          <a:p>
            <a:pPr indent="0" lvl="0" marL="0" rtl="0" algn="r">
              <a:lnSpc>
                <a:spcPct val="100000"/>
              </a:lnSpc>
              <a:spcBef>
                <a:spcPts val="0"/>
              </a:spcBef>
              <a:spcAft>
                <a:spcPts val="1600"/>
              </a:spcAft>
              <a:buNone/>
            </a:pPr>
            <a:r>
              <a:rPr lang="en">
                <a:solidFill>
                  <a:schemeClr val="dk1"/>
                </a:solidFill>
                <a:latin typeface="Roboto"/>
                <a:ea typeface="Roboto"/>
                <a:cs typeface="Roboto"/>
                <a:sym typeface="Roboto"/>
              </a:rPr>
              <a:t>Venus has a beautiful name</a:t>
            </a:r>
            <a:endParaRPr>
              <a:solidFill>
                <a:schemeClr val="dk1"/>
              </a:solidFill>
              <a:latin typeface="Roboto"/>
              <a:ea typeface="Roboto"/>
              <a:cs typeface="Roboto"/>
              <a:sym typeface="Roboto"/>
            </a:endParaRPr>
          </a:p>
        </p:txBody>
      </p:sp>
      <p:sp>
        <p:nvSpPr>
          <p:cNvPr id="470" name="Google Shape;470;p48"/>
          <p:cNvSpPr txBox="1"/>
          <p:nvPr/>
        </p:nvSpPr>
        <p:spPr>
          <a:xfrm>
            <a:off x="6518388" y="1723614"/>
            <a:ext cx="1789200" cy="566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1600"/>
              </a:spcAft>
              <a:buNone/>
            </a:pPr>
            <a:r>
              <a:rPr lang="en">
                <a:solidFill>
                  <a:schemeClr val="dk1"/>
                </a:solidFill>
                <a:latin typeface="Roboto"/>
                <a:ea typeface="Roboto"/>
                <a:cs typeface="Roboto"/>
                <a:sym typeface="Roboto"/>
              </a:rPr>
              <a:t>Jupiter is a really big planet</a:t>
            </a:r>
            <a:endParaRPr>
              <a:solidFill>
                <a:schemeClr val="dk1"/>
              </a:solidFill>
              <a:latin typeface="Roboto"/>
              <a:ea typeface="Roboto"/>
              <a:cs typeface="Roboto"/>
              <a:sym typeface="Roboto"/>
            </a:endParaRPr>
          </a:p>
        </p:txBody>
      </p:sp>
      <p:sp>
        <p:nvSpPr>
          <p:cNvPr id="471" name="Google Shape;471;p48"/>
          <p:cNvSpPr txBox="1"/>
          <p:nvPr/>
        </p:nvSpPr>
        <p:spPr>
          <a:xfrm>
            <a:off x="726613" y="2494835"/>
            <a:ext cx="1899000" cy="4785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2000">
                <a:solidFill>
                  <a:schemeClr val="accent3"/>
                </a:solidFill>
                <a:latin typeface="Lexend Tera"/>
                <a:ea typeface="Lexend Tera"/>
                <a:cs typeface="Lexend Tera"/>
                <a:sym typeface="Lexend Tera"/>
              </a:rPr>
              <a:t>SATURN</a:t>
            </a:r>
            <a:endParaRPr sz="2000">
              <a:solidFill>
                <a:schemeClr val="accent3"/>
              </a:solidFill>
              <a:latin typeface="Lexend Tera"/>
              <a:ea typeface="Lexend Tera"/>
              <a:cs typeface="Lexend Tera"/>
              <a:sym typeface="Lexend Tera"/>
            </a:endParaRPr>
          </a:p>
        </p:txBody>
      </p:sp>
      <p:sp>
        <p:nvSpPr>
          <p:cNvPr id="472" name="Google Shape;472;p48"/>
          <p:cNvSpPr txBox="1"/>
          <p:nvPr/>
        </p:nvSpPr>
        <p:spPr>
          <a:xfrm>
            <a:off x="6518388" y="3572300"/>
            <a:ext cx="1899000" cy="4785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1600"/>
              </a:spcAft>
              <a:buNone/>
            </a:pPr>
            <a:r>
              <a:rPr lang="en" sz="2000">
                <a:solidFill>
                  <a:schemeClr val="accent2"/>
                </a:solidFill>
                <a:latin typeface="Lexend Tera"/>
                <a:ea typeface="Lexend Tera"/>
                <a:cs typeface="Lexend Tera"/>
                <a:sym typeface="Lexend Tera"/>
              </a:rPr>
              <a:t>NEPTUNE</a:t>
            </a:r>
            <a:endParaRPr sz="2000">
              <a:solidFill>
                <a:schemeClr val="accent2"/>
              </a:solidFill>
              <a:latin typeface="Lexend Tera"/>
              <a:ea typeface="Lexend Tera"/>
              <a:cs typeface="Lexend Tera"/>
              <a:sym typeface="Lexend Tera"/>
            </a:endParaRPr>
          </a:p>
        </p:txBody>
      </p:sp>
      <p:sp>
        <p:nvSpPr>
          <p:cNvPr id="473" name="Google Shape;473;p48"/>
          <p:cNvSpPr txBox="1"/>
          <p:nvPr/>
        </p:nvSpPr>
        <p:spPr>
          <a:xfrm>
            <a:off x="6518388" y="2493312"/>
            <a:ext cx="1899000" cy="4785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1600"/>
              </a:spcAft>
              <a:buNone/>
            </a:pPr>
            <a:r>
              <a:rPr lang="en" sz="2000">
                <a:solidFill>
                  <a:schemeClr val="dk1"/>
                </a:solidFill>
                <a:latin typeface="Lexend Tera"/>
                <a:ea typeface="Lexend Tera"/>
                <a:cs typeface="Lexend Tera"/>
                <a:sym typeface="Lexend Tera"/>
              </a:rPr>
              <a:t>MARS</a:t>
            </a:r>
            <a:endParaRPr sz="2000">
              <a:solidFill>
                <a:schemeClr val="dk1"/>
              </a:solidFill>
              <a:latin typeface="Lexend Tera"/>
              <a:ea typeface="Lexend Tera"/>
              <a:cs typeface="Lexend Tera"/>
              <a:sym typeface="Lexend Tera"/>
            </a:endParaRPr>
          </a:p>
        </p:txBody>
      </p:sp>
      <p:sp>
        <p:nvSpPr>
          <p:cNvPr id="474" name="Google Shape;474;p48"/>
          <p:cNvSpPr txBox="1"/>
          <p:nvPr/>
        </p:nvSpPr>
        <p:spPr>
          <a:xfrm>
            <a:off x="836413" y="2804134"/>
            <a:ext cx="1789200" cy="566700"/>
          </a:xfrm>
          <a:prstGeom prst="rect">
            <a:avLst/>
          </a:prstGeom>
          <a:noFill/>
          <a:ln>
            <a:noFill/>
          </a:ln>
        </p:spPr>
        <p:txBody>
          <a:bodyPr anchorCtr="0" anchor="t" bIns="91425" lIns="91425" spcFirstLastPara="1" rIns="91425" wrap="square" tIns="91425">
            <a:noAutofit/>
          </a:bodyPr>
          <a:lstStyle/>
          <a:p>
            <a:pPr indent="0" lvl="0" marL="0" rtl="0" algn="r">
              <a:lnSpc>
                <a:spcPct val="100000"/>
              </a:lnSpc>
              <a:spcBef>
                <a:spcPts val="0"/>
              </a:spcBef>
              <a:spcAft>
                <a:spcPts val="1600"/>
              </a:spcAft>
              <a:buNone/>
            </a:pPr>
            <a:r>
              <a:rPr lang="en">
                <a:solidFill>
                  <a:schemeClr val="dk1"/>
                </a:solidFill>
                <a:latin typeface="Roboto"/>
                <a:ea typeface="Roboto"/>
                <a:cs typeface="Roboto"/>
                <a:sym typeface="Roboto"/>
              </a:rPr>
              <a:t>Saturn is a giant and has rings</a:t>
            </a:r>
            <a:endParaRPr>
              <a:solidFill>
                <a:schemeClr val="dk1"/>
              </a:solidFill>
              <a:latin typeface="Roboto"/>
              <a:ea typeface="Roboto"/>
              <a:cs typeface="Roboto"/>
              <a:sym typeface="Roboto"/>
            </a:endParaRPr>
          </a:p>
        </p:txBody>
      </p:sp>
      <p:sp>
        <p:nvSpPr>
          <p:cNvPr id="475" name="Google Shape;475;p48"/>
          <p:cNvSpPr txBox="1"/>
          <p:nvPr/>
        </p:nvSpPr>
        <p:spPr>
          <a:xfrm>
            <a:off x="6518388" y="3887750"/>
            <a:ext cx="1789200" cy="566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1600"/>
              </a:spcAft>
              <a:buNone/>
            </a:pPr>
            <a:r>
              <a:rPr lang="en">
                <a:solidFill>
                  <a:schemeClr val="dk1"/>
                </a:solidFill>
                <a:latin typeface="Roboto"/>
                <a:ea typeface="Roboto"/>
                <a:cs typeface="Roboto"/>
                <a:sym typeface="Roboto"/>
              </a:rPr>
              <a:t>It’s the farthest planet from the Sun</a:t>
            </a:r>
            <a:endParaRPr>
              <a:solidFill>
                <a:schemeClr val="dk1"/>
              </a:solidFill>
              <a:latin typeface="Roboto"/>
              <a:ea typeface="Roboto"/>
              <a:cs typeface="Roboto"/>
              <a:sym typeface="Roboto"/>
            </a:endParaRPr>
          </a:p>
        </p:txBody>
      </p:sp>
      <p:sp>
        <p:nvSpPr>
          <p:cNvPr id="476" name="Google Shape;476;p48"/>
          <p:cNvSpPr txBox="1"/>
          <p:nvPr/>
        </p:nvSpPr>
        <p:spPr>
          <a:xfrm>
            <a:off x="6518388" y="2805675"/>
            <a:ext cx="1789200" cy="566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1600"/>
              </a:spcAft>
              <a:buNone/>
            </a:pPr>
            <a:r>
              <a:rPr lang="en">
                <a:solidFill>
                  <a:schemeClr val="dk1"/>
                </a:solidFill>
                <a:latin typeface="Roboto"/>
                <a:ea typeface="Roboto"/>
                <a:cs typeface="Roboto"/>
                <a:sym typeface="Roboto"/>
              </a:rPr>
              <a:t>Despite being red, Mars is a cold place</a:t>
            </a:r>
            <a:endParaRPr>
              <a:solidFill>
                <a:schemeClr val="dk1"/>
              </a:solidFill>
              <a:latin typeface="Roboto"/>
              <a:ea typeface="Roboto"/>
              <a:cs typeface="Roboto"/>
              <a:sym typeface="Roboto"/>
            </a:endParaRPr>
          </a:p>
        </p:txBody>
      </p:sp>
      <p:grpSp>
        <p:nvGrpSpPr>
          <p:cNvPr id="477" name="Google Shape;477;p48"/>
          <p:cNvGrpSpPr/>
          <p:nvPr/>
        </p:nvGrpSpPr>
        <p:grpSpPr>
          <a:xfrm>
            <a:off x="2625613" y="1039498"/>
            <a:ext cx="3892775" cy="3787024"/>
            <a:chOff x="2625613" y="1039498"/>
            <a:chExt cx="3892775" cy="3787024"/>
          </a:xfrm>
        </p:grpSpPr>
        <p:pic>
          <p:nvPicPr>
            <p:cNvPr id="478" name="Google Shape;478;p48"/>
            <p:cNvPicPr preferRelativeResize="0"/>
            <p:nvPr/>
          </p:nvPicPr>
          <p:blipFill>
            <a:blip r:embed="rId3">
              <a:alphaModFix amt="80000"/>
            </a:blip>
            <a:stretch>
              <a:fillRect/>
            </a:stretch>
          </p:blipFill>
          <p:spPr>
            <a:xfrm rot="-4801069">
              <a:off x="4495292" y="1970225"/>
              <a:ext cx="1483376" cy="2291077"/>
            </a:xfrm>
            <a:prstGeom prst="rect">
              <a:avLst/>
            </a:prstGeom>
            <a:noFill/>
            <a:ln>
              <a:noFill/>
            </a:ln>
          </p:spPr>
        </p:pic>
        <p:pic>
          <p:nvPicPr>
            <p:cNvPr id="479" name="Google Shape;479;p48"/>
            <p:cNvPicPr preferRelativeResize="0"/>
            <p:nvPr/>
          </p:nvPicPr>
          <p:blipFill>
            <a:blip r:embed="rId4">
              <a:alphaModFix amt="80000"/>
            </a:blip>
            <a:stretch>
              <a:fillRect/>
            </a:stretch>
          </p:blipFill>
          <p:spPr>
            <a:xfrm rot="-4801069">
              <a:off x="3176521" y="1752515"/>
              <a:ext cx="1483376" cy="2291077"/>
            </a:xfrm>
            <a:prstGeom prst="rect">
              <a:avLst/>
            </a:prstGeom>
            <a:noFill/>
            <a:ln>
              <a:noFill/>
            </a:ln>
          </p:spPr>
        </p:pic>
        <p:pic>
          <p:nvPicPr>
            <p:cNvPr id="480" name="Google Shape;480;p48"/>
            <p:cNvPicPr preferRelativeResize="0"/>
            <p:nvPr/>
          </p:nvPicPr>
          <p:blipFill>
            <a:blip r:embed="rId5">
              <a:alphaModFix amt="74000"/>
            </a:blip>
            <a:stretch>
              <a:fillRect/>
            </a:stretch>
          </p:blipFill>
          <p:spPr>
            <a:xfrm rot="-8179617">
              <a:off x="3068714" y="2379233"/>
              <a:ext cx="1993290" cy="1829757"/>
            </a:xfrm>
            <a:prstGeom prst="rect">
              <a:avLst/>
            </a:prstGeom>
            <a:noFill/>
            <a:ln>
              <a:noFill/>
            </a:ln>
          </p:spPr>
        </p:pic>
        <p:pic>
          <p:nvPicPr>
            <p:cNvPr id="481" name="Google Shape;481;p48"/>
            <p:cNvPicPr preferRelativeResize="0"/>
            <p:nvPr/>
          </p:nvPicPr>
          <p:blipFill>
            <a:blip r:embed="rId6">
              <a:alphaModFix amt="80000"/>
            </a:blip>
            <a:stretch>
              <a:fillRect/>
            </a:stretch>
          </p:blipFill>
          <p:spPr>
            <a:xfrm rot="-2751565">
              <a:off x="3837089" y="2559276"/>
              <a:ext cx="1993283" cy="1829758"/>
            </a:xfrm>
            <a:prstGeom prst="rect">
              <a:avLst/>
            </a:prstGeom>
            <a:noFill/>
            <a:ln>
              <a:noFill/>
            </a:ln>
          </p:spPr>
        </p:pic>
        <p:pic>
          <p:nvPicPr>
            <p:cNvPr id="482" name="Google Shape;482;p48"/>
            <p:cNvPicPr preferRelativeResize="0"/>
            <p:nvPr/>
          </p:nvPicPr>
          <p:blipFill>
            <a:blip r:embed="rId7">
              <a:alphaModFix amt="80000"/>
            </a:blip>
            <a:stretch>
              <a:fillRect/>
            </a:stretch>
          </p:blipFill>
          <p:spPr>
            <a:xfrm rot="2399202">
              <a:off x="3990273" y="1578092"/>
              <a:ext cx="1993288" cy="1829756"/>
            </a:xfrm>
            <a:prstGeom prst="rect">
              <a:avLst/>
            </a:prstGeom>
            <a:noFill/>
            <a:ln>
              <a:noFill/>
            </a:ln>
          </p:spPr>
        </p:pic>
        <p:pic>
          <p:nvPicPr>
            <p:cNvPr id="483" name="Google Shape;483;p48"/>
            <p:cNvPicPr preferRelativeResize="0"/>
            <p:nvPr/>
          </p:nvPicPr>
          <p:blipFill>
            <a:blip r:embed="rId8">
              <a:alphaModFix amt="74000"/>
            </a:blip>
            <a:stretch>
              <a:fillRect/>
            </a:stretch>
          </p:blipFill>
          <p:spPr>
            <a:xfrm rot="7827259">
              <a:off x="3176779" y="1476599"/>
              <a:ext cx="1993287" cy="1829762"/>
            </a:xfrm>
            <a:prstGeom prst="rect">
              <a:avLst/>
            </a:prstGeom>
            <a:noFill/>
            <a:ln>
              <a:noFill/>
            </a:ln>
          </p:spPr>
        </p:pic>
        <p:cxnSp>
          <p:nvCxnSpPr>
            <p:cNvPr id="484" name="Google Shape;484;p48"/>
            <p:cNvCxnSpPr/>
            <p:nvPr/>
          </p:nvCxnSpPr>
          <p:spPr>
            <a:xfrm>
              <a:off x="2625613" y="1653585"/>
              <a:ext cx="1071300" cy="0"/>
            </a:xfrm>
            <a:prstGeom prst="straightConnector1">
              <a:avLst/>
            </a:prstGeom>
            <a:noFill/>
            <a:ln cap="flat" cmpd="sng" w="19050">
              <a:solidFill>
                <a:schemeClr val="lt2"/>
              </a:solidFill>
              <a:prstDash val="solid"/>
              <a:round/>
              <a:headEnd len="med" w="med" type="oval"/>
              <a:tailEnd len="med" w="med" type="none"/>
            </a:ln>
          </p:spPr>
        </p:cxnSp>
        <p:cxnSp>
          <p:nvCxnSpPr>
            <p:cNvPr id="485" name="Google Shape;485;p48"/>
            <p:cNvCxnSpPr/>
            <p:nvPr/>
          </p:nvCxnSpPr>
          <p:spPr>
            <a:xfrm>
              <a:off x="2625613" y="2734085"/>
              <a:ext cx="375900" cy="0"/>
            </a:xfrm>
            <a:prstGeom prst="straightConnector1">
              <a:avLst/>
            </a:prstGeom>
            <a:noFill/>
            <a:ln cap="flat" cmpd="sng" w="19050">
              <a:solidFill>
                <a:schemeClr val="accent3"/>
              </a:solidFill>
              <a:prstDash val="solid"/>
              <a:round/>
              <a:headEnd len="med" w="med" type="oval"/>
              <a:tailEnd len="med" w="med" type="none"/>
            </a:ln>
          </p:spPr>
        </p:cxnSp>
        <p:cxnSp>
          <p:nvCxnSpPr>
            <p:cNvPr id="486" name="Google Shape;486;p48"/>
            <p:cNvCxnSpPr/>
            <p:nvPr/>
          </p:nvCxnSpPr>
          <p:spPr>
            <a:xfrm>
              <a:off x="2625613" y="3814585"/>
              <a:ext cx="819000" cy="0"/>
            </a:xfrm>
            <a:prstGeom prst="straightConnector1">
              <a:avLst/>
            </a:prstGeom>
            <a:noFill/>
            <a:ln cap="flat" cmpd="sng" w="19050">
              <a:solidFill>
                <a:schemeClr val="accent1"/>
              </a:solidFill>
              <a:prstDash val="solid"/>
              <a:round/>
              <a:headEnd len="med" w="med" type="oval"/>
              <a:tailEnd len="med" w="med" type="none"/>
            </a:ln>
          </p:spPr>
        </p:cxnSp>
        <p:cxnSp>
          <p:nvCxnSpPr>
            <p:cNvPr id="487" name="Google Shape;487;p48"/>
            <p:cNvCxnSpPr/>
            <p:nvPr/>
          </p:nvCxnSpPr>
          <p:spPr>
            <a:xfrm rot="10800000">
              <a:off x="5420988" y="1653575"/>
              <a:ext cx="1097400" cy="0"/>
            </a:xfrm>
            <a:prstGeom prst="straightConnector1">
              <a:avLst/>
            </a:prstGeom>
            <a:noFill/>
            <a:ln cap="flat" cmpd="sng" w="19050">
              <a:solidFill>
                <a:schemeClr val="accent4"/>
              </a:solidFill>
              <a:prstDash val="solid"/>
              <a:round/>
              <a:headEnd len="med" w="med" type="oval"/>
              <a:tailEnd len="med" w="med" type="none"/>
            </a:ln>
          </p:spPr>
        </p:cxnSp>
        <p:cxnSp>
          <p:nvCxnSpPr>
            <p:cNvPr id="488" name="Google Shape;488;p48"/>
            <p:cNvCxnSpPr/>
            <p:nvPr/>
          </p:nvCxnSpPr>
          <p:spPr>
            <a:xfrm rot="10800000">
              <a:off x="6182988" y="2732562"/>
              <a:ext cx="335400" cy="0"/>
            </a:xfrm>
            <a:prstGeom prst="straightConnector1">
              <a:avLst/>
            </a:prstGeom>
            <a:noFill/>
            <a:ln cap="flat" cmpd="sng" w="19050">
              <a:solidFill>
                <a:schemeClr val="dk1"/>
              </a:solidFill>
              <a:prstDash val="solid"/>
              <a:round/>
              <a:headEnd len="med" w="med" type="oval"/>
              <a:tailEnd len="med" w="med" type="none"/>
            </a:ln>
          </p:spPr>
        </p:cxnSp>
        <p:cxnSp>
          <p:nvCxnSpPr>
            <p:cNvPr id="489" name="Google Shape;489;p48"/>
            <p:cNvCxnSpPr/>
            <p:nvPr/>
          </p:nvCxnSpPr>
          <p:spPr>
            <a:xfrm rot="10800000">
              <a:off x="5668488" y="3811550"/>
              <a:ext cx="849900" cy="0"/>
            </a:xfrm>
            <a:prstGeom prst="straightConnector1">
              <a:avLst/>
            </a:prstGeom>
            <a:noFill/>
            <a:ln cap="flat" cmpd="sng" w="19050">
              <a:solidFill>
                <a:schemeClr val="accent2"/>
              </a:solidFill>
              <a:prstDash val="solid"/>
              <a:round/>
              <a:headEnd len="med" w="med" type="oval"/>
              <a:tailEnd len="med" w="med" type="none"/>
            </a:ln>
          </p:spPr>
        </p:cxnSp>
      </p:gr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3" name="Shape 493"/>
        <p:cNvGrpSpPr/>
        <p:nvPr/>
      </p:nvGrpSpPr>
      <p:grpSpPr>
        <a:xfrm>
          <a:off x="0" y="0"/>
          <a:ext cx="0" cy="0"/>
          <a:chOff x="0" y="0"/>
          <a:chExt cx="0" cy="0"/>
        </a:xfrm>
      </p:grpSpPr>
      <p:pic>
        <p:nvPicPr>
          <p:cNvPr id="494" name="Google Shape;494;p49"/>
          <p:cNvPicPr preferRelativeResize="0"/>
          <p:nvPr/>
        </p:nvPicPr>
        <p:blipFill rotWithShape="1">
          <a:blip r:embed="rId3">
            <a:alphaModFix/>
          </a:blip>
          <a:srcRect b="22356" l="0" r="0" t="25421"/>
          <a:stretch/>
        </p:blipFill>
        <p:spPr>
          <a:xfrm flipH="1" rot="10799995">
            <a:off x="4622650" y="1402329"/>
            <a:ext cx="3340252" cy="699018"/>
          </a:xfrm>
          <a:prstGeom prst="rect">
            <a:avLst/>
          </a:prstGeom>
          <a:noFill/>
          <a:ln>
            <a:noFill/>
          </a:ln>
        </p:spPr>
      </p:pic>
      <p:pic>
        <p:nvPicPr>
          <p:cNvPr id="495" name="Google Shape;495;p49"/>
          <p:cNvPicPr preferRelativeResize="0"/>
          <p:nvPr/>
        </p:nvPicPr>
        <p:blipFill rotWithShape="1">
          <a:blip r:embed="rId4">
            <a:alphaModFix/>
          </a:blip>
          <a:srcRect b="22356" l="0" r="0" t="25421"/>
          <a:stretch/>
        </p:blipFill>
        <p:spPr>
          <a:xfrm flipH="1" rot="10799995">
            <a:off x="4622650" y="2297679"/>
            <a:ext cx="3340252" cy="699018"/>
          </a:xfrm>
          <a:prstGeom prst="rect">
            <a:avLst/>
          </a:prstGeom>
          <a:noFill/>
          <a:ln>
            <a:noFill/>
          </a:ln>
        </p:spPr>
      </p:pic>
      <p:pic>
        <p:nvPicPr>
          <p:cNvPr id="496" name="Google Shape;496;p49"/>
          <p:cNvPicPr preferRelativeResize="0"/>
          <p:nvPr/>
        </p:nvPicPr>
        <p:blipFill rotWithShape="1">
          <a:blip r:embed="rId5">
            <a:alphaModFix/>
          </a:blip>
          <a:srcRect b="22356" l="0" r="0" t="25421"/>
          <a:stretch/>
        </p:blipFill>
        <p:spPr>
          <a:xfrm flipH="1" rot="10799995">
            <a:off x="4622650" y="3193029"/>
            <a:ext cx="3340252" cy="699018"/>
          </a:xfrm>
          <a:prstGeom prst="rect">
            <a:avLst/>
          </a:prstGeom>
          <a:noFill/>
          <a:ln>
            <a:noFill/>
          </a:ln>
        </p:spPr>
      </p:pic>
      <p:sp>
        <p:nvSpPr>
          <p:cNvPr id="497" name="Google Shape;497;p49"/>
          <p:cNvSpPr txBox="1"/>
          <p:nvPr>
            <p:ph type="title"/>
          </p:nvPr>
        </p:nvSpPr>
        <p:spPr>
          <a:xfrm>
            <a:off x="715500" y="378350"/>
            <a:ext cx="7713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PREDICTED RESULTS</a:t>
            </a:r>
            <a:endParaRPr/>
          </a:p>
        </p:txBody>
      </p:sp>
      <p:pic>
        <p:nvPicPr>
          <p:cNvPr id="498" name="Google Shape;498;p49" title="Gráfico">
            <a:hlinkClick r:id="rId6"/>
          </p:cNvPr>
          <p:cNvPicPr preferRelativeResize="0"/>
          <p:nvPr/>
        </p:nvPicPr>
        <p:blipFill>
          <a:blip r:embed="rId7">
            <a:alphaModFix/>
          </a:blip>
          <a:stretch>
            <a:fillRect/>
          </a:stretch>
        </p:blipFill>
        <p:spPr>
          <a:xfrm>
            <a:off x="600075" y="1089575"/>
            <a:ext cx="4419600" cy="3171525"/>
          </a:xfrm>
          <a:prstGeom prst="rect">
            <a:avLst/>
          </a:prstGeom>
          <a:noFill/>
          <a:ln>
            <a:noFill/>
          </a:ln>
        </p:spPr>
      </p:pic>
      <p:sp>
        <p:nvSpPr>
          <p:cNvPr id="499" name="Google Shape;499;p49"/>
          <p:cNvSpPr txBox="1"/>
          <p:nvPr/>
        </p:nvSpPr>
        <p:spPr>
          <a:xfrm>
            <a:off x="5880225" y="1616494"/>
            <a:ext cx="2225700" cy="356700"/>
          </a:xfrm>
          <a:prstGeom prst="rect">
            <a:avLst/>
          </a:prstGeom>
          <a:noFill/>
          <a:ln>
            <a:noFill/>
          </a:ln>
        </p:spPr>
        <p:txBody>
          <a:bodyPr anchorCtr="0" anchor="ctr" bIns="91425" lIns="91425" spcFirstLastPara="1" rIns="91425" wrap="square" tIns="91425">
            <a:noAutofit/>
          </a:bodyPr>
          <a:lstStyle/>
          <a:p>
            <a:pPr indent="0" lvl="0" marL="0" rtl="0" algn="l">
              <a:lnSpc>
                <a:spcPct val="80000"/>
              </a:lnSpc>
              <a:spcBef>
                <a:spcPts val="0"/>
              </a:spcBef>
              <a:spcAft>
                <a:spcPts val="0"/>
              </a:spcAft>
              <a:buNone/>
            </a:pPr>
            <a:r>
              <a:rPr lang="en" sz="2000">
                <a:solidFill>
                  <a:schemeClr val="dk1"/>
                </a:solidFill>
                <a:latin typeface="Lexend Tera"/>
                <a:ea typeface="Lexend Tera"/>
                <a:cs typeface="Lexend Tera"/>
                <a:sym typeface="Lexend Tera"/>
              </a:rPr>
              <a:t>VENUS</a:t>
            </a:r>
            <a:endParaRPr sz="2000">
              <a:solidFill>
                <a:schemeClr val="dk1"/>
              </a:solidFill>
              <a:latin typeface="Lexend Tera"/>
              <a:ea typeface="Lexend Tera"/>
              <a:cs typeface="Lexend Tera"/>
              <a:sym typeface="Lexend Tera"/>
            </a:endParaRPr>
          </a:p>
        </p:txBody>
      </p:sp>
      <p:sp>
        <p:nvSpPr>
          <p:cNvPr id="500" name="Google Shape;500;p49"/>
          <p:cNvSpPr txBox="1"/>
          <p:nvPr/>
        </p:nvSpPr>
        <p:spPr>
          <a:xfrm>
            <a:off x="5880225" y="2511744"/>
            <a:ext cx="2225700" cy="356700"/>
          </a:xfrm>
          <a:prstGeom prst="rect">
            <a:avLst/>
          </a:prstGeom>
          <a:noFill/>
          <a:ln>
            <a:noFill/>
          </a:ln>
        </p:spPr>
        <p:txBody>
          <a:bodyPr anchorCtr="0" anchor="ctr" bIns="91425" lIns="91425" spcFirstLastPara="1" rIns="91425" wrap="square" tIns="91425">
            <a:noAutofit/>
          </a:bodyPr>
          <a:lstStyle/>
          <a:p>
            <a:pPr indent="0" lvl="0" marL="0" rtl="0" algn="l">
              <a:lnSpc>
                <a:spcPct val="80000"/>
              </a:lnSpc>
              <a:spcBef>
                <a:spcPts val="0"/>
              </a:spcBef>
              <a:spcAft>
                <a:spcPts val="0"/>
              </a:spcAft>
              <a:buNone/>
            </a:pPr>
            <a:r>
              <a:rPr lang="en" sz="2000">
                <a:solidFill>
                  <a:schemeClr val="dk1"/>
                </a:solidFill>
                <a:latin typeface="Lexend Tera"/>
                <a:ea typeface="Lexend Tera"/>
                <a:cs typeface="Lexend Tera"/>
                <a:sym typeface="Lexend Tera"/>
              </a:rPr>
              <a:t>MERCURY</a:t>
            </a:r>
            <a:endParaRPr sz="2000">
              <a:solidFill>
                <a:schemeClr val="dk1"/>
              </a:solidFill>
              <a:latin typeface="Lexend Tera"/>
              <a:ea typeface="Lexend Tera"/>
              <a:cs typeface="Lexend Tera"/>
              <a:sym typeface="Lexend Tera"/>
            </a:endParaRPr>
          </a:p>
        </p:txBody>
      </p:sp>
      <p:sp>
        <p:nvSpPr>
          <p:cNvPr id="501" name="Google Shape;501;p49"/>
          <p:cNvSpPr txBox="1"/>
          <p:nvPr/>
        </p:nvSpPr>
        <p:spPr>
          <a:xfrm>
            <a:off x="5880225" y="3406994"/>
            <a:ext cx="2225700" cy="356700"/>
          </a:xfrm>
          <a:prstGeom prst="rect">
            <a:avLst/>
          </a:prstGeom>
          <a:noFill/>
          <a:ln>
            <a:noFill/>
          </a:ln>
        </p:spPr>
        <p:txBody>
          <a:bodyPr anchorCtr="0" anchor="ctr" bIns="91425" lIns="91425" spcFirstLastPara="1" rIns="91425" wrap="square" tIns="91425">
            <a:noAutofit/>
          </a:bodyPr>
          <a:lstStyle/>
          <a:p>
            <a:pPr indent="0" lvl="0" marL="0" rtl="0" algn="l">
              <a:lnSpc>
                <a:spcPct val="80000"/>
              </a:lnSpc>
              <a:spcBef>
                <a:spcPts val="0"/>
              </a:spcBef>
              <a:spcAft>
                <a:spcPts val="0"/>
              </a:spcAft>
              <a:buNone/>
            </a:pPr>
            <a:r>
              <a:rPr lang="en" sz="2000">
                <a:solidFill>
                  <a:schemeClr val="dk1"/>
                </a:solidFill>
                <a:latin typeface="Lexend Tera"/>
                <a:ea typeface="Lexend Tera"/>
                <a:cs typeface="Lexend Tera"/>
                <a:sym typeface="Lexend Tera"/>
              </a:rPr>
              <a:t>NEPTUNE</a:t>
            </a:r>
            <a:endParaRPr sz="2000">
              <a:solidFill>
                <a:schemeClr val="dk1"/>
              </a:solidFill>
              <a:latin typeface="Lexend Tera"/>
              <a:ea typeface="Lexend Tera"/>
              <a:cs typeface="Lexend Tera"/>
              <a:sym typeface="Lexend Tera"/>
            </a:endParaRPr>
          </a:p>
        </p:txBody>
      </p:sp>
      <p:sp>
        <p:nvSpPr>
          <p:cNvPr id="502" name="Google Shape;502;p49"/>
          <p:cNvSpPr/>
          <p:nvPr/>
        </p:nvSpPr>
        <p:spPr>
          <a:xfrm>
            <a:off x="4876025" y="1616494"/>
            <a:ext cx="985800" cy="356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dk1"/>
                </a:solidFill>
                <a:latin typeface="Lexend Tera"/>
                <a:ea typeface="Lexend Tera"/>
                <a:cs typeface="Lexend Tera"/>
                <a:sym typeface="Lexend Tera"/>
              </a:rPr>
              <a:t>40%</a:t>
            </a:r>
            <a:endParaRPr sz="2000">
              <a:solidFill>
                <a:schemeClr val="dk1"/>
              </a:solidFill>
              <a:latin typeface="Lexend Tera"/>
              <a:ea typeface="Lexend Tera"/>
              <a:cs typeface="Lexend Tera"/>
              <a:sym typeface="Lexend Tera"/>
            </a:endParaRPr>
          </a:p>
        </p:txBody>
      </p:sp>
      <p:sp>
        <p:nvSpPr>
          <p:cNvPr id="503" name="Google Shape;503;p49"/>
          <p:cNvSpPr/>
          <p:nvPr/>
        </p:nvSpPr>
        <p:spPr>
          <a:xfrm>
            <a:off x="4876025" y="2511744"/>
            <a:ext cx="985800" cy="356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dk1"/>
                </a:solidFill>
                <a:latin typeface="Lexend Tera"/>
                <a:ea typeface="Lexend Tera"/>
                <a:cs typeface="Lexend Tera"/>
                <a:sym typeface="Lexend Tera"/>
              </a:rPr>
              <a:t>35%</a:t>
            </a:r>
            <a:endParaRPr sz="2000">
              <a:solidFill>
                <a:schemeClr val="dk1"/>
              </a:solidFill>
              <a:latin typeface="Lexend Tera"/>
              <a:ea typeface="Lexend Tera"/>
              <a:cs typeface="Lexend Tera"/>
              <a:sym typeface="Lexend Tera"/>
            </a:endParaRPr>
          </a:p>
        </p:txBody>
      </p:sp>
      <p:sp>
        <p:nvSpPr>
          <p:cNvPr id="504" name="Google Shape;504;p49"/>
          <p:cNvSpPr/>
          <p:nvPr/>
        </p:nvSpPr>
        <p:spPr>
          <a:xfrm>
            <a:off x="4876025" y="3406994"/>
            <a:ext cx="985800" cy="356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dk1"/>
                </a:solidFill>
                <a:latin typeface="Lexend Tera"/>
                <a:ea typeface="Lexend Tera"/>
                <a:cs typeface="Lexend Tera"/>
                <a:sym typeface="Lexend Tera"/>
              </a:rPr>
              <a:t>25%</a:t>
            </a:r>
            <a:endParaRPr sz="2000">
              <a:solidFill>
                <a:schemeClr val="dk1"/>
              </a:solidFill>
              <a:latin typeface="Lexend Tera"/>
              <a:ea typeface="Lexend Tera"/>
              <a:cs typeface="Lexend Tera"/>
              <a:sym typeface="Lexend Tera"/>
            </a:endParaRPr>
          </a:p>
        </p:txBody>
      </p:sp>
      <p:sp>
        <p:nvSpPr>
          <p:cNvPr id="505" name="Google Shape;505;p49"/>
          <p:cNvSpPr txBox="1"/>
          <p:nvPr/>
        </p:nvSpPr>
        <p:spPr>
          <a:xfrm>
            <a:off x="5880225" y="1897000"/>
            <a:ext cx="2561700" cy="515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Roboto"/>
                <a:ea typeface="Roboto"/>
                <a:cs typeface="Roboto"/>
                <a:sym typeface="Roboto"/>
              </a:rPr>
              <a:t>Venus has a beautiful name</a:t>
            </a:r>
            <a:endParaRPr>
              <a:solidFill>
                <a:schemeClr val="dk1"/>
              </a:solidFill>
              <a:latin typeface="Roboto"/>
              <a:ea typeface="Roboto"/>
              <a:cs typeface="Roboto"/>
              <a:sym typeface="Roboto"/>
            </a:endParaRPr>
          </a:p>
        </p:txBody>
      </p:sp>
      <p:sp>
        <p:nvSpPr>
          <p:cNvPr id="506" name="Google Shape;506;p49"/>
          <p:cNvSpPr txBox="1"/>
          <p:nvPr/>
        </p:nvSpPr>
        <p:spPr>
          <a:xfrm>
            <a:off x="5880225" y="2792250"/>
            <a:ext cx="2561700" cy="515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Roboto"/>
                <a:ea typeface="Roboto"/>
                <a:cs typeface="Roboto"/>
                <a:sym typeface="Roboto"/>
              </a:rPr>
              <a:t>Mercury is a small planet</a:t>
            </a:r>
            <a:endParaRPr>
              <a:solidFill>
                <a:schemeClr val="dk1"/>
              </a:solidFill>
              <a:latin typeface="Roboto"/>
              <a:ea typeface="Roboto"/>
              <a:cs typeface="Roboto"/>
              <a:sym typeface="Roboto"/>
            </a:endParaRPr>
          </a:p>
        </p:txBody>
      </p:sp>
      <p:sp>
        <p:nvSpPr>
          <p:cNvPr id="507" name="Google Shape;507;p49"/>
          <p:cNvSpPr txBox="1"/>
          <p:nvPr/>
        </p:nvSpPr>
        <p:spPr>
          <a:xfrm>
            <a:off x="5880225" y="3687500"/>
            <a:ext cx="2561700" cy="515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Roboto"/>
                <a:ea typeface="Roboto"/>
                <a:cs typeface="Roboto"/>
                <a:sym typeface="Roboto"/>
              </a:rPr>
              <a:t>It’s far away from Earth</a:t>
            </a:r>
            <a:endParaRPr>
              <a:solidFill>
                <a:schemeClr val="dk1"/>
              </a:solidFill>
              <a:latin typeface="Roboto"/>
              <a:ea typeface="Roboto"/>
              <a:cs typeface="Roboto"/>
              <a:sym typeface="Roboto"/>
            </a:endParaRPr>
          </a:p>
        </p:txBody>
      </p:sp>
      <p:sp>
        <p:nvSpPr>
          <p:cNvPr id="508" name="Google Shape;508;p49"/>
          <p:cNvSpPr txBox="1"/>
          <p:nvPr/>
        </p:nvSpPr>
        <p:spPr>
          <a:xfrm>
            <a:off x="713225" y="4280950"/>
            <a:ext cx="3857400" cy="362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chemeClr val="dk1"/>
                </a:solidFill>
                <a:latin typeface="Roboto"/>
                <a:ea typeface="Roboto"/>
                <a:cs typeface="Roboto"/>
                <a:sym typeface="Roboto"/>
              </a:rPr>
              <a:t>Follow the link in the graph to modify its data and then paste the new one here. </a:t>
            </a:r>
            <a:r>
              <a:rPr b="1" lang="en" sz="1200">
                <a:solidFill>
                  <a:schemeClr val="dk1"/>
                </a:solidFill>
                <a:uFill>
                  <a:noFill/>
                </a:uFill>
                <a:latin typeface="Roboto"/>
                <a:ea typeface="Roboto"/>
                <a:cs typeface="Roboto"/>
                <a:sym typeface="Roboto"/>
                <a:hlinkClick r:id="rId8">
                  <a:extLst>
                    <a:ext uri="{A12FA001-AC4F-418D-AE19-62706E023703}">
                      <ahyp:hlinkClr val="tx"/>
                    </a:ext>
                  </a:extLst>
                </a:hlinkClick>
              </a:rPr>
              <a:t>For more info, click here</a:t>
            </a:r>
            <a:endParaRPr b="1" sz="1200">
              <a:solidFill>
                <a:schemeClr val="dk1"/>
              </a:solidFill>
              <a:latin typeface="Roboto"/>
              <a:ea typeface="Roboto"/>
              <a:cs typeface="Roboto"/>
              <a:sym typeface="Roboto"/>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2" name="Shape 512"/>
        <p:cNvGrpSpPr/>
        <p:nvPr/>
      </p:nvGrpSpPr>
      <p:grpSpPr>
        <a:xfrm>
          <a:off x="0" y="0"/>
          <a:ext cx="0" cy="0"/>
          <a:chOff x="0" y="0"/>
          <a:chExt cx="0" cy="0"/>
        </a:xfrm>
      </p:grpSpPr>
      <p:sp>
        <p:nvSpPr>
          <p:cNvPr id="513" name="Google Shape;513;p50"/>
          <p:cNvSpPr txBox="1"/>
          <p:nvPr>
            <p:ph type="title"/>
          </p:nvPr>
        </p:nvSpPr>
        <p:spPr>
          <a:xfrm>
            <a:off x="715500" y="1268413"/>
            <a:ext cx="7713000" cy="1963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3,786</a:t>
            </a:r>
            <a:endParaRPr/>
          </a:p>
        </p:txBody>
      </p:sp>
      <p:sp>
        <p:nvSpPr>
          <p:cNvPr id="514" name="Google Shape;514;p50"/>
          <p:cNvSpPr txBox="1"/>
          <p:nvPr>
            <p:ph idx="1" type="subTitle"/>
          </p:nvPr>
        </p:nvSpPr>
        <p:spPr>
          <a:xfrm>
            <a:off x="2191500" y="3134088"/>
            <a:ext cx="4761000" cy="7410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lang="en"/>
              <a:t>Big numbers catch your audience’s attention</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8" name="Shape 518"/>
        <p:cNvGrpSpPr/>
        <p:nvPr/>
      </p:nvGrpSpPr>
      <p:grpSpPr>
        <a:xfrm>
          <a:off x="0" y="0"/>
          <a:ext cx="0" cy="0"/>
          <a:chOff x="0" y="0"/>
          <a:chExt cx="0" cy="0"/>
        </a:xfrm>
      </p:grpSpPr>
      <p:cxnSp>
        <p:nvCxnSpPr>
          <p:cNvPr id="519" name="Google Shape;519;p51"/>
          <p:cNvCxnSpPr/>
          <p:nvPr/>
        </p:nvCxnSpPr>
        <p:spPr>
          <a:xfrm>
            <a:off x="7322675" y="2828925"/>
            <a:ext cx="0" cy="422400"/>
          </a:xfrm>
          <a:prstGeom prst="straightConnector1">
            <a:avLst/>
          </a:prstGeom>
          <a:noFill/>
          <a:ln cap="flat" cmpd="sng" w="19050">
            <a:solidFill>
              <a:schemeClr val="accent4"/>
            </a:solidFill>
            <a:prstDash val="solid"/>
            <a:round/>
            <a:headEnd len="med" w="med" type="none"/>
            <a:tailEnd len="med" w="med" type="oval"/>
          </a:ln>
        </p:spPr>
      </p:cxnSp>
      <p:cxnSp>
        <p:nvCxnSpPr>
          <p:cNvPr id="520" name="Google Shape;520;p51"/>
          <p:cNvCxnSpPr/>
          <p:nvPr/>
        </p:nvCxnSpPr>
        <p:spPr>
          <a:xfrm>
            <a:off x="4589000" y="2828925"/>
            <a:ext cx="0" cy="422400"/>
          </a:xfrm>
          <a:prstGeom prst="straightConnector1">
            <a:avLst/>
          </a:prstGeom>
          <a:noFill/>
          <a:ln cap="flat" cmpd="sng" w="19050">
            <a:solidFill>
              <a:schemeClr val="accent3"/>
            </a:solidFill>
            <a:prstDash val="solid"/>
            <a:round/>
            <a:headEnd len="med" w="med" type="none"/>
            <a:tailEnd len="med" w="med" type="oval"/>
          </a:ln>
        </p:spPr>
      </p:cxnSp>
      <p:cxnSp>
        <p:nvCxnSpPr>
          <p:cNvPr id="521" name="Google Shape;521;p51"/>
          <p:cNvCxnSpPr/>
          <p:nvPr/>
        </p:nvCxnSpPr>
        <p:spPr>
          <a:xfrm>
            <a:off x="1830409" y="2740000"/>
            <a:ext cx="0" cy="511200"/>
          </a:xfrm>
          <a:prstGeom prst="straightConnector1">
            <a:avLst/>
          </a:prstGeom>
          <a:noFill/>
          <a:ln cap="flat" cmpd="sng" w="19050">
            <a:solidFill>
              <a:schemeClr val="accent1"/>
            </a:solidFill>
            <a:prstDash val="solid"/>
            <a:round/>
            <a:headEnd len="med" w="med" type="none"/>
            <a:tailEnd len="med" w="med" type="oval"/>
          </a:ln>
        </p:spPr>
      </p:cxnSp>
      <p:pic>
        <p:nvPicPr>
          <p:cNvPr id="522" name="Google Shape;522;p51"/>
          <p:cNvPicPr preferRelativeResize="0"/>
          <p:nvPr/>
        </p:nvPicPr>
        <p:blipFill rotWithShape="1">
          <a:blip r:embed="rId3">
            <a:alphaModFix amt="80000"/>
          </a:blip>
          <a:srcRect b="4613" l="8407" r="7097" t="4929"/>
          <a:stretch/>
        </p:blipFill>
        <p:spPr>
          <a:xfrm>
            <a:off x="6328573" y="1187750"/>
            <a:ext cx="1956818" cy="1856231"/>
          </a:xfrm>
          <a:prstGeom prst="rect">
            <a:avLst/>
          </a:prstGeom>
          <a:noFill/>
          <a:ln>
            <a:noFill/>
          </a:ln>
        </p:spPr>
      </p:pic>
      <p:sp>
        <p:nvSpPr>
          <p:cNvPr id="523" name="Google Shape;523;p51"/>
          <p:cNvSpPr/>
          <p:nvPr/>
        </p:nvSpPr>
        <p:spPr>
          <a:xfrm flipH="1" rot="-6261933">
            <a:off x="6566375" y="1392244"/>
            <a:ext cx="1481214" cy="1481214"/>
          </a:xfrm>
          <a:prstGeom prst="blockArc">
            <a:avLst>
              <a:gd fmla="val 19806990" name="adj1"/>
              <a:gd fmla="val 9542422" name="adj2"/>
              <a:gd fmla="val 14019" name="adj3"/>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524" name="Google Shape;524;p51"/>
          <p:cNvPicPr preferRelativeResize="0"/>
          <p:nvPr/>
        </p:nvPicPr>
        <p:blipFill rotWithShape="1">
          <a:blip r:embed="rId4">
            <a:alphaModFix amt="80000"/>
          </a:blip>
          <a:srcRect b="4613" l="8407" r="7097" t="4929"/>
          <a:stretch/>
        </p:blipFill>
        <p:spPr>
          <a:xfrm>
            <a:off x="3612246" y="1187750"/>
            <a:ext cx="1920241" cy="1856231"/>
          </a:xfrm>
          <a:prstGeom prst="rect">
            <a:avLst/>
          </a:prstGeom>
          <a:noFill/>
          <a:ln>
            <a:noFill/>
          </a:ln>
        </p:spPr>
      </p:pic>
      <p:pic>
        <p:nvPicPr>
          <p:cNvPr id="525" name="Google Shape;525;p51"/>
          <p:cNvPicPr preferRelativeResize="0"/>
          <p:nvPr/>
        </p:nvPicPr>
        <p:blipFill rotWithShape="1">
          <a:blip r:embed="rId5">
            <a:alphaModFix amt="80000"/>
          </a:blip>
          <a:srcRect b="4613" l="8407" r="7097" t="4929"/>
          <a:stretch/>
        </p:blipFill>
        <p:spPr>
          <a:xfrm>
            <a:off x="858609" y="1187750"/>
            <a:ext cx="1957550" cy="1854201"/>
          </a:xfrm>
          <a:prstGeom prst="rect">
            <a:avLst/>
          </a:prstGeom>
          <a:noFill/>
          <a:ln>
            <a:noFill/>
          </a:ln>
        </p:spPr>
      </p:pic>
      <p:sp>
        <p:nvSpPr>
          <p:cNvPr id="526" name="Google Shape;526;p51"/>
          <p:cNvSpPr txBox="1"/>
          <p:nvPr>
            <p:ph idx="9" type="title"/>
          </p:nvPr>
        </p:nvSpPr>
        <p:spPr>
          <a:xfrm>
            <a:off x="713225" y="378350"/>
            <a:ext cx="7713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PROJECT STAGES</a:t>
            </a:r>
            <a:endParaRPr/>
          </a:p>
        </p:txBody>
      </p:sp>
      <p:sp>
        <p:nvSpPr>
          <p:cNvPr id="527" name="Google Shape;527;p51"/>
          <p:cNvSpPr txBox="1"/>
          <p:nvPr>
            <p:ph idx="1" type="subTitle"/>
          </p:nvPr>
        </p:nvSpPr>
        <p:spPr>
          <a:xfrm>
            <a:off x="872214" y="3251200"/>
            <a:ext cx="1923000" cy="356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528" name="Google Shape;528;p51"/>
          <p:cNvSpPr txBox="1"/>
          <p:nvPr>
            <p:ph idx="2" type="subTitle"/>
          </p:nvPr>
        </p:nvSpPr>
        <p:spPr>
          <a:xfrm>
            <a:off x="6348786" y="3251200"/>
            <a:ext cx="1923000" cy="356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529" name="Google Shape;529;p51"/>
          <p:cNvSpPr txBox="1"/>
          <p:nvPr>
            <p:ph idx="3" type="subTitle"/>
          </p:nvPr>
        </p:nvSpPr>
        <p:spPr>
          <a:xfrm>
            <a:off x="3599714" y="3251200"/>
            <a:ext cx="1923000" cy="356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530" name="Google Shape;530;p51"/>
          <p:cNvSpPr txBox="1"/>
          <p:nvPr>
            <p:ph idx="4" type="subTitle"/>
          </p:nvPr>
        </p:nvSpPr>
        <p:spPr>
          <a:xfrm>
            <a:off x="720414" y="3677225"/>
            <a:ext cx="2226600" cy="57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It’s the closest planet to the Sun and the smallest one in the Solar System</a:t>
            </a:r>
            <a:endParaRPr/>
          </a:p>
        </p:txBody>
      </p:sp>
      <p:sp>
        <p:nvSpPr>
          <p:cNvPr id="531" name="Google Shape;531;p51"/>
          <p:cNvSpPr txBox="1"/>
          <p:nvPr>
            <p:ph idx="5" type="subTitle"/>
          </p:nvPr>
        </p:nvSpPr>
        <p:spPr>
          <a:xfrm>
            <a:off x="3447914" y="3677225"/>
            <a:ext cx="2226600" cy="57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a:t>
            </a:r>
            <a:endParaRPr/>
          </a:p>
        </p:txBody>
      </p:sp>
      <p:sp>
        <p:nvSpPr>
          <p:cNvPr id="532" name="Google Shape;532;p51"/>
          <p:cNvSpPr txBox="1"/>
          <p:nvPr>
            <p:ph idx="6" type="subTitle"/>
          </p:nvPr>
        </p:nvSpPr>
        <p:spPr>
          <a:xfrm>
            <a:off x="6196986" y="3677225"/>
            <a:ext cx="2226600" cy="57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Despite being red, Mars is actually a cold place. It’s full of iron oxide dust</a:t>
            </a:r>
            <a:endParaRPr/>
          </a:p>
        </p:txBody>
      </p:sp>
      <p:sp>
        <p:nvSpPr>
          <p:cNvPr id="533" name="Google Shape;533;p51"/>
          <p:cNvSpPr txBox="1"/>
          <p:nvPr>
            <p:ph type="title"/>
          </p:nvPr>
        </p:nvSpPr>
        <p:spPr>
          <a:xfrm>
            <a:off x="3831796" y="1740025"/>
            <a:ext cx="1472100" cy="790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60%</a:t>
            </a:r>
            <a:endParaRPr/>
          </a:p>
        </p:txBody>
      </p:sp>
      <p:sp>
        <p:nvSpPr>
          <p:cNvPr id="534" name="Google Shape;534;p51"/>
          <p:cNvSpPr txBox="1"/>
          <p:nvPr>
            <p:ph idx="7" type="title"/>
          </p:nvPr>
        </p:nvSpPr>
        <p:spPr>
          <a:xfrm>
            <a:off x="6570932" y="1740025"/>
            <a:ext cx="1472100" cy="790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5</a:t>
            </a:r>
            <a:r>
              <a:rPr lang="en"/>
              <a:t>0%</a:t>
            </a:r>
            <a:endParaRPr/>
          </a:p>
        </p:txBody>
      </p:sp>
      <p:sp>
        <p:nvSpPr>
          <p:cNvPr id="535" name="Google Shape;535;p51"/>
          <p:cNvSpPr txBox="1"/>
          <p:nvPr>
            <p:ph idx="8" type="title"/>
          </p:nvPr>
        </p:nvSpPr>
        <p:spPr>
          <a:xfrm>
            <a:off x="1095959" y="1740025"/>
            <a:ext cx="1468800" cy="790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7</a:t>
            </a:r>
            <a:r>
              <a:rPr lang="en"/>
              <a:t>0%</a:t>
            </a:r>
            <a:endParaRPr/>
          </a:p>
        </p:txBody>
      </p:sp>
      <p:sp>
        <p:nvSpPr>
          <p:cNvPr id="536" name="Google Shape;536;p51"/>
          <p:cNvSpPr/>
          <p:nvPr/>
        </p:nvSpPr>
        <p:spPr>
          <a:xfrm flipH="1" rot="-6260803">
            <a:off x="1089443" y="1391619"/>
            <a:ext cx="1477064" cy="1477064"/>
          </a:xfrm>
          <a:prstGeom prst="blockArc">
            <a:avLst>
              <a:gd fmla="val 19806990" name="adj1"/>
              <a:gd fmla="val 12945093" name="adj2"/>
              <a:gd fmla="val 12673" name="adj3"/>
            </a:avLst>
          </a:prstGeom>
          <a:solidFill>
            <a:srgbClr val="C27023">
              <a:alpha val="78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51"/>
          <p:cNvSpPr/>
          <p:nvPr/>
        </p:nvSpPr>
        <p:spPr>
          <a:xfrm flipH="1" rot="-6261085">
            <a:off x="3825413" y="1392136"/>
            <a:ext cx="1481430" cy="1481430"/>
          </a:xfrm>
          <a:prstGeom prst="blockArc">
            <a:avLst>
              <a:gd fmla="val 19806990" name="adj1"/>
              <a:gd fmla="val 12143276" name="adj2"/>
              <a:gd fmla="val 13969" name="adj3"/>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1" name="Shape 541"/>
        <p:cNvGrpSpPr/>
        <p:nvPr/>
      </p:nvGrpSpPr>
      <p:grpSpPr>
        <a:xfrm>
          <a:off x="0" y="0"/>
          <a:ext cx="0" cy="0"/>
          <a:chOff x="0" y="0"/>
          <a:chExt cx="0" cy="0"/>
        </a:xfrm>
      </p:grpSpPr>
      <p:sp>
        <p:nvSpPr>
          <p:cNvPr id="542" name="Google Shape;542;p52"/>
          <p:cNvSpPr txBox="1"/>
          <p:nvPr>
            <p:ph type="title"/>
          </p:nvPr>
        </p:nvSpPr>
        <p:spPr>
          <a:xfrm>
            <a:off x="1404650" y="526350"/>
            <a:ext cx="6367800" cy="4090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AWESOME WORDS</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6" name="Shape 546"/>
        <p:cNvGrpSpPr/>
        <p:nvPr/>
      </p:nvGrpSpPr>
      <p:grpSpPr>
        <a:xfrm>
          <a:off x="0" y="0"/>
          <a:ext cx="0" cy="0"/>
          <a:chOff x="0" y="0"/>
          <a:chExt cx="0" cy="0"/>
        </a:xfrm>
      </p:grpSpPr>
      <p:grpSp>
        <p:nvGrpSpPr>
          <p:cNvPr id="547" name="Google Shape;547;p53"/>
          <p:cNvGrpSpPr/>
          <p:nvPr/>
        </p:nvGrpSpPr>
        <p:grpSpPr>
          <a:xfrm>
            <a:off x="137710" y="1293324"/>
            <a:ext cx="8868579" cy="3451924"/>
            <a:chOff x="137710" y="1293324"/>
            <a:chExt cx="8868579" cy="3451924"/>
          </a:xfrm>
        </p:grpSpPr>
        <p:grpSp>
          <p:nvGrpSpPr>
            <p:cNvPr id="548" name="Google Shape;548;p53"/>
            <p:cNvGrpSpPr/>
            <p:nvPr/>
          </p:nvGrpSpPr>
          <p:grpSpPr>
            <a:xfrm>
              <a:off x="137710" y="1293324"/>
              <a:ext cx="8868579" cy="3451924"/>
              <a:chOff x="137710" y="1293324"/>
              <a:chExt cx="8868579" cy="3451924"/>
            </a:xfrm>
          </p:grpSpPr>
          <p:pic>
            <p:nvPicPr>
              <p:cNvPr id="549" name="Google Shape;549;p53"/>
              <p:cNvPicPr preferRelativeResize="0"/>
              <p:nvPr/>
            </p:nvPicPr>
            <p:blipFill>
              <a:blip r:embed="rId3">
                <a:alphaModFix amt="80000"/>
              </a:blip>
              <a:stretch>
                <a:fillRect/>
              </a:stretch>
            </p:blipFill>
            <p:spPr>
              <a:xfrm flipH="1" rot="-2215015">
                <a:off x="561142" y="1834877"/>
                <a:ext cx="2558907" cy="2264044"/>
              </a:xfrm>
              <a:prstGeom prst="rect">
                <a:avLst/>
              </a:prstGeom>
              <a:noFill/>
              <a:ln>
                <a:noFill/>
              </a:ln>
            </p:spPr>
          </p:pic>
          <p:pic>
            <p:nvPicPr>
              <p:cNvPr id="550" name="Google Shape;550;p53"/>
              <p:cNvPicPr preferRelativeResize="0"/>
              <p:nvPr/>
            </p:nvPicPr>
            <p:blipFill>
              <a:blip r:embed="rId4">
                <a:alphaModFix amt="80000"/>
              </a:blip>
              <a:stretch>
                <a:fillRect/>
              </a:stretch>
            </p:blipFill>
            <p:spPr>
              <a:xfrm rot="-8584985">
                <a:off x="2359605" y="1939652"/>
                <a:ext cx="2558907" cy="2264044"/>
              </a:xfrm>
              <a:prstGeom prst="rect">
                <a:avLst/>
              </a:prstGeom>
              <a:noFill/>
              <a:ln>
                <a:noFill/>
              </a:ln>
            </p:spPr>
          </p:pic>
          <p:pic>
            <p:nvPicPr>
              <p:cNvPr id="551" name="Google Shape;551;p53"/>
              <p:cNvPicPr preferRelativeResize="0"/>
              <p:nvPr/>
            </p:nvPicPr>
            <p:blipFill rotWithShape="1">
              <a:blip r:embed="rId5">
                <a:alphaModFix amt="80000"/>
              </a:blip>
              <a:srcRect b="4205" l="7435" r="8069" t="0"/>
              <a:stretch/>
            </p:blipFill>
            <p:spPr>
              <a:xfrm flipH="1" rot="-2214994">
                <a:off x="4517129" y="1801380"/>
                <a:ext cx="2162269" cy="2168939"/>
              </a:xfrm>
              <a:prstGeom prst="rect">
                <a:avLst/>
              </a:prstGeom>
              <a:noFill/>
              <a:ln>
                <a:noFill/>
              </a:ln>
            </p:spPr>
          </p:pic>
          <p:pic>
            <p:nvPicPr>
              <p:cNvPr id="552" name="Google Shape;552;p53"/>
              <p:cNvPicPr preferRelativeResize="0"/>
              <p:nvPr/>
            </p:nvPicPr>
            <p:blipFill rotWithShape="1">
              <a:blip r:embed="rId6">
                <a:alphaModFix amt="80000"/>
              </a:blip>
              <a:srcRect b="0" l="8981" r="3391" t="0"/>
              <a:stretch/>
            </p:blipFill>
            <p:spPr>
              <a:xfrm rot="-8584986">
                <a:off x="6308863" y="1896701"/>
                <a:ext cx="2242250" cy="2264048"/>
              </a:xfrm>
              <a:prstGeom prst="rect">
                <a:avLst/>
              </a:prstGeom>
              <a:noFill/>
              <a:ln>
                <a:noFill/>
              </a:ln>
            </p:spPr>
          </p:pic>
        </p:grpSp>
        <p:cxnSp>
          <p:nvCxnSpPr>
            <p:cNvPr id="553" name="Google Shape;553;p53"/>
            <p:cNvCxnSpPr>
              <a:stCxn id="554" idx="0"/>
            </p:cNvCxnSpPr>
            <p:nvPr/>
          </p:nvCxnSpPr>
          <p:spPr>
            <a:xfrm rot="10800000">
              <a:off x="1698992" y="3066975"/>
              <a:ext cx="0" cy="598800"/>
            </a:xfrm>
            <a:prstGeom prst="straightConnector1">
              <a:avLst/>
            </a:prstGeom>
            <a:noFill/>
            <a:ln cap="flat" cmpd="sng" w="19050">
              <a:solidFill>
                <a:schemeClr val="lt2"/>
              </a:solidFill>
              <a:prstDash val="solid"/>
              <a:round/>
              <a:headEnd len="med" w="med" type="oval"/>
              <a:tailEnd len="med" w="med" type="none"/>
            </a:ln>
          </p:spPr>
        </p:cxnSp>
        <p:cxnSp>
          <p:nvCxnSpPr>
            <p:cNvPr id="555" name="Google Shape;555;p53"/>
            <p:cNvCxnSpPr>
              <a:stCxn id="556" idx="2"/>
            </p:cNvCxnSpPr>
            <p:nvPr/>
          </p:nvCxnSpPr>
          <p:spPr>
            <a:xfrm>
              <a:off x="3621778" y="2393400"/>
              <a:ext cx="0" cy="588000"/>
            </a:xfrm>
            <a:prstGeom prst="straightConnector1">
              <a:avLst/>
            </a:prstGeom>
            <a:noFill/>
            <a:ln cap="flat" cmpd="sng" w="19050">
              <a:solidFill>
                <a:schemeClr val="accent1"/>
              </a:solidFill>
              <a:prstDash val="solid"/>
              <a:round/>
              <a:headEnd len="med" w="med" type="oval"/>
              <a:tailEnd len="med" w="med" type="none"/>
            </a:ln>
          </p:spPr>
        </p:cxnSp>
        <p:cxnSp>
          <p:nvCxnSpPr>
            <p:cNvPr id="557" name="Google Shape;557;p53"/>
            <p:cNvCxnSpPr>
              <a:stCxn id="558" idx="0"/>
            </p:cNvCxnSpPr>
            <p:nvPr/>
          </p:nvCxnSpPr>
          <p:spPr>
            <a:xfrm rot="10800000">
              <a:off x="5558264" y="3019575"/>
              <a:ext cx="0" cy="646200"/>
            </a:xfrm>
            <a:prstGeom prst="straightConnector1">
              <a:avLst/>
            </a:prstGeom>
            <a:noFill/>
            <a:ln cap="flat" cmpd="sng" w="19050">
              <a:solidFill>
                <a:schemeClr val="accent3"/>
              </a:solidFill>
              <a:prstDash val="solid"/>
              <a:round/>
              <a:headEnd len="med" w="med" type="oval"/>
              <a:tailEnd len="med" w="med" type="none"/>
            </a:ln>
          </p:spPr>
        </p:cxnSp>
        <p:cxnSp>
          <p:nvCxnSpPr>
            <p:cNvPr id="559" name="Google Shape;559;p53"/>
            <p:cNvCxnSpPr>
              <a:stCxn id="560" idx="2"/>
            </p:cNvCxnSpPr>
            <p:nvPr/>
          </p:nvCxnSpPr>
          <p:spPr>
            <a:xfrm>
              <a:off x="7467350" y="2393400"/>
              <a:ext cx="0" cy="597600"/>
            </a:xfrm>
            <a:prstGeom prst="straightConnector1">
              <a:avLst/>
            </a:prstGeom>
            <a:noFill/>
            <a:ln cap="flat" cmpd="sng" w="19050">
              <a:solidFill>
                <a:schemeClr val="dk2"/>
              </a:solidFill>
              <a:prstDash val="solid"/>
              <a:round/>
              <a:headEnd len="med" w="med" type="oval"/>
              <a:tailEnd len="med" w="med" type="none"/>
            </a:ln>
          </p:spPr>
        </p:cxnSp>
      </p:grpSp>
      <p:sp>
        <p:nvSpPr>
          <p:cNvPr id="561" name="Google Shape;561;p53"/>
          <p:cNvSpPr txBox="1"/>
          <p:nvPr>
            <p:ph type="title"/>
          </p:nvPr>
        </p:nvSpPr>
        <p:spPr>
          <a:xfrm>
            <a:off x="715500" y="378350"/>
            <a:ext cx="7713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TIMELINE</a:t>
            </a:r>
            <a:endParaRPr/>
          </a:p>
        </p:txBody>
      </p:sp>
      <p:sp>
        <p:nvSpPr>
          <p:cNvPr id="562" name="Google Shape;562;p53"/>
          <p:cNvSpPr txBox="1"/>
          <p:nvPr/>
        </p:nvSpPr>
        <p:spPr>
          <a:xfrm>
            <a:off x="2632928" y="1583838"/>
            <a:ext cx="1974600" cy="356700"/>
          </a:xfrm>
          <a:prstGeom prst="rect">
            <a:avLst/>
          </a:prstGeom>
          <a:noFill/>
          <a:ln>
            <a:noFill/>
          </a:ln>
        </p:spPr>
        <p:txBody>
          <a:bodyPr anchorCtr="0" anchor="ctr" bIns="91425" lIns="91425" spcFirstLastPara="1" rIns="91425" wrap="square" tIns="91425">
            <a:noAutofit/>
          </a:bodyPr>
          <a:lstStyle/>
          <a:p>
            <a:pPr indent="0" lvl="0" marL="0" rtl="0" algn="ctr">
              <a:lnSpc>
                <a:spcPct val="80000"/>
              </a:lnSpc>
              <a:spcBef>
                <a:spcPts val="0"/>
              </a:spcBef>
              <a:spcAft>
                <a:spcPts val="0"/>
              </a:spcAft>
              <a:buNone/>
            </a:pPr>
            <a:r>
              <a:rPr lang="en" sz="2000">
                <a:solidFill>
                  <a:schemeClr val="accent1"/>
                </a:solidFill>
                <a:latin typeface="Lexend Tera"/>
                <a:ea typeface="Lexend Tera"/>
                <a:cs typeface="Lexend Tera"/>
                <a:sym typeface="Lexend Tera"/>
              </a:rPr>
              <a:t>JUPITER</a:t>
            </a:r>
            <a:endParaRPr sz="2000">
              <a:solidFill>
                <a:schemeClr val="accent1"/>
              </a:solidFill>
              <a:latin typeface="Lexend Tera"/>
              <a:ea typeface="Lexend Tera"/>
              <a:cs typeface="Lexend Tera"/>
              <a:sym typeface="Lexend Tera"/>
            </a:endParaRPr>
          </a:p>
        </p:txBody>
      </p:sp>
      <p:sp>
        <p:nvSpPr>
          <p:cNvPr id="563" name="Google Shape;563;p53"/>
          <p:cNvSpPr txBox="1"/>
          <p:nvPr/>
        </p:nvSpPr>
        <p:spPr>
          <a:xfrm>
            <a:off x="6509000" y="1582647"/>
            <a:ext cx="1916700" cy="356700"/>
          </a:xfrm>
          <a:prstGeom prst="rect">
            <a:avLst/>
          </a:prstGeom>
          <a:noFill/>
          <a:ln>
            <a:noFill/>
          </a:ln>
        </p:spPr>
        <p:txBody>
          <a:bodyPr anchorCtr="0" anchor="ctr" bIns="91425" lIns="91425" spcFirstLastPara="1" rIns="91425" wrap="square" tIns="91425">
            <a:noAutofit/>
          </a:bodyPr>
          <a:lstStyle/>
          <a:p>
            <a:pPr indent="0" lvl="0" marL="0" rtl="0" algn="ctr">
              <a:lnSpc>
                <a:spcPct val="80000"/>
              </a:lnSpc>
              <a:spcBef>
                <a:spcPts val="0"/>
              </a:spcBef>
              <a:spcAft>
                <a:spcPts val="0"/>
              </a:spcAft>
              <a:buNone/>
            </a:pPr>
            <a:r>
              <a:rPr lang="en" sz="2000">
                <a:solidFill>
                  <a:schemeClr val="dk2"/>
                </a:solidFill>
                <a:latin typeface="Lexend Tera"/>
                <a:ea typeface="Lexend Tera"/>
                <a:cs typeface="Lexend Tera"/>
                <a:sym typeface="Lexend Tera"/>
              </a:rPr>
              <a:t>MARS</a:t>
            </a:r>
            <a:endParaRPr sz="2000">
              <a:solidFill>
                <a:schemeClr val="dk2"/>
              </a:solidFill>
              <a:latin typeface="Lexend Tera"/>
              <a:ea typeface="Lexend Tera"/>
              <a:cs typeface="Lexend Tera"/>
              <a:sym typeface="Lexend Tera"/>
            </a:endParaRPr>
          </a:p>
        </p:txBody>
      </p:sp>
      <p:sp>
        <p:nvSpPr>
          <p:cNvPr id="558" name="Google Shape;558;p53"/>
          <p:cNvSpPr txBox="1"/>
          <p:nvPr/>
        </p:nvSpPr>
        <p:spPr>
          <a:xfrm>
            <a:off x="4583114" y="3665775"/>
            <a:ext cx="1950300" cy="356700"/>
          </a:xfrm>
          <a:prstGeom prst="rect">
            <a:avLst/>
          </a:prstGeom>
          <a:noFill/>
          <a:ln>
            <a:noFill/>
          </a:ln>
        </p:spPr>
        <p:txBody>
          <a:bodyPr anchorCtr="0" anchor="ctr" bIns="91425" lIns="91425" spcFirstLastPara="1" rIns="91425" wrap="square" tIns="91425">
            <a:noAutofit/>
          </a:bodyPr>
          <a:lstStyle/>
          <a:p>
            <a:pPr indent="0" lvl="0" marL="0" rtl="0" algn="ctr">
              <a:lnSpc>
                <a:spcPct val="80000"/>
              </a:lnSpc>
              <a:spcBef>
                <a:spcPts val="0"/>
              </a:spcBef>
              <a:spcAft>
                <a:spcPts val="0"/>
              </a:spcAft>
              <a:buNone/>
            </a:pPr>
            <a:r>
              <a:rPr lang="en" sz="2000">
                <a:solidFill>
                  <a:schemeClr val="accent3"/>
                </a:solidFill>
                <a:latin typeface="Lexend Tera"/>
                <a:ea typeface="Lexend Tera"/>
                <a:cs typeface="Lexend Tera"/>
                <a:sym typeface="Lexend Tera"/>
              </a:rPr>
              <a:t>NEPTUNE</a:t>
            </a:r>
            <a:endParaRPr sz="2000">
              <a:solidFill>
                <a:schemeClr val="accent3"/>
              </a:solidFill>
              <a:latin typeface="Lexend Tera"/>
              <a:ea typeface="Lexend Tera"/>
              <a:cs typeface="Lexend Tera"/>
              <a:sym typeface="Lexend Tera"/>
            </a:endParaRPr>
          </a:p>
        </p:txBody>
      </p:sp>
      <p:sp>
        <p:nvSpPr>
          <p:cNvPr id="554" name="Google Shape;554;p53"/>
          <p:cNvSpPr txBox="1"/>
          <p:nvPr/>
        </p:nvSpPr>
        <p:spPr>
          <a:xfrm>
            <a:off x="740642" y="3665775"/>
            <a:ext cx="1916700" cy="356700"/>
          </a:xfrm>
          <a:prstGeom prst="rect">
            <a:avLst/>
          </a:prstGeom>
          <a:noFill/>
          <a:ln>
            <a:noFill/>
          </a:ln>
        </p:spPr>
        <p:txBody>
          <a:bodyPr anchorCtr="0" anchor="ctr" bIns="91425" lIns="91425" spcFirstLastPara="1" rIns="91425" wrap="square" tIns="91425">
            <a:noAutofit/>
          </a:bodyPr>
          <a:lstStyle/>
          <a:p>
            <a:pPr indent="0" lvl="0" marL="0" rtl="0" algn="ctr">
              <a:lnSpc>
                <a:spcPct val="80000"/>
              </a:lnSpc>
              <a:spcBef>
                <a:spcPts val="0"/>
              </a:spcBef>
              <a:spcAft>
                <a:spcPts val="0"/>
              </a:spcAft>
              <a:buNone/>
            </a:pPr>
            <a:r>
              <a:rPr lang="en" sz="2000">
                <a:solidFill>
                  <a:schemeClr val="lt2"/>
                </a:solidFill>
                <a:latin typeface="Lexend Tera"/>
                <a:ea typeface="Lexend Tera"/>
                <a:cs typeface="Lexend Tera"/>
                <a:sym typeface="Lexend Tera"/>
              </a:rPr>
              <a:t>VENUS</a:t>
            </a:r>
            <a:endParaRPr sz="2000">
              <a:solidFill>
                <a:schemeClr val="lt2"/>
              </a:solidFill>
              <a:latin typeface="Lexend Tera"/>
              <a:ea typeface="Lexend Tera"/>
              <a:cs typeface="Lexend Tera"/>
              <a:sym typeface="Lexend Tera"/>
            </a:endParaRPr>
          </a:p>
        </p:txBody>
      </p:sp>
      <p:sp>
        <p:nvSpPr>
          <p:cNvPr id="564" name="Google Shape;564;p53"/>
          <p:cNvSpPr txBox="1"/>
          <p:nvPr/>
        </p:nvSpPr>
        <p:spPr>
          <a:xfrm>
            <a:off x="740642" y="3959272"/>
            <a:ext cx="1916700" cy="515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Roboto"/>
                <a:ea typeface="Roboto"/>
                <a:cs typeface="Roboto"/>
                <a:sym typeface="Roboto"/>
              </a:rPr>
              <a:t>Venus is the second planet from the Sun</a:t>
            </a:r>
            <a:endParaRPr>
              <a:solidFill>
                <a:schemeClr val="dk1"/>
              </a:solidFill>
              <a:latin typeface="Roboto"/>
              <a:ea typeface="Roboto"/>
              <a:cs typeface="Roboto"/>
              <a:sym typeface="Roboto"/>
            </a:endParaRPr>
          </a:p>
        </p:txBody>
      </p:sp>
      <p:sp>
        <p:nvSpPr>
          <p:cNvPr id="565" name="Google Shape;565;p53"/>
          <p:cNvSpPr txBox="1"/>
          <p:nvPr/>
        </p:nvSpPr>
        <p:spPr>
          <a:xfrm>
            <a:off x="4586214" y="3959272"/>
            <a:ext cx="1916700" cy="515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a:solidFill>
                  <a:schemeClr val="dk1"/>
                </a:solidFill>
                <a:latin typeface="Roboto"/>
                <a:ea typeface="Roboto"/>
                <a:cs typeface="Roboto"/>
                <a:sym typeface="Roboto"/>
              </a:rPr>
              <a:t>Neptune is far away from Earth</a:t>
            </a:r>
            <a:endParaRPr>
              <a:solidFill>
                <a:schemeClr val="dk1"/>
              </a:solidFill>
              <a:latin typeface="Roboto"/>
              <a:ea typeface="Roboto"/>
              <a:cs typeface="Roboto"/>
              <a:sym typeface="Roboto"/>
            </a:endParaRPr>
          </a:p>
        </p:txBody>
      </p:sp>
      <p:sp>
        <p:nvSpPr>
          <p:cNvPr id="556" name="Google Shape;556;p53"/>
          <p:cNvSpPr txBox="1"/>
          <p:nvPr/>
        </p:nvSpPr>
        <p:spPr>
          <a:xfrm>
            <a:off x="2663428" y="1877700"/>
            <a:ext cx="1916700" cy="515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a:solidFill>
                  <a:schemeClr val="dk1"/>
                </a:solidFill>
                <a:latin typeface="Roboto"/>
                <a:ea typeface="Roboto"/>
                <a:cs typeface="Roboto"/>
                <a:sym typeface="Roboto"/>
              </a:rPr>
              <a:t>It’s the biggest planet in the Solar System</a:t>
            </a:r>
            <a:endParaRPr>
              <a:solidFill>
                <a:schemeClr val="dk1"/>
              </a:solidFill>
              <a:latin typeface="Roboto"/>
              <a:ea typeface="Roboto"/>
              <a:cs typeface="Roboto"/>
              <a:sym typeface="Roboto"/>
            </a:endParaRPr>
          </a:p>
        </p:txBody>
      </p:sp>
      <p:sp>
        <p:nvSpPr>
          <p:cNvPr id="560" name="Google Shape;560;p53"/>
          <p:cNvSpPr txBox="1"/>
          <p:nvPr/>
        </p:nvSpPr>
        <p:spPr>
          <a:xfrm>
            <a:off x="6509000" y="1877700"/>
            <a:ext cx="1916700" cy="515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Roboto"/>
                <a:ea typeface="Roboto"/>
                <a:cs typeface="Roboto"/>
                <a:sym typeface="Roboto"/>
              </a:rPr>
              <a:t>Despite being red, Mars is a cold place</a:t>
            </a:r>
            <a:endParaRPr>
              <a:solidFill>
                <a:schemeClr val="dk1"/>
              </a:solidFill>
              <a:latin typeface="Roboto"/>
              <a:ea typeface="Roboto"/>
              <a:cs typeface="Roboto"/>
              <a:sym typeface="Roboto"/>
            </a:endParaRPr>
          </a:p>
        </p:txBody>
      </p:sp>
      <p:sp>
        <p:nvSpPr>
          <p:cNvPr id="566" name="Google Shape;566;p53"/>
          <p:cNvSpPr txBox="1"/>
          <p:nvPr/>
        </p:nvSpPr>
        <p:spPr>
          <a:xfrm>
            <a:off x="2663428" y="3269763"/>
            <a:ext cx="1974600" cy="356700"/>
          </a:xfrm>
          <a:prstGeom prst="rect">
            <a:avLst/>
          </a:prstGeom>
          <a:noFill/>
          <a:ln>
            <a:noFill/>
          </a:ln>
        </p:spPr>
        <p:txBody>
          <a:bodyPr anchorCtr="0" anchor="ctr" bIns="91425" lIns="91425" spcFirstLastPara="1" rIns="91425" wrap="square" tIns="91425">
            <a:noAutofit/>
          </a:bodyPr>
          <a:lstStyle/>
          <a:p>
            <a:pPr indent="0" lvl="0" marL="0" rtl="0" algn="ctr">
              <a:lnSpc>
                <a:spcPct val="80000"/>
              </a:lnSpc>
              <a:spcBef>
                <a:spcPts val="0"/>
              </a:spcBef>
              <a:spcAft>
                <a:spcPts val="0"/>
              </a:spcAft>
              <a:buNone/>
            </a:pPr>
            <a:r>
              <a:rPr lang="en" sz="2000">
                <a:solidFill>
                  <a:schemeClr val="dk1"/>
                </a:solidFill>
                <a:latin typeface="Lexend Tera"/>
                <a:ea typeface="Lexend Tera"/>
                <a:cs typeface="Lexend Tera"/>
                <a:sym typeface="Lexend Tera"/>
              </a:rPr>
              <a:t>2014</a:t>
            </a:r>
            <a:endParaRPr sz="2000">
              <a:solidFill>
                <a:schemeClr val="dk1"/>
              </a:solidFill>
              <a:latin typeface="Lexend Tera"/>
              <a:ea typeface="Lexend Tera"/>
              <a:cs typeface="Lexend Tera"/>
              <a:sym typeface="Lexend Tera"/>
            </a:endParaRPr>
          </a:p>
        </p:txBody>
      </p:sp>
      <p:sp>
        <p:nvSpPr>
          <p:cNvPr id="567" name="Google Shape;567;p53"/>
          <p:cNvSpPr txBox="1"/>
          <p:nvPr/>
        </p:nvSpPr>
        <p:spPr>
          <a:xfrm>
            <a:off x="6509000" y="3269763"/>
            <a:ext cx="1916700" cy="356700"/>
          </a:xfrm>
          <a:prstGeom prst="rect">
            <a:avLst/>
          </a:prstGeom>
          <a:noFill/>
          <a:ln>
            <a:noFill/>
          </a:ln>
        </p:spPr>
        <p:txBody>
          <a:bodyPr anchorCtr="0" anchor="ctr" bIns="91425" lIns="91425" spcFirstLastPara="1" rIns="91425" wrap="square" tIns="91425">
            <a:noAutofit/>
          </a:bodyPr>
          <a:lstStyle/>
          <a:p>
            <a:pPr indent="0" lvl="0" marL="0" rtl="0" algn="ctr">
              <a:lnSpc>
                <a:spcPct val="80000"/>
              </a:lnSpc>
              <a:spcBef>
                <a:spcPts val="0"/>
              </a:spcBef>
              <a:spcAft>
                <a:spcPts val="0"/>
              </a:spcAft>
              <a:buNone/>
            </a:pPr>
            <a:r>
              <a:rPr lang="en" sz="2000">
                <a:solidFill>
                  <a:schemeClr val="dk1"/>
                </a:solidFill>
                <a:latin typeface="Lexend Tera"/>
                <a:ea typeface="Lexend Tera"/>
                <a:cs typeface="Lexend Tera"/>
                <a:sym typeface="Lexend Tera"/>
              </a:rPr>
              <a:t>2021</a:t>
            </a:r>
            <a:endParaRPr sz="2000">
              <a:solidFill>
                <a:schemeClr val="dk1"/>
              </a:solidFill>
              <a:latin typeface="Lexend Tera"/>
              <a:ea typeface="Lexend Tera"/>
              <a:cs typeface="Lexend Tera"/>
              <a:sym typeface="Lexend Tera"/>
            </a:endParaRPr>
          </a:p>
        </p:txBody>
      </p:sp>
      <p:sp>
        <p:nvSpPr>
          <p:cNvPr id="568" name="Google Shape;568;p53"/>
          <p:cNvSpPr txBox="1"/>
          <p:nvPr/>
        </p:nvSpPr>
        <p:spPr>
          <a:xfrm>
            <a:off x="711692" y="2450613"/>
            <a:ext cx="1974600" cy="356700"/>
          </a:xfrm>
          <a:prstGeom prst="rect">
            <a:avLst/>
          </a:prstGeom>
          <a:noFill/>
          <a:ln>
            <a:noFill/>
          </a:ln>
        </p:spPr>
        <p:txBody>
          <a:bodyPr anchorCtr="0" anchor="ctr" bIns="91425" lIns="91425" spcFirstLastPara="1" rIns="91425" wrap="square" tIns="91425">
            <a:noAutofit/>
          </a:bodyPr>
          <a:lstStyle/>
          <a:p>
            <a:pPr indent="0" lvl="0" marL="0" rtl="0" algn="ctr">
              <a:lnSpc>
                <a:spcPct val="80000"/>
              </a:lnSpc>
              <a:spcBef>
                <a:spcPts val="0"/>
              </a:spcBef>
              <a:spcAft>
                <a:spcPts val="0"/>
              </a:spcAft>
              <a:buNone/>
            </a:pPr>
            <a:r>
              <a:rPr lang="en" sz="2000">
                <a:solidFill>
                  <a:schemeClr val="dk1"/>
                </a:solidFill>
                <a:latin typeface="Lexend Tera"/>
                <a:ea typeface="Lexend Tera"/>
                <a:cs typeface="Lexend Tera"/>
                <a:sym typeface="Lexend Tera"/>
              </a:rPr>
              <a:t>2010</a:t>
            </a:r>
            <a:endParaRPr sz="2000">
              <a:solidFill>
                <a:schemeClr val="dk1"/>
              </a:solidFill>
              <a:latin typeface="Lexend Tera"/>
              <a:ea typeface="Lexend Tera"/>
              <a:cs typeface="Lexend Tera"/>
              <a:sym typeface="Lexend Tera"/>
            </a:endParaRPr>
          </a:p>
        </p:txBody>
      </p:sp>
      <p:sp>
        <p:nvSpPr>
          <p:cNvPr id="569" name="Google Shape;569;p53"/>
          <p:cNvSpPr txBox="1"/>
          <p:nvPr/>
        </p:nvSpPr>
        <p:spPr>
          <a:xfrm>
            <a:off x="4615164" y="2450613"/>
            <a:ext cx="1916700" cy="356700"/>
          </a:xfrm>
          <a:prstGeom prst="rect">
            <a:avLst/>
          </a:prstGeom>
          <a:noFill/>
          <a:ln>
            <a:noFill/>
          </a:ln>
        </p:spPr>
        <p:txBody>
          <a:bodyPr anchorCtr="0" anchor="ctr" bIns="91425" lIns="91425" spcFirstLastPara="1" rIns="91425" wrap="square" tIns="91425">
            <a:noAutofit/>
          </a:bodyPr>
          <a:lstStyle/>
          <a:p>
            <a:pPr indent="0" lvl="0" marL="0" rtl="0" algn="ctr">
              <a:lnSpc>
                <a:spcPct val="80000"/>
              </a:lnSpc>
              <a:spcBef>
                <a:spcPts val="0"/>
              </a:spcBef>
              <a:spcAft>
                <a:spcPts val="0"/>
              </a:spcAft>
              <a:buNone/>
            </a:pPr>
            <a:r>
              <a:rPr lang="en" sz="2000">
                <a:solidFill>
                  <a:schemeClr val="dk1"/>
                </a:solidFill>
                <a:latin typeface="Lexend Tera"/>
                <a:ea typeface="Lexend Tera"/>
                <a:cs typeface="Lexend Tera"/>
                <a:sym typeface="Lexend Tera"/>
              </a:rPr>
              <a:t>2018</a:t>
            </a:r>
            <a:endParaRPr sz="2000">
              <a:solidFill>
                <a:schemeClr val="dk1"/>
              </a:solidFill>
              <a:latin typeface="Lexend Tera"/>
              <a:ea typeface="Lexend Tera"/>
              <a:cs typeface="Lexend Tera"/>
              <a:sym typeface="Lexend Tera"/>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1" name="Shape 311"/>
        <p:cNvGrpSpPr/>
        <p:nvPr/>
      </p:nvGrpSpPr>
      <p:grpSpPr>
        <a:xfrm>
          <a:off x="0" y="0"/>
          <a:ext cx="0" cy="0"/>
          <a:chOff x="0" y="0"/>
          <a:chExt cx="0" cy="0"/>
        </a:xfrm>
      </p:grpSpPr>
      <p:sp>
        <p:nvSpPr>
          <p:cNvPr id="312" name="Google Shape;312;p36"/>
          <p:cNvSpPr txBox="1"/>
          <p:nvPr>
            <p:ph idx="1" type="body"/>
          </p:nvPr>
        </p:nvSpPr>
        <p:spPr>
          <a:xfrm>
            <a:off x="713225" y="1152475"/>
            <a:ext cx="7713000" cy="3451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Here’s what you’ll find in this </a:t>
            </a:r>
            <a:r>
              <a:rPr b="1" lang="en">
                <a:uFill>
                  <a:noFill/>
                </a:uFill>
                <a:hlinkClick r:id="rId3"/>
              </a:rPr>
              <a:t>Slidesgo</a:t>
            </a:r>
            <a:r>
              <a:rPr lang="en"/>
              <a:t> template: </a:t>
            </a:r>
            <a:endParaRPr/>
          </a:p>
          <a:p>
            <a:pPr indent="-304800" lvl="0" marL="457200" rtl="0" algn="l">
              <a:spcBef>
                <a:spcPts val="1000"/>
              </a:spcBef>
              <a:spcAft>
                <a:spcPts val="0"/>
              </a:spcAft>
              <a:buSzPts val="1200"/>
              <a:buChar char="●"/>
            </a:pPr>
            <a:r>
              <a:rPr lang="en"/>
              <a:t>A slide structure based on a project proposal presentation, which you can easily adapt to your needs. For more info on how to edit the template, please visit </a:t>
            </a:r>
            <a:r>
              <a:rPr b="1" lang="en">
                <a:uFill>
                  <a:noFill/>
                </a:uFill>
                <a:hlinkClick r:id="rId4"/>
              </a:rPr>
              <a:t>Slidesgo School</a:t>
            </a:r>
            <a:r>
              <a:rPr lang="en"/>
              <a:t> or read our </a:t>
            </a:r>
            <a:r>
              <a:rPr b="1" lang="en">
                <a:uFill>
                  <a:noFill/>
                </a:uFill>
                <a:hlinkClick r:id="rId5"/>
              </a:rPr>
              <a:t>FAQs</a:t>
            </a:r>
            <a:r>
              <a:rPr lang="en"/>
              <a:t>.</a:t>
            </a:r>
            <a:endParaRPr/>
          </a:p>
          <a:p>
            <a:pPr indent="-304800" lvl="0" marL="457200" rtl="0" algn="l">
              <a:spcBef>
                <a:spcPts val="0"/>
              </a:spcBef>
              <a:spcAft>
                <a:spcPts val="0"/>
              </a:spcAft>
              <a:buSzPts val="1200"/>
              <a:buChar char="●"/>
            </a:pPr>
            <a:r>
              <a:rPr lang="en"/>
              <a:t>An assortment of graphic resources that are suitable for use in the presentation can be found in the </a:t>
            </a:r>
            <a:r>
              <a:rPr b="1" lang="en">
                <a:uFill>
                  <a:noFill/>
                </a:uFill>
                <a:hlinkClick action="ppaction://hlinksldjump" r:id="rId6"/>
              </a:rPr>
              <a:t>alternative resources slide</a:t>
            </a:r>
            <a:r>
              <a:rPr lang="en"/>
              <a:t>.</a:t>
            </a:r>
            <a:endParaRPr/>
          </a:p>
          <a:p>
            <a:pPr indent="-304800" lvl="0" marL="457200" rtl="0" algn="l">
              <a:spcBef>
                <a:spcPts val="0"/>
              </a:spcBef>
              <a:spcAft>
                <a:spcPts val="0"/>
              </a:spcAft>
              <a:buSzPts val="1200"/>
              <a:buChar char="●"/>
            </a:pPr>
            <a:r>
              <a:rPr lang="en"/>
              <a:t>A </a:t>
            </a:r>
            <a:r>
              <a:rPr b="1" lang="en">
                <a:uFill>
                  <a:noFill/>
                </a:uFill>
                <a:hlinkClick action="ppaction://hlinksldjump" r:id="rId7"/>
              </a:rPr>
              <a:t>thanks slide</a:t>
            </a:r>
            <a:r>
              <a:rPr lang="en"/>
              <a:t>, which you must keep so that proper credits for our design are given.</a:t>
            </a:r>
            <a:endParaRPr/>
          </a:p>
          <a:p>
            <a:pPr indent="-304800" lvl="0" marL="457200" rtl="0" algn="l">
              <a:spcBef>
                <a:spcPts val="0"/>
              </a:spcBef>
              <a:spcAft>
                <a:spcPts val="0"/>
              </a:spcAft>
              <a:buSzPts val="1200"/>
              <a:buChar char="●"/>
            </a:pPr>
            <a:r>
              <a:rPr lang="en"/>
              <a:t>A </a:t>
            </a:r>
            <a:r>
              <a:rPr b="1" lang="en">
                <a:uFill>
                  <a:noFill/>
                </a:uFill>
                <a:hlinkClick action="ppaction://hlinksldjump" r:id="rId8"/>
              </a:rPr>
              <a:t>resources slide</a:t>
            </a:r>
            <a:r>
              <a:rPr lang="en"/>
              <a:t>, where you’ll find links to all the elements used in the template.</a:t>
            </a:r>
            <a:endParaRPr/>
          </a:p>
          <a:p>
            <a:pPr indent="-304800" lvl="0" marL="457200" rtl="0" algn="l">
              <a:spcBef>
                <a:spcPts val="0"/>
              </a:spcBef>
              <a:spcAft>
                <a:spcPts val="0"/>
              </a:spcAft>
              <a:buSzPts val="1200"/>
              <a:buChar char="●"/>
            </a:pPr>
            <a:r>
              <a:rPr b="1" lang="en">
                <a:uFill>
                  <a:noFill/>
                </a:uFill>
                <a:hlinkClick action="ppaction://hlinksldjump" r:id="rId9"/>
              </a:rPr>
              <a:t>Instructions for use</a:t>
            </a:r>
            <a:r>
              <a:rPr lang="en"/>
              <a:t>.</a:t>
            </a:r>
            <a:endParaRPr/>
          </a:p>
          <a:p>
            <a:pPr indent="-304800" lvl="0" marL="457200" rtl="0" algn="l">
              <a:spcBef>
                <a:spcPts val="0"/>
              </a:spcBef>
              <a:spcAft>
                <a:spcPts val="0"/>
              </a:spcAft>
              <a:buSzPts val="1200"/>
              <a:buChar char="●"/>
            </a:pPr>
            <a:r>
              <a:rPr lang="en"/>
              <a:t>Final slides with:</a:t>
            </a:r>
            <a:endParaRPr/>
          </a:p>
          <a:p>
            <a:pPr indent="-304800" lvl="0" marL="914400" rtl="0" algn="l">
              <a:spcBef>
                <a:spcPts val="0"/>
              </a:spcBef>
              <a:spcAft>
                <a:spcPts val="0"/>
              </a:spcAft>
              <a:buSzPts val="1200"/>
              <a:buChar char="●"/>
            </a:pPr>
            <a:r>
              <a:rPr lang="en"/>
              <a:t>The</a:t>
            </a:r>
            <a:r>
              <a:rPr lang="en">
                <a:uFill>
                  <a:noFill/>
                </a:uFill>
                <a:hlinkClick action="ppaction://hlinksldjump" r:id="rId10"/>
              </a:rPr>
              <a:t> </a:t>
            </a:r>
            <a:r>
              <a:rPr b="1" lang="en">
                <a:uFill>
                  <a:noFill/>
                </a:uFill>
                <a:hlinkClick action="ppaction://hlinksldjump" r:id="rId11"/>
              </a:rPr>
              <a:t>fonts and colors</a:t>
            </a:r>
            <a:r>
              <a:rPr lang="en"/>
              <a:t> used in the template.</a:t>
            </a:r>
            <a:endParaRPr/>
          </a:p>
          <a:p>
            <a:pPr indent="-304800" lvl="0" marL="914400" rtl="0" algn="l">
              <a:spcBef>
                <a:spcPts val="0"/>
              </a:spcBef>
              <a:spcAft>
                <a:spcPts val="0"/>
              </a:spcAft>
              <a:buSzPts val="1200"/>
              <a:buChar char="●"/>
            </a:pPr>
            <a:r>
              <a:rPr lang="en"/>
              <a:t>A </a:t>
            </a:r>
            <a:r>
              <a:rPr b="1" lang="en">
                <a:uFill>
                  <a:noFill/>
                </a:uFill>
                <a:hlinkClick action="ppaction://hlinksldjump" r:id="rId12"/>
              </a:rPr>
              <a:t>selection of illustrations</a:t>
            </a:r>
            <a:r>
              <a:rPr b="1" lang="en"/>
              <a:t>.</a:t>
            </a:r>
            <a:r>
              <a:rPr lang="en"/>
              <a:t> You can also customize and animate them as you wish with the online editor. Visit</a:t>
            </a:r>
            <a:r>
              <a:rPr b="1" lang="en"/>
              <a:t> </a:t>
            </a:r>
            <a:r>
              <a:rPr b="1" lang="en">
                <a:uFill>
                  <a:noFill/>
                </a:uFill>
                <a:hlinkClick r:id="rId13"/>
              </a:rPr>
              <a:t>Storyset</a:t>
            </a:r>
            <a:r>
              <a:rPr lang="en"/>
              <a:t> to find more. </a:t>
            </a:r>
            <a:endParaRPr/>
          </a:p>
          <a:p>
            <a:pPr indent="-304800" lvl="0" marL="914400" rtl="0" algn="l">
              <a:spcBef>
                <a:spcPts val="0"/>
              </a:spcBef>
              <a:spcAft>
                <a:spcPts val="0"/>
              </a:spcAft>
              <a:buSzPts val="1200"/>
              <a:buChar char="●"/>
            </a:pPr>
            <a:r>
              <a:rPr lang="en"/>
              <a:t>More</a:t>
            </a:r>
            <a:r>
              <a:rPr lang="en">
                <a:uFill>
                  <a:noFill/>
                </a:uFill>
                <a:hlinkClick action="ppaction://hlinksldjump" r:id="rId14"/>
              </a:rPr>
              <a:t> </a:t>
            </a:r>
            <a:r>
              <a:rPr b="1" lang="en">
                <a:uFill>
                  <a:noFill/>
                </a:uFill>
                <a:hlinkClick action="ppaction://hlinksldjump" r:id="rId15"/>
              </a:rPr>
              <a:t>infographic resources</a:t>
            </a:r>
            <a:r>
              <a:rPr lang="en"/>
              <a:t>, whose size and color can be edited. </a:t>
            </a:r>
            <a:endParaRPr/>
          </a:p>
          <a:p>
            <a:pPr indent="-304800" lvl="0" marL="914400" rtl="0" algn="l">
              <a:spcBef>
                <a:spcPts val="0"/>
              </a:spcBef>
              <a:spcAft>
                <a:spcPts val="0"/>
              </a:spcAft>
              <a:buSzPts val="1200"/>
              <a:buChar char="●"/>
            </a:pPr>
            <a:r>
              <a:rPr lang="en"/>
              <a:t>Sets of </a:t>
            </a:r>
            <a:r>
              <a:rPr b="1" lang="en">
                <a:uFill>
                  <a:noFill/>
                </a:uFill>
                <a:hlinkClick action="ppaction://hlinksldjump" r:id="rId16"/>
              </a:rPr>
              <a:t>customizable icons</a:t>
            </a:r>
            <a:r>
              <a:rPr lang="en"/>
              <a:t> of the following themes: general, business, avatar, creative process, education, help &amp; support, medical, nature, performing arts, SEO &amp; marketing, and teamwork.</a:t>
            </a:r>
            <a:endParaRPr/>
          </a:p>
          <a:p>
            <a:pPr indent="0" lvl="0" marL="0" rtl="0" algn="l">
              <a:spcBef>
                <a:spcPts val="1200"/>
              </a:spcBef>
              <a:spcAft>
                <a:spcPts val="0"/>
              </a:spcAft>
              <a:buNone/>
            </a:pPr>
            <a:r>
              <a:rPr lang="en"/>
              <a:t>You can delete this slide when you’re done editing the presentation.</a:t>
            </a:r>
            <a:endParaRPr/>
          </a:p>
        </p:txBody>
      </p:sp>
      <p:sp>
        <p:nvSpPr>
          <p:cNvPr id="313" name="Google Shape;313;p36"/>
          <p:cNvSpPr txBox="1"/>
          <p:nvPr>
            <p:ph type="title"/>
          </p:nvPr>
        </p:nvSpPr>
        <p:spPr>
          <a:xfrm>
            <a:off x="713225" y="378350"/>
            <a:ext cx="7713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0" lang="en" sz="2800"/>
              <a:t>CONTENTS OF THIS TEMPLATE</a:t>
            </a:r>
            <a:endParaRPr b="0" sz="2800"/>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EFEFEF"/>
        </a:solidFill>
      </p:bgPr>
    </p:bg>
    <p:spTree>
      <p:nvGrpSpPr>
        <p:cNvPr id="573" name="Shape 573"/>
        <p:cNvGrpSpPr/>
        <p:nvPr/>
      </p:nvGrpSpPr>
      <p:grpSpPr>
        <a:xfrm>
          <a:off x="0" y="0"/>
          <a:ext cx="0" cy="0"/>
          <a:chOff x="0" y="0"/>
          <a:chExt cx="0" cy="0"/>
        </a:xfrm>
      </p:grpSpPr>
      <p:pic>
        <p:nvPicPr>
          <p:cNvPr id="574" name="Google Shape;574;p54"/>
          <p:cNvPicPr preferRelativeResize="0"/>
          <p:nvPr/>
        </p:nvPicPr>
        <p:blipFill>
          <a:blip r:embed="rId3">
            <a:alphaModFix amt="63000"/>
          </a:blip>
          <a:stretch>
            <a:fillRect/>
          </a:stretch>
        </p:blipFill>
        <p:spPr>
          <a:xfrm rot="5400000">
            <a:off x="1187961" y="1941009"/>
            <a:ext cx="1033272" cy="950975"/>
          </a:xfrm>
          <a:prstGeom prst="rect">
            <a:avLst/>
          </a:prstGeom>
          <a:noFill/>
          <a:ln>
            <a:noFill/>
          </a:ln>
        </p:spPr>
      </p:pic>
      <p:sp>
        <p:nvSpPr>
          <p:cNvPr id="575" name="Google Shape;575;p54"/>
          <p:cNvSpPr txBox="1"/>
          <p:nvPr>
            <p:ph idx="8" type="title"/>
          </p:nvPr>
        </p:nvSpPr>
        <p:spPr>
          <a:xfrm>
            <a:off x="713225" y="378350"/>
            <a:ext cx="7713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OUR PARTNERS</a:t>
            </a:r>
            <a:endParaRPr/>
          </a:p>
        </p:txBody>
      </p:sp>
      <p:sp>
        <p:nvSpPr>
          <p:cNvPr id="576" name="Google Shape;576;p54"/>
          <p:cNvSpPr txBox="1"/>
          <p:nvPr>
            <p:ph type="title"/>
          </p:nvPr>
        </p:nvSpPr>
        <p:spPr>
          <a:xfrm>
            <a:off x="715497" y="3170825"/>
            <a:ext cx="19782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577" name="Google Shape;577;p54"/>
          <p:cNvSpPr txBox="1"/>
          <p:nvPr>
            <p:ph idx="1" type="subTitle"/>
          </p:nvPr>
        </p:nvSpPr>
        <p:spPr>
          <a:xfrm>
            <a:off x="918147" y="3757350"/>
            <a:ext cx="1572900" cy="665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Despite being red, Mars is a cold place</a:t>
            </a:r>
            <a:endParaRPr/>
          </a:p>
        </p:txBody>
      </p:sp>
      <p:sp>
        <p:nvSpPr>
          <p:cNvPr id="578" name="Google Shape;578;p54"/>
          <p:cNvSpPr txBox="1"/>
          <p:nvPr>
            <p:ph idx="2" type="title"/>
          </p:nvPr>
        </p:nvSpPr>
        <p:spPr>
          <a:xfrm>
            <a:off x="6450303" y="3170825"/>
            <a:ext cx="19782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579" name="Google Shape;579;p54"/>
          <p:cNvSpPr txBox="1"/>
          <p:nvPr>
            <p:ph idx="3" type="subTitle"/>
          </p:nvPr>
        </p:nvSpPr>
        <p:spPr>
          <a:xfrm>
            <a:off x="6652953" y="3757350"/>
            <a:ext cx="1572900" cy="665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 is a gas giant and has several rings</a:t>
            </a:r>
            <a:endParaRPr/>
          </a:p>
        </p:txBody>
      </p:sp>
      <p:sp>
        <p:nvSpPr>
          <p:cNvPr id="580" name="Google Shape;580;p54"/>
          <p:cNvSpPr txBox="1"/>
          <p:nvPr>
            <p:ph idx="4" type="title"/>
          </p:nvPr>
        </p:nvSpPr>
        <p:spPr>
          <a:xfrm>
            <a:off x="2627099" y="3170825"/>
            <a:ext cx="19782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581" name="Google Shape;581;p54"/>
          <p:cNvSpPr txBox="1"/>
          <p:nvPr>
            <p:ph idx="5" type="subTitle"/>
          </p:nvPr>
        </p:nvSpPr>
        <p:spPr>
          <a:xfrm>
            <a:off x="2829749" y="3757350"/>
            <a:ext cx="1572900" cy="665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is the second planet from the Sun</a:t>
            </a:r>
            <a:endParaRPr/>
          </a:p>
        </p:txBody>
      </p:sp>
      <p:sp>
        <p:nvSpPr>
          <p:cNvPr id="582" name="Google Shape;582;p54"/>
          <p:cNvSpPr txBox="1"/>
          <p:nvPr>
            <p:ph idx="6" type="title"/>
          </p:nvPr>
        </p:nvSpPr>
        <p:spPr>
          <a:xfrm>
            <a:off x="4538701" y="3170825"/>
            <a:ext cx="19782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5B3554"/>
                </a:solidFill>
              </a:rPr>
              <a:t>JUPITER</a:t>
            </a:r>
            <a:endParaRPr>
              <a:solidFill>
                <a:srgbClr val="5B3554"/>
              </a:solidFill>
            </a:endParaRPr>
          </a:p>
        </p:txBody>
      </p:sp>
      <p:sp>
        <p:nvSpPr>
          <p:cNvPr id="583" name="Google Shape;583;p54"/>
          <p:cNvSpPr txBox="1"/>
          <p:nvPr>
            <p:ph idx="7" type="subTitle"/>
          </p:nvPr>
        </p:nvSpPr>
        <p:spPr>
          <a:xfrm>
            <a:off x="4741351" y="3757350"/>
            <a:ext cx="1572900" cy="665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It’s the biggest planet in the Solar System</a:t>
            </a:r>
            <a:endParaRPr/>
          </a:p>
        </p:txBody>
      </p:sp>
      <p:pic>
        <p:nvPicPr>
          <p:cNvPr id="584" name="Google Shape;584;p54"/>
          <p:cNvPicPr preferRelativeResize="0"/>
          <p:nvPr/>
        </p:nvPicPr>
        <p:blipFill>
          <a:blip r:embed="rId4">
            <a:alphaModFix amt="79000"/>
          </a:blip>
          <a:stretch>
            <a:fillRect/>
          </a:stretch>
        </p:blipFill>
        <p:spPr>
          <a:xfrm rot="5400000">
            <a:off x="5011165" y="1925474"/>
            <a:ext cx="1033272" cy="950974"/>
          </a:xfrm>
          <a:prstGeom prst="rect">
            <a:avLst/>
          </a:prstGeom>
          <a:noFill/>
          <a:ln>
            <a:noFill/>
          </a:ln>
        </p:spPr>
      </p:pic>
      <p:pic>
        <p:nvPicPr>
          <p:cNvPr id="585" name="Google Shape;585;p54"/>
          <p:cNvPicPr preferRelativeResize="0"/>
          <p:nvPr/>
        </p:nvPicPr>
        <p:blipFill>
          <a:blip r:embed="rId5">
            <a:alphaModFix amt="79000"/>
          </a:blip>
          <a:stretch>
            <a:fillRect/>
          </a:stretch>
        </p:blipFill>
        <p:spPr>
          <a:xfrm rot="5400000">
            <a:off x="6921141" y="1925449"/>
            <a:ext cx="1036524" cy="951524"/>
          </a:xfrm>
          <a:prstGeom prst="rect">
            <a:avLst/>
          </a:prstGeom>
          <a:noFill/>
          <a:ln>
            <a:noFill/>
          </a:ln>
        </p:spPr>
      </p:pic>
      <p:pic>
        <p:nvPicPr>
          <p:cNvPr id="586" name="Google Shape;586;p54"/>
          <p:cNvPicPr preferRelativeResize="0"/>
          <p:nvPr/>
        </p:nvPicPr>
        <p:blipFill>
          <a:blip r:embed="rId6">
            <a:alphaModFix amt="79000"/>
          </a:blip>
          <a:stretch>
            <a:fillRect/>
          </a:stretch>
        </p:blipFill>
        <p:spPr>
          <a:xfrm rot="5400000">
            <a:off x="3100973" y="1925724"/>
            <a:ext cx="1030451" cy="950975"/>
          </a:xfrm>
          <a:prstGeom prst="rect">
            <a:avLst/>
          </a:prstGeom>
          <a:noFill/>
          <a:ln>
            <a:noFill/>
          </a:ln>
        </p:spPr>
      </p:pic>
      <p:grpSp>
        <p:nvGrpSpPr>
          <p:cNvPr id="587" name="Google Shape;587;p54"/>
          <p:cNvGrpSpPr/>
          <p:nvPr/>
        </p:nvGrpSpPr>
        <p:grpSpPr>
          <a:xfrm>
            <a:off x="1524722" y="2168698"/>
            <a:ext cx="359750" cy="465716"/>
            <a:chOff x="-50469125" y="3183175"/>
            <a:chExt cx="233150" cy="301825"/>
          </a:xfrm>
        </p:grpSpPr>
        <p:sp>
          <p:nvSpPr>
            <p:cNvPr id="588" name="Google Shape;588;p54"/>
            <p:cNvSpPr/>
            <p:nvPr/>
          </p:nvSpPr>
          <p:spPr>
            <a:xfrm>
              <a:off x="-50388775" y="3227275"/>
              <a:ext cx="70900" cy="70900"/>
            </a:xfrm>
            <a:custGeom>
              <a:rect b="b" l="l" r="r" t="t"/>
              <a:pathLst>
                <a:path extrusionOk="0" h="2836" w="2836">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54"/>
            <p:cNvSpPr/>
            <p:nvPr/>
          </p:nvSpPr>
          <p:spPr>
            <a:xfrm>
              <a:off x="-50469125" y="3290275"/>
              <a:ext cx="233150" cy="194725"/>
            </a:xfrm>
            <a:custGeom>
              <a:rect b="b" l="l" r="r" t="t"/>
              <a:pathLst>
                <a:path extrusionOk="0" h="7789" w="9326">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54"/>
            <p:cNvSpPr/>
            <p:nvPr/>
          </p:nvSpPr>
          <p:spPr>
            <a:xfrm>
              <a:off x="-50379325" y="3183175"/>
              <a:ext cx="52775" cy="34675"/>
            </a:xfrm>
            <a:custGeom>
              <a:rect b="b" l="l" r="r" t="t"/>
              <a:pathLst>
                <a:path extrusionOk="0" h="1387" w="2111">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 name="Google Shape;591;p54"/>
          <p:cNvGrpSpPr/>
          <p:nvPr/>
        </p:nvGrpSpPr>
        <p:grpSpPr>
          <a:xfrm>
            <a:off x="5302621" y="2196762"/>
            <a:ext cx="450360" cy="409589"/>
            <a:chOff x="-46042675" y="3568700"/>
            <a:chExt cx="300100" cy="272950"/>
          </a:xfrm>
        </p:grpSpPr>
        <p:sp>
          <p:nvSpPr>
            <p:cNvPr id="592" name="Google Shape;592;p54"/>
            <p:cNvSpPr/>
            <p:nvPr/>
          </p:nvSpPr>
          <p:spPr>
            <a:xfrm>
              <a:off x="-46042675" y="3758125"/>
              <a:ext cx="115025" cy="83525"/>
            </a:xfrm>
            <a:custGeom>
              <a:rect b="b" l="l" r="r" t="t"/>
              <a:pathLst>
                <a:path extrusionOk="0" h="3341" w="4601">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54"/>
            <p:cNvSpPr/>
            <p:nvPr/>
          </p:nvSpPr>
          <p:spPr>
            <a:xfrm>
              <a:off x="-45866250" y="3654175"/>
              <a:ext cx="37825" cy="37825"/>
            </a:xfrm>
            <a:custGeom>
              <a:rect b="b" l="l" r="r" t="t"/>
              <a:pathLst>
                <a:path extrusionOk="0" h="1513" w="1513">
                  <a:moveTo>
                    <a:pt x="1009" y="0"/>
                  </a:moveTo>
                  <a:lnTo>
                    <a:pt x="1" y="1008"/>
                  </a:lnTo>
                  <a:lnTo>
                    <a:pt x="505" y="1512"/>
                  </a:lnTo>
                  <a:lnTo>
                    <a:pt x="1513" y="504"/>
                  </a:lnTo>
                  <a:lnTo>
                    <a:pt x="100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54"/>
            <p:cNvSpPr/>
            <p:nvPr/>
          </p:nvSpPr>
          <p:spPr>
            <a:xfrm>
              <a:off x="-45828450" y="3629750"/>
              <a:ext cx="25225" cy="25225"/>
            </a:xfrm>
            <a:custGeom>
              <a:rect b="b" l="l" r="r" t="t"/>
              <a:pathLst>
                <a:path extrusionOk="0" h="1009" w="1009">
                  <a:moveTo>
                    <a:pt x="505" y="0"/>
                  </a:moveTo>
                  <a:lnTo>
                    <a:pt x="1" y="505"/>
                  </a:lnTo>
                  <a:lnTo>
                    <a:pt x="505" y="1009"/>
                  </a:lnTo>
                  <a:lnTo>
                    <a:pt x="1009" y="505"/>
                  </a:lnTo>
                  <a:lnTo>
                    <a:pt x="50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54"/>
            <p:cNvSpPr/>
            <p:nvPr/>
          </p:nvSpPr>
          <p:spPr>
            <a:xfrm>
              <a:off x="-45979675" y="3568700"/>
              <a:ext cx="237100" cy="237800"/>
            </a:xfrm>
            <a:custGeom>
              <a:rect b="b" l="l" r="r" t="t"/>
              <a:pathLst>
                <a:path extrusionOk="0" h="9512" w="9484">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 name="Google Shape;596;p54"/>
          <p:cNvGrpSpPr/>
          <p:nvPr/>
        </p:nvGrpSpPr>
        <p:grpSpPr>
          <a:xfrm>
            <a:off x="3391024" y="2137712"/>
            <a:ext cx="450350" cy="527688"/>
            <a:chOff x="-49375900" y="3550975"/>
            <a:chExt cx="256800" cy="300900"/>
          </a:xfrm>
        </p:grpSpPr>
        <p:sp>
          <p:nvSpPr>
            <p:cNvPr id="597" name="Google Shape;597;p54"/>
            <p:cNvSpPr/>
            <p:nvPr/>
          </p:nvSpPr>
          <p:spPr>
            <a:xfrm>
              <a:off x="-49231775" y="3638425"/>
              <a:ext cx="59100" cy="59075"/>
            </a:xfrm>
            <a:custGeom>
              <a:rect b="b" l="l" r="r" t="t"/>
              <a:pathLst>
                <a:path extrusionOk="0" h="2363" w="2364">
                  <a:moveTo>
                    <a:pt x="1" y="0"/>
                  </a:moveTo>
                  <a:lnTo>
                    <a:pt x="1513" y="2363"/>
                  </a:lnTo>
                  <a:lnTo>
                    <a:pt x="236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54"/>
            <p:cNvSpPr/>
            <p:nvPr/>
          </p:nvSpPr>
          <p:spPr>
            <a:xfrm>
              <a:off x="-49291625" y="3726625"/>
              <a:ext cx="87450" cy="123675"/>
            </a:xfrm>
            <a:custGeom>
              <a:rect b="b" l="l" r="r" t="t"/>
              <a:pathLst>
                <a:path extrusionOk="0" h="4947" w="3498">
                  <a:moveTo>
                    <a:pt x="1" y="1"/>
                  </a:moveTo>
                  <a:lnTo>
                    <a:pt x="1733" y="4947"/>
                  </a:lnTo>
                  <a:lnTo>
                    <a:pt x="349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54"/>
            <p:cNvSpPr/>
            <p:nvPr/>
          </p:nvSpPr>
          <p:spPr>
            <a:xfrm>
              <a:off x="-49288475" y="3647075"/>
              <a:ext cx="81150" cy="61450"/>
            </a:xfrm>
            <a:custGeom>
              <a:rect b="b" l="l" r="r" t="t"/>
              <a:pathLst>
                <a:path extrusionOk="0" h="2458" w="3246">
                  <a:moveTo>
                    <a:pt x="1607" y="1"/>
                  </a:moveTo>
                  <a:lnTo>
                    <a:pt x="1" y="2458"/>
                  </a:lnTo>
                  <a:lnTo>
                    <a:pt x="3246" y="2458"/>
                  </a:lnTo>
                  <a:lnTo>
                    <a:pt x="160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54"/>
            <p:cNvSpPr/>
            <p:nvPr/>
          </p:nvSpPr>
          <p:spPr>
            <a:xfrm>
              <a:off x="-49375900" y="3648650"/>
              <a:ext cx="59100" cy="59875"/>
            </a:xfrm>
            <a:custGeom>
              <a:rect b="b" l="l" r="r" t="t"/>
              <a:pathLst>
                <a:path extrusionOk="0" h="2395" w="2364">
                  <a:moveTo>
                    <a:pt x="1513" y="1"/>
                  </a:moveTo>
                  <a:lnTo>
                    <a:pt x="1" y="2395"/>
                  </a:lnTo>
                  <a:lnTo>
                    <a:pt x="2363" y="2395"/>
                  </a:lnTo>
                  <a:lnTo>
                    <a:pt x="151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54"/>
            <p:cNvSpPr/>
            <p:nvPr/>
          </p:nvSpPr>
          <p:spPr>
            <a:xfrm>
              <a:off x="-49229400" y="3726625"/>
              <a:ext cx="109500" cy="125250"/>
            </a:xfrm>
            <a:custGeom>
              <a:rect b="b" l="l" r="r" t="t"/>
              <a:pathLst>
                <a:path extrusionOk="0" h="5010" w="4380">
                  <a:moveTo>
                    <a:pt x="1765" y="1"/>
                  </a:moveTo>
                  <a:lnTo>
                    <a:pt x="0" y="5010"/>
                  </a:lnTo>
                  <a:lnTo>
                    <a:pt x="438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54"/>
            <p:cNvSpPr/>
            <p:nvPr/>
          </p:nvSpPr>
          <p:spPr>
            <a:xfrm>
              <a:off x="-49179000" y="3648650"/>
              <a:ext cx="59900" cy="59875"/>
            </a:xfrm>
            <a:custGeom>
              <a:rect b="b" l="l" r="r" t="t"/>
              <a:pathLst>
                <a:path extrusionOk="0" h="2395" w="2396">
                  <a:moveTo>
                    <a:pt x="851" y="1"/>
                  </a:moveTo>
                  <a:lnTo>
                    <a:pt x="1" y="2395"/>
                  </a:lnTo>
                  <a:lnTo>
                    <a:pt x="2395" y="2395"/>
                  </a:lnTo>
                  <a:lnTo>
                    <a:pt x="85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54"/>
            <p:cNvSpPr/>
            <p:nvPr/>
          </p:nvSpPr>
          <p:spPr>
            <a:xfrm>
              <a:off x="-49323125" y="3638425"/>
              <a:ext cx="59100" cy="59075"/>
            </a:xfrm>
            <a:custGeom>
              <a:rect b="b" l="l" r="r" t="t"/>
              <a:pathLst>
                <a:path extrusionOk="0" h="2363" w="2364">
                  <a:moveTo>
                    <a:pt x="0" y="0"/>
                  </a:moveTo>
                  <a:lnTo>
                    <a:pt x="819" y="2363"/>
                  </a:lnTo>
                  <a:lnTo>
                    <a:pt x="236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54"/>
            <p:cNvSpPr/>
            <p:nvPr/>
          </p:nvSpPr>
          <p:spPr>
            <a:xfrm>
              <a:off x="-49375100" y="3726625"/>
              <a:ext cx="108700" cy="125250"/>
            </a:xfrm>
            <a:custGeom>
              <a:rect b="b" l="l" r="r" t="t"/>
              <a:pathLst>
                <a:path extrusionOk="0" h="5010" w="4348">
                  <a:moveTo>
                    <a:pt x="0" y="1"/>
                  </a:moveTo>
                  <a:lnTo>
                    <a:pt x="4348" y="5010"/>
                  </a:lnTo>
                  <a:lnTo>
                    <a:pt x="258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54"/>
            <p:cNvSpPr/>
            <p:nvPr/>
          </p:nvSpPr>
          <p:spPr>
            <a:xfrm>
              <a:off x="-49256975" y="3550975"/>
              <a:ext cx="17350" cy="53600"/>
            </a:xfrm>
            <a:custGeom>
              <a:rect b="b" l="l" r="r" t="t"/>
              <a:pathLst>
                <a:path extrusionOk="0" h="2144" w="694">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54"/>
            <p:cNvSpPr/>
            <p:nvPr/>
          </p:nvSpPr>
          <p:spPr>
            <a:xfrm>
              <a:off x="-49323125" y="3575850"/>
              <a:ext cx="43350" cy="32650"/>
            </a:xfrm>
            <a:custGeom>
              <a:rect b="b" l="l" r="r" t="t"/>
              <a:pathLst>
                <a:path extrusionOk="0" h="1306" w="1734">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54"/>
            <p:cNvSpPr/>
            <p:nvPr/>
          </p:nvSpPr>
          <p:spPr>
            <a:xfrm>
              <a:off x="-49217575" y="3575525"/>
              <a:ext cx="44900" cy="32975"/>
            </a:xfrm>
            <a:custGeom>
              <a:rect b="b" l="l" r="r" t="t"/>
              <a:pathLst>
                <a:path extrusionOk="0" h="1319" w="1796">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 name="Google Shape;608;p54"/>
          <p:cNvGrpSpPr/>
          <p:nvPr/>
        </p:nvGrpSpPr>
        <p:grpSpPr>
          <a:xfrm>
            <a:off x="7214225" y="2146172"/>
            <a:ext cx="450355" cy="510768"/>
            <a:chOff x="-45286550" y="3200500"/>
            <a:chExt cx="263875" cy="299325"/>
          </a:xfrm>
        </p:grpSpPr>
        <p:sp>
          <p:nvSpPr>
            <p:cNvPr id="609" name="Google Shape;609;p54"/>
            <p:cNvSpPr/>
            <p:nvPr/>
          </p:nvSpPr>
          <p:spPr>
            <a:xfrm>
              <a:off x="-45233000" y="3200500"/>
              <a:ext cx="210325" cy="247325"/>
            </a:xfrm>
            <a:custGeom>
              <a:rect b="b" l="l" r="r" t="t"/>
              <a:pathLst>
                <a:path extrusionOk="0" h="9893" w="8413">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54"/>
            <p:cNvSpPr/>
            <p:nvPr/>
          </p:nvSpPr>
          <p:spPr>
            <a:xfrm>
              <a:off x="-45216450" y="33407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54"/>
            <p:cNvSpPr/>
            <p:nvPr/>
          </p:nvSpPr>
          <p:spPr>
            <a:xfrm>
              <a:off x="-45286550" y="3289500"/>
              <a:ext cx="158325" cy="210325"/>
            </a:xfrm>
            <a:custGeom>
              <a:rect b="b" l="l" r="r" t="t"/>
              <a:pathLst>
                <a:path extrusionOk="0" h="8413" w="6333">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615" name="Shape 615"/>
        <p:cNvGrpSpPr/>
        <p:nvPr/>
      </p:nvGrpSpPr>
      <p:grpSpPr>
        <a:xfrm>
          <a:off x="0" y="0"/>
          <a:ext cx="0" cy="0"/>
          <a:chOff x="0" y="0"/>
          <a:chExt cx="0" cy="0"/>
        </a:xfrm>
      </p:grpSpPr>
      <p:sp>
        <p:nvSpPr>
          <p:cNvPr id="616" name="Google Shape;616;p55"/>
          <p:cNvSpPr txBox="1"/>
          <p:nvPr>
            <p:ph type="title"/>
          </p:nvPr>
        </p:nvSpPr>
        <p:spPr>
          <a:xfrm>
            <a:off x="713225" y="878775"/>
            <a:ext cx="4230300" cy="2112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 PICTURE IS WORTH A THOUSAND WORDS</a:t>
            </a:r>
            <a:endParaRPr/>
          </a:p>
        </p:txBody>
      </p:sp>
      <p:pic>
        <p:nvPicPr>
          <p:cNvPr id="617" name="Google Shape;617;p55"/>
          <p:cNvPicPr preferRelativeResize="0"/>
          <p:nvPr/>
        </p:nvPicPr>
        <p:blipFill>
          <a:blip r:embed="rId4">
            <a:alphaModFix amt="80000"/>
          </a:blip>
          <a:stretch>
            <a:fillRect/>
          </a:stretch>
        </p:blipFill>
        <p:spPr>
          <a:xfrm flipH="1" rot="4030623">
            <a:off x="7025337" y="-130899"/>
            <a:ext cx="1970769" cy="1809107"/>
          </a:xfrm>
          <a:prstGeom prst="rect">
            <a:avLst/>
          </a:prstGeom>
          <a:noFill/>
          <a:ln>
            <a:noFill/>
          </a:ln>
        </p:spPr>
      </p:pic>
      <p:pic>
        <p:nvPicPr>
          <p:cNvPr id="618" name="Google Shape;618;p55"/>
          <p:cNvPicPr preferRelativeResize="0"/>
          <p:nvPr/>
        </p:nvPicPr>
        <p:blipFill>
          <a:blip r:embed="rId5">
            <a:alphaModFix amt="80000"/>
          </a:blip>
          <a:stretch>
            <a:fillRect/>
          </a:stretch>
        </p:blipFill>
        <p:spPr>
          <a:xfrm flipH="1" rot="8316407">
            <a:off x="-1380532" y="2960823"/>
            <a:ext cx="3580058" cy="3286373"/>
          </a:xfrm>
          <a:prstGeom prst="rect">
            <a:avLst/>
          </a:prstGeom>
          <a:noFill/>
          <a:ln>
            <a:noFill/>
          </a:ln>
        </p:spPr>
      </p:pic>
      <p:pic>
        <p:nvPicPr>
          <p:cNvPr id="619" name="Google Shape;619;p55"/>
          <p:cNvPicPr preferRelativeResize="0"/>
          <p:nvPr/>
        </p:nvPicPr>
        <p:blipFill>
          <a:blip r:embed="rId6">
            <a:alphaModFix amt="80000"/>
          </a:blip>
          <a:stretch>
            <a:fillRect/>
          </a:stretch>
        </p:blipFill>
        <p:spPr>
          <a:xfrm flipH="1" rot="6939217">
            <a:off x="190790" y="3162714"/>
            <a:ext cx="3430260" cy="3034993"/>
          </a:xfrm>
          <a:prstGeom prst="rect">
            <a:avLst/>
          </a:prstGeom>
          <a:noFill/>
          <a:ln>
            <a:noFill/>
          </a:ln>
        </p:spPr>
      </p:pic>
      <p:pic>
        <p:nvPicPr>
          <p:cNvPr id="620" name="Google Shape;620;p55"/>
          <p:cNvPicPr preferRelativeResize="0"/>
          <p:nvPr/>
        </p:nvPicPr>
        <p:blipFill>
          <a:blip r:embed="rId7">
            <a:alphaModFix amt="80000"/>
          </a:blip>
          <a:stretch>
            <a:fillRect/>
          </a:stretch>
        </p:blipFill>
        <p:spPr>
          <a:xfrm rot="5034732">
            <a:off x="6820936" y="-740485"/>
            <a:ext cx="4042128" cy="3420384"/>
          </a:xfrm>
          <a:prstGeom prst="rect">
            <a:avLst/>
          </a:prstGeom>
          <a:noFill/>
          <a:ln>
            <a:noFill/>
          </a:ln>
        </p:spPr>
      </p:pic>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4" name="Shape 624"/>
        <p:cNvGrpSpPr/>
        <p:nvPr/>
      </p:nvGrpSpPr>
      <p:grpSpPr>
        <a:xfrm>
          <a:off x="0" y="0"/>
          <a:ext cx="0" cy="0"/>
          <a:chOff x="0" y="0"/>
          <a:chExt cx="0" cy="0"/>
        </a:xfrm>
      </p:grpSpPr>
      <p:grpSp>
        <p:nvGrpSpPr>
          <p:cNvPr id="625" name="Google Shape;625;p56"/>
          <p:cNvGrpSpPr/>
          <p:nvPr/>
        </p:nvGrpSpPr>
        <p:grpSpPr>
          <a:xfrm>
            <a:off x="3139774" y="1372419"/>
            <a:ext cx="5165978" cy="2752105"/>
            <a:chOff x="233350" y="949250"/>
            <a:chExt cx="7137300" cy="3802300"/>
          </a:xfrm>
        </p:grpSpPr>
        <p:sp>
          <p:nvSpPr>
            <p:cNvPr id="626" name="Google Shape;626;p56"/>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56"/>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56"/>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56"/>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56"/>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56"/>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56"/>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56"/>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56"/>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56"/>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56"/>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56"/>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56"/>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56"/>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56"/>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56"/>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56"/>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56"/>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56"/>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56"/>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56"/>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56"/>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56"/>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56"/>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56"/>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56"/>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56"/>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56"/>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56"/>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56"/>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56"/>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56"/>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56"/>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56"/>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56"/>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56"/>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56"/>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56"/>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56"/>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56"/>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56"/>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56"/>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56"/>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56"/>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56"/>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56"/>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56"/>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56"/>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56"/>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56"/>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56"/>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7" name="Google Shape;677;p56"/>
          <p:cNvSpPr txBox="1"/>
          <p:nvPr>
            <p:ph type="title"/>
          </p:nvPr>
        </p:nvSpPr>
        <p:spPr>
          <a:xfrm>
            <a:off x="715500" y="378350"/>
            <a:ext cx="7713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OUR LOCATIONS</a:t>
            </a:r>
            <a:endParaRPr/>
          </a:p>
        </p:txBody>
      </p:sp>
      <p:sp>
        <p:nvSpPr>
          <p:cNvPr id="678" name="Google Shape;678;p56"/>
          <p:cNvSpPr txBox="1"/>
          <p:nvPr/>
        </p:nvSpPr>
        <p:spPr>
          <a:xfrm>
            <a:off x="1564813" y="3575335"/>
            <a:ext cx="1899000" cy="4785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1600"/>
              </a:spcAft>
              <a:buNone/>
            </a:pPr>
            <a:r>
              <a:rPr lang="en" sz="2000">
                <a:solidFill>
                  <a:schemeClr val="accent1"/>
                </a:solidFill>
                <a:latin typeface="Lexend Tera"/>
                <a:ea typeface="Lexend Tera"/>
                <a:cs typeface="Lexend Tera"/>
                <a:sym typeface="Lexend Tera"/>
              </a:rPr>
              <a:t>VENUS</a:t>
            </a:r>
            <a:endParaRPr sz="2000">
              <a:solidFill>
                <a:schemeClr val="accent1"/>
              </a:solidFill>
              <a:latin typeface="Lexend Tera"/>
              <a:ea typeface="Lexend Tera"/>
              <a:cs typeface="Lexend Tera"/>
              <a:sym typeface="Lexend Tera"/>
            </a:endParaRPr>
          </a:p>
        </p:txBody>
      </p:sp>
      <p:sp>
        <p:nvSpPr>
          <p:cNvPr id="679" name="Google Shape;679;p56"/>
          <p:cNvSpPr txBox="1"/>
          <p:nvPr/>
        </p:nvSpPr>
        <p:spPr>
          <a:xfrm>
            <a:off x="1564813" y="3884635"/>
            <a:ext cx="1789200" cy="566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1600"/>
              </a:spcAft>
              <a:buNone/>
            </a:pPr>
            <a:r>
              <a:rPr lang="en">
                <a:solidFill>
                  <a:schemeClr val="dk1"/>
                </a:solidFill>
                <a:latin typeface="Roboto"/>
                <a:ea typeface="Roboto"/>
                <a:cs typeface="Roboto"/>
                <a:sym typeface="Roboto"/>
              </a:rPr>
              <a:t>Venus has a beautiful name</a:t>
            </a:r>
            <a:endParaRPr>
              <a:solidFill>
                <a:schemeClr val="dk1"/>
              </a:solidFill>
              <a:latin typeface="Roboto"/>
              <a:ea typeface="Roboto"/>
              <a:cs typeface="Roboto"/>
              <a:sym typeface="Roboto"/>
            </a:endParaRPr>
          </a:p>
        </p:txBody>
      </p:sp>
      <p:sp>
        <p:nvSpPr>
          <p:cNvPr id="680" name="Google Shape;680;p56"/>
          <p:cNvSpPr txBox="1"/>
          <p:nvPr/>
        </p:nvSpPr>
        <p:spPr>
          <a:xfrm>
            <a:off x="1564813" y="2485310"/>
            <a:ext cx="1899000" cy="4785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1600"/>
              </a:spcAft>
              <a:buNone/>
            </a:pPr>
            <a:r>
              <a:rPr lang="en" sz="2000">
                <a:solidFill>
                  <a:schemeClr val="accent3"/>
                </a:solidFill>
                <a:latin typeface="Lexend Tera"/>
                <a:ea typeface="Lexend Tera"/>
                <a:cs typeface="Lexend Tera"/>
                <a:sym typeface="Lexend Tera"/>
              </a:rPr>
              <a:t>SATURN</a:t>
            </a:r>
            <a:endParaRPr sz="2000">
              <a:solidFill>
                <a:schemeClr val="accent3"/>
              </a:solidFill>
              <a:latin typeface="Lexend Tera"/>
              <a:ea typeface="Lexend Tera"/>
              <a:cs typeface="Lexend Tera"/>
              <a:sym typeface="Lexend Tera"/>
            </a:endParaRPr>
          </a:p>
        </p:txBody>
      </p:sp>
      <p:sp>
        <p:nvSpPr>
          <p:cNvPr id="681" name="Google Shape;681;p56"/>
          <p:cNvSpPr txBox="1"/>
          <p:nvPr/>
        </p:nvSpPr>
        <p:spPr>
          <a:xfrm>
            <a:off x="1564813" y="2794609"/>
            <a:ext cx="1789200" cy="566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1600"/>
              </a:spcAft>
              <a:buNone/>
            </a:pPr>
            <a:r>
              <a:rPr lang="en">
                <a:solidFill>
                  <a:schemeClr val="dk1"/>
                </a:solidFill>
                <a:latin typeface="Roboto"/>
                <a:ea typeface="Roboto"/>
                <a:cs typeface="Roboto"/>
                <a:sym typeface="Roboto"/>
              </a:rPr>
              <a:t>Saturn is a gas giant and has rings</a:t>
            </a:r>
            <a:endParaRPr>
              <a:solidFill>
                <a:schemeClr val="dk1"/>
              </a:solidFill>
              <a:latin typeface="Roboto"/>
              <a:ea typeface="Roboto"/>
              <a:cs typeface="Roboto"/>
              <a:sym typeface="Roboto"/>
            </a:endParaRPr>
          </a:p>
        </p:txBody>
      </p:sp>
      <p:pic>
        <p:nvPicPr>
          <p:cNvPr id="682" name="Google Shape;682;p56"/>
          <p:cNvPicPr preferRelativeResize="0"/>
          <p:nvPr/>
        </p:nvPicPr>
        <p:blipFill>
          <a:blip r:embed="rId3">
            <a:alphaModFix amt="58000"/>
          </a:blip>
          <a:stretch>
            <a:fillRect/>
          </a:stretch>
        </p:blipFill>
        <p:spPr>
          <a:xfrm rot="5400000">
            <a:off x="3704163" y="2020066"/>
            <a:ext cx="575273" cy="528101"/>
          </a:xfrm>
          <a:prstGeom prst="rect">
            <a:avLst/>
          </a:prstGeom>
          <a:noFill/>
          <a:ln>
            <a:noFill/>
          </a:ln>
        </p:spPr>
      </p:pic>
      <p:pic>
        <p:nvPicPr>
          <p:cNvPr id="683" name="Google Shape;683;p56"/>
          <p:cNvPicPr preferRelativeResize="0"/>
          <p:nvPr/>
        </p:nvPicPr>
        <p:blipFill>
          <a:blip r:embed="rId4">
            <a:alphaModFix amt="65000"/>
          </a:blip>
          <a:stretch>
            <a:fillRect/>
          </a:stretch>
        </p:blipFill>
        <p:spPr>
          <a:xfrm rot="5400000">
            <a:off x="7354496" y="2110899"/>
            <a:ext cx="633477" cy="581526"/>
          </a:xfrm>
          <a:prstGeom prst="rect">
            <a:avLst/>
          </a:prstGeom>
          <a:noFill/>
          <a:ln>
            <a:noFill/>
          </a:ln>
        </p:spPr>
      </p:pic>
      <p:grpSp>
        <p:nvGrpSpPr>
          <p:cNvPr id="684" name="Google Shape;684;p56"/>
          <p:cNvGrpSpPr/>
          <p:nvPr/>
        </p:nvGrpSpPr>
        <p:grpSpPr>
          <a:xfrm>
            <a:off x="634123" y="2547931"/>
            <a:ext cx="995653" cy="942909"/>
            <a:chOff x="1396150" y="1257301"/>
            <a:chExt cx="1151576" cy="1090573"/>
          </a:xfrm>
        </p:grpSpPr>
        <p:pic>
          <p:nvPicPr>
            <p:cNvPr id="685" name="Google Shape;685;p56"/>
            <p:cNvPicPr preferRelativeResize="0"/>
            <p:nvPr/>
          </p:nvPicPr>
          <p:blipFill>
            <a:blip r:embed="rId5">
              <a:alphaModFix amt="80000"/>
            </a:blip>
            <a:stretch>
              <a:fillRect/>
            </a:stretch>
          </p:blipFill>
          <p:spPr>
            <a:xfrm flipH="1" rot="9539549">
              <a:off x="1511569" y="1395267"/>
              <a:ext cx="920739" cy="814641"/>
            </a:xfrm>
            <a:prstGeom prst="rect">
              <a:avLst/>
            </a:prstGeom>
            <a:noFill/>
            <a:ln>
              <a:noFill/>
            </a:ln>
          </p:spPr>
        </p:pic>
        <p:pic>
          <p:nvPicPr>
            <p:cNvPr id="686" name="Google Shape;686;p56"/>
            <p:cNvPicPr preferRelativeResize="0"/>
            <p:nvPr/>
          </p:nvPicPr>
          <p:blipFill>
            <a:blip r:embed="rId6">
              <a:alphaModFix amt="80000"/>
            </a:blip>
            <a:stretch>
              <a:fillRect/>
            </a:stretch>
          </p:blipFill>
          <p:spPr>
            <a:xfrm>
              <a:off x="1717425" y="1304552"/>
              <a:ext cx="753715" cy="691925"/>
            </a:xfrm>
            <a:prstGeom prst="rect">
              <a:avLst/>
            </a:prstGeom>
            <a:noFill/>
            <a:ln>
              <a:noFill/>
            </a:ln>
          </p:spPr>
        </p:pic>
      </p:grpSp>
      <p:grpSp>
        <p:nvGrpSpPr>
          <p:cNvPr id="687" name="Google Shape;687;p56"/>
          <p:cNvGrpSpPr/>
          <p:nvPr/>
        </p:nvGrpSpPr>
        <p:grpSpPr>
          <a:xfrm>
            <a:off x="634123" y="3690931"/>
            <a:ext cx="995653" cy="942909"/>
            <a:chOff x="1396150" y="1257301"/>
            <a:chExt cx="1151576" cy="1090573"/>
          </a:xfrm>
        </p:grpSpPr>
        <p:pic>
          <p:nvPicPr>
            <p:cNvPr id="688" name="Google Shape;688;p56"/>
            <p:cNvPicPr preferRelativeResize="0"/>
            <p:nvPr/>
          </p:nvPicPr>
          <p:blipFill>
            <a:blip r:embed="rId7">
              <a:alphaModFix amt="80000"/>
            </a:blip>
            <a:stretch>
              <a:fillRect/>
            </a:stretch>
          </p:blipFill>
          <p:spPr>
            <a:xfrm flipH="1" rot="9539549">
              <a:off x="1511569" y="1395267"/>
              <a:ext cx="920739" cy="814641"/>
            </a:xfrm>
            <a:prstGeom prst="rect">
              <a:avLst/>
            </a:prstGeom>
            <a:noFill/>
            <a:ln>
              <a:noFill/>
            </a:ln>
          </p:spPr>
        </p:pic>
        <p:pic>
          <p:nvPicPr>
            <p:cNvPr id="689" name="Google Shape;689;p56"/>
            <p:cNvPicPr preferRelativeResize="0"/>
            <p:nvPr/>
          </p:nvPicPr>
          <p:blipFill>
            <a:blip r:embed="rId8">
              <a:alphaModFix amt="80000"/>
            </a:blip>
            <a:stretch>
              <a:fillRect/>
            </a:stretch>
          </p:blipFill>
          <p:spPr>
            <a:xfrm>
              <a:off x="1717425" y="1304552"/>
              <a:ext cx="753715" cy="691925"/>
            </a:xfrm>
            <a:prstGeom prst="rect">
              <a:avLst/>
            </a:prstGeom>
            <a:noFill/>
            <a:ln>
              <a:noFill/>
            </a:ln>
          </p:spPr>
        </p:pic>
      </p:gr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93" name="Shape 693"/>
        <p:cNvGrpSpPr/>
        <p:nvPr/>
      </p:nvGrpSpPr>
      <p:grpSpPr>
        <a:xfrm>
          <a:off x="0" y="0"/>
          <a:ext cx="0" cy="0"/>
          <a:chOff x="0" y="0"/>
          <a:chExt cx="0" cy="0"/>
        </a:xfrm>
      </p:grpSpPr>
      <p:sp>
        <p:nvSpPr>
          <p:cNvPr id="694" name="Google Shape;694;p57"/>
          <p:cNvSpPr txBox="1"/>
          <p:nvPr>
            <p:ph type="title"/>
          </p:nvPr>
        </p:nvSpPr>
        <p:spPr>
          <a:xfrm>
            <a:off x="1329977" y="2186918"/>
            <a:ext cx="2742600" cy="558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THEM </a:t>
            </a:r>
            <a:endParaRPr/>
          </a:p>
        </p:txBody>
      </p:sp>
      <p:sp>
        <p:nvSpPr>
          <p:cNvPr id="695" name="Google Shape;695;p57"/>
          <p:cNvSpPr txBox="1"/>
          <p:nvPr>
            <p:ph idx="2" type="title"/>
          </p:nvPr>
        </p:nvSpPr>
        <p:spPr>
          <a:xfrm>
            <a:off x="5071423" y="1153456"/>
            <a:ext cx="2742600" cy="558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US</a:t>
            </a:r>
            <a:endParaRPr/>
          </a:p>
        </p:txBody>
      </p:sp>
      <p:sp>
        <p:nvSpPr>
          <p:cNvPr id="696" name="Google Shape;696;p57"/>
          <p:cNvSpPr txBox="1"/>
          <p:nvPr>
            <p:ph idx="1" type="subTitle"/>
          </p:nvPr>
        </p:nvSpPr>
        <p:spPr>
          <a:xfrm>
            <a:off x="5189924" y="1950644"/>
            <a:ext cx="2505600" cy="101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 It’s hot and has a poisonous atmosphere</a:t>
            </a:r>
            <a:endParaRPr/>
          </a:p>
        </p:txBody>
      </p:sp>
      <p:sp>
        <p:nvSpPr>
          <p:cNvPr id="697" name="Google Shape;697;p57"/>
          <p:cNvSpPr txBox="1"/>
          <p:nvPr>
            <p:ph idx="3" type="subTitle"/>
          </p:nvPr>
        </p:nvSpPr>
        <p:spPr>
          <a:xfrm>
            <a:off x="1448652" y="2979344"/>
            <a:ext cx="2505600" cy="101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It’s the closest planet to the Sun and the smallest one in the Solar System—it’s only a bit larger than the Moon</a:t>
            </a:r>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1" name="Shape 701"/>
        <p:cNvGrpSpPr/>
        <p:nvPr/>
      </p:nvGrpSpPr>
      <p:grpSpPr>
        <a:xfrm>
          <a:off x="0" y="0"/>
          <a:ext cx="0" cy="0"/>
          <a:chOff x="0" y="0"/>
          <a:chExt cx="0" cy="0"/>
        </a:xfrm>
      </p:grpSpPr>
      <p:sp>
        <p:nvSpPr>
          <p:cNvPr id="702" name="Google Shape;702;p58"/>
          <p:cNvSpPr txBox="1"/>
          <p:nvPr>
            <p:ph type="title"/>
          </p:nvPr>
        </p:nvSpPr>
        <p:spPr>
          <a:xfrm>
            <a:off x="715500" y="378350"/>
            <a:ext cx="7713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SNEAK PEEK</a:t>
            </a:r>
            <a:endParaRPr/>
          </a:p>
        </p:txBody>
      </p:sp>
      <p:sp>
        <p:nvSpPr>
          <p:cNvPr id="703" name="Google Shape;703;p58"/>
          <p:cNvSpPr txBox="1"/>
          <p:nvPr>
            <p:ph idx="1" type="subTitle"/>
          </p:nvPr>
        </p:nvSpPr>
        <p:spPr>
          <a:xfrm>
            <a:off x="4932250" y="2479900"/>
            <a:ext cx="3216300" cy="2044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Mercury is the closest planet to the Sun and the smallest one in the Solar System</a:t>
            </a:r>
            <a:endParaRPr/>
          </a:p>
          <a:p>
            <a:pPr indent="0" lvl="0" marL="0" rtl="0" algn="l">
              <a:spcBef>
                <a:spcPts val="1000"/>
              </a:spcBef>
              <a:spcAft>
                <a:spcPts val="0"/>
              </a:spcAft>
              <a:buNone/>
            </a:pPr>
            <a:r>
              <a:rPr lang="en"/>
              <a:t>This planet's name has nothing to do with the liquid metal, since Mercury was named after the Roman messenger god</a:t>
            </a:r>
            <a:endParaRPr sz="1800"/>
          </a:p>
        </p:txBody>
      </p:sp>
      <p:pic>
        <p:nvPicPr>
          <p:cNvPr id="704" name="Google Shape;704;p58"/>
          <p:cNvPicPr preferRelativeResize="0"/>
          <p:nvPr/>
        </p:nvPicPr>
        <p:blipFill rotWithShape="1">
          <a:blip r:embed="rId3">
            <a:alphaModFix/>
          </a:blip>
          <a:srcRect b="28622" l="0" r="0" t="0"/>
          <a:stretch/>
        </p:blipFill>
        <p:spPr>
          <a:xfrm>
            <a:off x="-381001" y="1518100"/>
            <a:ext cx="4800600" cy="4795500"/>
          </a:xfrm>
          <a:prstGeom prst="ellipse">
            <a:avLst/>
          </a:prstGeom>
          <a:noFill/>
          <a:ln>
            <a:noFill/>
          </a:ln>
        </p:spPr>
      </p:pic>
      <p:pic>
        <p:nvPicPr>
          <p:cNvPr id="705" name="Google Shape;705;p58"/>
          <p:cNvPicPr preferRelativeResize="0"/>
          <p:nvPr/>
        </p:nvPicPr>
        <p:blipFill>
          <a:blip r:embed="rId4">
            <a:alphaModFix amt="80000"/>
          </a:blip>
          <a:stretch>
            <a:fillRect/>
          </a:stretch>
        </p:blipFill>
        <p:spPr>
          <a:xfrm flipH="1" rot="-8481098">
            <a:off x="4836529" y="-153402"/>
            <a:ext cx="2977275" cy="2733076"/>
          </a:xfrm>
          <a:prstGeom prst="rect">
            <a:avLst/>
          </a:prstGeom>
          <a:noFill/>
          <a:ln>
            <a:noFill/>
          </a:ln>
        </p:spPr>
      </p:pic>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9" name="Shape 709"/>
        <p:cNvGrpSpPr/>
        <p:nvPr/>
      </p:nvGrpSpPr>
      <p:grpSpPr>
        <a:xfrm>
          <a:off x="0" y="0"/>
          <a:ext cx="0" cy="0"/>
          <a:chOff x="0" y="0"/>
          <a:chExt cx="0" cy="0"/>
        </a:xfrm>
      </p:grpSpPr>
      <p:sp>
        <p:nvSpPr>
          <p:cNvPr id="710" name="Google Shape;710;p59"/>
          <p:cNvSpPr txBox="1"/>
          <p:nvPr>
            <p:ph type="title"/>
          </p:nvPr>
        </p:nvSpPr>
        <p:spPr>
          <a:xfrm>
            <a:off x="715500" y="378350"/>
            <a:ext cx="7713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SNEAK PEEK</a:t>
            </a:r>
            <a:endParaRPr/>
          </a:p>
        </p:txBody>
      </p:sp>
      <p:sp>
        <p:nvSpPr>
          <p:cNvPr id="711" name="Google Shape;711;p59"/>
          <p:cNvSpPr txBox="1"/>
          <p:nvPr>
            <p:ph idx="1" type="subTitle"/>
          </p:nvPr>
        </p:nvSpPr>
        <p:spPr>
          <a:xfrm>
            <a:off x="5305500" y="3411300"/>
            <a:ext cx="3040200" cy="1039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replace the image on the screen with your own work. Just right-click on it and select “Replace image”</a:t>
            </a:r>
            <a:endParaRPr/>
          </a:p>
        </p:txBody>
      </p:sp>
      <p:pic>
        <p:nvPicPr>
          <p:cNvPr id="712" name="Google Shape;712;p59"/>
          <p:cNvPicPr preferRelativeResize="0"/>
          <p:nvPr/>
        </p:nvPicPr>
        <p:blipFill>
          <a:blip r:embed="rId3">
            <a:alphaModFix amt="80000"/>
          </a:blip>
          <a:stretch>
            <a:fillRect/>
          </a:stretch>
        </p:blipFill>
        <p:spPr>
          <a:xfrm flipH="1" rot="997910">
            <a:off x="5877369" y="1264009"/>
            <a:ext cx="2127365" cy="1882217"/>
          </a:xfrm>
          <a:prstGeom prst="rect">
            <a:avLst/>
          </a:prstGeom>
          <a:noFill/>
          <a:ln>
            <a:noFill/>
          </a:ln>
        </p:spPr>
      </p:pic>
      <p:pic>
        <p:nvPicPr>
          <p:cNvPr id="713" name="Google Shape;713;p59"/>
          <p:cNvPicPr preferRelativeResize="0"/>
          <p:nvPr/>
        </p:nvPicPr>
        <p:blipFill>
          <a:blip r:embed="rId4">
            <a:alphaModFix amt="81000"/>
          </a:blip>
          <a:stretch>
            <a:fillRect/>
          </a:stretch>
        </p:blipFill>
        <p:spPr>
          <a:xfrm>
            <a:off x="5757958" y="1649160"/>
            <a:ext cx="1849426" cy="1697706"/>
          </a:xfrm>
          <a:prstGeom prst="rect">
            <a:avLst/>
          </a:prstGeom>
          <a:noFill/>
          <a:ln>
            <a:noFill/>
          </a:ln>
        </p:spPr>
      </p:pic>
      <p:pic>
        <p:nvPicPr>
          <p:cNvPr id="714" name="Google Shape;714;p59"/>
          <p:cNvPicPr preferRelativeResize="0"/>
          <p:nvPr/>
        </p:nvPicPr>
        <p:blipFill>
          <a:blip r:embed="rId5">
            <a:alphaModFix amt="80000"/>
          </a:blip>
          <a:stretch>
            <a:fillRect/>
          </a:stretch>
        </p:blipFill>
        <p:spPr>
          <a:xfrm rot="1794695">
            <a:off x="6860776" y="1147012"/>
            <a:ext cx="906977" cy="1171883"/>
          </a:xfrm>
          <a:prstGeom prst="rect">
            <a:avLst/>
          </a:prstGeom>
          <a:noFill/>
          <a:ln>
            <a:noFill/>
          </a:ln>
        </p:spPr>
      </p:pic>
      <p:pic>
        <p:nvPicPr>
          <p:cNvPr id="715" name="Google Shape;715;p59"/>
          <p:cNvPicPr preferRelativeResize="0"/>
          <p:nvPr/>
        </p:nvPicPr>
        <p:blipFill>
          <a:blip r:embed="rId6">
            <a:alphaModFix amt="80000"/>
          </a:blip>
          <a:stretch>
            <a:fillRect/>
          </a:stretch>
        </p:blipFill>
        <p:spPr>
          <a:xfrm rot="5674050">
            <a:off x="-475214" y="1451814"/>
            <a:ext cx="4042129" cy="3420384"/>
          </a:xfrm>
          <a:prstGeom prst="rect">
            <a:avLst/>
          </a:prstGeom>
          <a:noFill/>
          <a:ln>
            <a:noFill/>
          </a:ln>
        </p:spPr>
      </p:pic>
      <p:grpSp>
        <p:nvGrpSpPr>
          <p:cNvPr id="716" name="Google Shape;716;p59"/>
          <p:cNvGrpSpPr/>
          <p:nvPr/>
        </p:nvGrpSpPr>
        <p:grpSpPr>
          <a:xfrm>
            <a:off x="1009633" y="1435939"/>
            <a:ext cx="3791074" cy="2934706"/>
            <a:chOff x="997000" y="1172775"/>
            <a:chExt cx="3497301" cy="2707294"/>
          </a:xfrm>
        </p:grpSpPr>
        <p:sp>
          <p:nvSpPr>
            <p:cNvPr id="717" name="Google Shape;717;p59"/>
            <p:cNvSpPr/>
            <p:nvPr/>
          </p:nvSpPr>
          <p:spPr>
            <a:xfrm>
              <a:off x="997000" y="1172775"/>
              <a:ext cx="3497301" cy="2362484"/>
            </a:xfrm>
            <a:custGeom>
              <a:rect b="b" l="l" r="r" t="t"/>
              <a:pathLst>
                <a:path extrusionOk="0" h="64948" w="95915">
                  <a:moveTo>
                    <a:pt x="3184" y="0"/>
                  </a:moveTo>
                  <a:cubicBezTo>
                    <a:pt x="1444" y="0"/>
                    <a:pt x="1" y="1444"/>
                    <a:pt x="1" y="3184"/>
                  </a:cubicBezTo>
                  <a:lnTo>
                    <a:pt x="1" y="61764"/>
                  </a:lnTo>
                  <a:cubicBezTo>
                    <a:pt x="1" y="63525"/>
                    <a:pt x="1444" y="64948"/>
                    <a:pt x="3184" y="64948"/>
                  </a:cubicBezTo>
                  <a:lnTo>
                    <a:pt x="92731" y="64948"/>
                  </a:lnTo>
                  <a:cubicBezTo>
                    <a:pt x="94492" y="64948"/>
                    <a:pt x="95914" y="63525"/>
                    <a:pt x="95914" y="61764"/>
                  </a:cubicBezTo>
                  <a:lnTo>
                    <a:pt x="95914" y="3184"/>
                  </a:lnTo>
                  <a:cubicBezTo>
                    <a:pt x="95914" y="1444"/>
                    <a:pt x="94492" y="0"/>
                    <a:pt x="92731" y="0"/>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59"/>
            <p:cNvSpPr/>
            <p:nvPr/>
          </p:nvSpPr>
          <p:spPr>
            <a:xfrm>
              <a:off x="2356333" y="3526477"/>
              <a:ext cx="787116" cy="222136"/>
            </a:xfrm>
            <a:custGeom>
              <a:rect b="b" l="l" r="r" t="t"/>
              <a:pathLst>
                <a:path extrusionOk="0" h="11696" w="21587">
                  <a:moveTo>
                    <a:pt x="1" y="1"/>
                  </a:moveTo>
                  <a:lnTo>
                    <a:pt x="1" y="11695"/>
                  </a:lnTo>
                  <a:lnTo>
                    <a:pt x="21586" y="11695"/>
                  </a:lnTo>
                  <a:lnTo>
                    <a:pt x="21586" y="1"/>
                  </a:ln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59"/>
            <p:cNvSpPr/>
            <p:nvPr/>
          </p:nvSpPr>
          <p:spPr>
            <a:xfrm>
              <a:off x="2042650" y="3732469"/>
              <a:ext cx="1414500" cy="147600"/>
            </a:xfrm>
            <a:prstGeom prst="roundRect">
              <a:avLst>
                <a:gd fmla="val 19359" name="adj"/>
              </a:avLst>
            </a:pr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720" name="Google Shape;720;p59"/>
          <p:cNvPicPr preferRelativeResize="0"/>
          <p:nvPr/>
        </p:nvPicPr>
        <p:blipFill rotWithShape="1">
          <a:blip r:embed="rId7">
            <a:alphaModFix/>
          </a:blip>
          <a:srcRect b="0" l="3750" r="4539" t="0"/>
          <a:stretch/>
        </p:blipFill>
        <p:spPr>
          <a:xfrm>
            <a:off x="1202585" y="1617713"/>
            <a:ext cx="3381300" cy="2074200"/>
          </a:xfrm>
          <a:prstGeom prst="round2SameRect">
            <a:avLst>
              <a:gd fmla="val 4247" name="adj1"/>
              <a:gd fmla="val 0" name="adj2"/>
            </a:avLst>
          </a:prstGeom>
          <a:noFill/>
          <a:ln>
            <a:noFill/>
          </a:ln>
        </p:spPr>
      </p:pic>
      <p:pic>
        <p:nvPicPr>
          <p:cNvPr id="721" name="Google Shape;721;p59"/>
          <p:cNvPicPr preferRelativeResize="0"/>
          <p:nvPr/>
        </p:nvPicPr>
        <p:blipFill>
          <a:blip r:embed="rId8">
            <a:alphaModFix amt="68000"/>
          </a:blip>
          <a:stretch>
            <a:fillRect/>
          </a:stretch>
        </p:blipFill>
        <p:spPr>
          <a:xfrm>
            <a:off x="2774019" y="3734588"/>
            <a:ext cx="262298" cy="240800"/>
          </a:xfrm>
          <a:prstGeom prst="rect">
            <a:avLst/>
          </a:prstGeom>
          <a:noFill/>
          <a:ln>
            <a:noFill/>
          </a:ln>
        </p:spPr>
      </p:pic>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725" name="Shape 725"/>
        <p:cNvGrpSpPr/>
        <p:nvPr/>
      </p:nvGrpSpPr>
      <p:grpSpPr>
        <a:xfrm>
          <a:off x="0" y="0"/>
          <a:ext cx="0" cy="0"/>
          <a:chOff x="0" y="0"/>
          <a:chExt cx="0" cy="0"/>
        </a:xfrm>
      </p:grpSpPr>
      <p:pic>
        <p:nvPicPr>
          <p:cNvPr id="726" name="Google Shape;726;p60"/>
          <p:cNvPicPr preferRelativeResize="0"/>
          <p:nvPr/>
        </p:nvPicPr>
        <p:blipFill rotWithShape="1">
          <a:blip r:embed="rId4">
            <a:alphaModFix amt="80000"/>
          </a:blip>
          <a:srcRect b="23230" l="0" r="0" t="23671"/>
          <a:stretch/>
        </p:blipFill>
        <p:spPr>
          <a:xfrm flipH="1" rot="10466784">
            <a:off x="3163346" y="4232738"/>
            <a:ext cx="6054362" cy="1607374"/>
          </a:xfrm>
          <a:prstGeom prst="rect">
            <a:avLst/>
          </a:prstGeom>
          <a:noFill/>
          <a:ln>
            <a:noFill/>
          </a:ln>
        </p:spPr>
      </p:pic>
      <p:sp>
        <p:nvSpPr>
          <p:cNvPr id="727" name="Google Shape;727;p60"/>
          <p:cNvSpPr txBox="1"/>
          <p:nvPr>
            <p:ph idx="4" type="title"/>
          </p:nvPr>
        </p:nvSpPr>
        <p:spPr>
          <a:xfrm>
            <a:off x="713225" y="378350"/>
            <a:ext cx="7713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OUR TEAM</a:t>
            </a:r>
            <a:endParaRPr/>
          </a:p>
        </p:txBody>
      </p:sp>
      <p:sp>
        <p:nvSpPr>
          <p:cNvPr id="728" name="Google Shape;728;p60"/>
          <p:cNvSpPr txBox="1"/>
          <p:nvPr>
            <p:ph type="title"/>
          </p:nvPr>
        </p:nvSpPr>
        <p:spPr>
          <a:xfrm>
            <a:off x="1299650" y="1794950"/>
            <a:ext cx="3072300" cy="527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NADIGI </a:t>
            </a:r>
            <a:r>
              <a:rPr lang="en"/>
              <a:t>DOE</a:t>
            </a:r>
            <a:endParaRPr/>
          </a:p>
        </p:txBody>
      </p:sp>
      <p:sp>
        <p:nvSpPr>
          <p:cNvPr id="729" name="Google Shape;729;p60"/>
          <p:cNvSpPr txBox="1"/>
          <p:nvPr>
            <p:ph idx="1" type="subTitle"/>
          </p:nvPr>
        </p:nvSpPr>
        <p:spPr>
          <a:xfrm>
            <a:off x="1299650" y="2302225"/>
            <a:ext cx="2175300" cy="527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Y</a:t>
            </a:r>
            <a:r>
              <a:rPr lang="en"/>
              <a:t>ou can talk a bit about this person here</a:t>
            </a:r>
            <a:endParaRPr/>
          </a:p>
        </p:txBody>
      </p:sp>
      <p:sp>
        <p:nvSpPr>
          <p:cNvPr id="730" name="Google Shape;730;p60"/>
          <p:cNvSpPr txBox="1"/>
          <p:nvPr>
            <p:ph idx="2" type="title"/>
          </p:nvPr>
        </p:nvSpPr>
        <p:spPr>
          <a:xfrm>
            <a:off x="1299650" y="3090350"/>
            <a:ext cx="2697300" cy="527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ARISU SMITH</a:t>
            </a:r>
            <a:endParaRPr/>
          </a:p>
        </p:txBody>
      </p:sp>
      <p:sp>
        <p:nvSpPr>
          <p:cNvPr id="731" name="Google Shape;731;p60"/>
          <p:cNvSpPr txBox="1"/>
          <p:nvPr>
            <p:ph idx="3" type="subTitle"/>
          </p:nvPr>
        </p:nvSpPr>
        <p:spPr>
          <a:xfrm>
            <a:off x="1299650" y="3597625"/>
            <a:ext cx="2175300" cy="527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Y</a:t>
            </a:r>
            <a:r>
              <a:rPr lang="en"/>
              <a:t>ou can talk a bit about this person here</a:t>
            </a:r>
            <a:endParaRPr/>
          </a:p>
        </p:txBody>
      </p:sp>
      <p:pic>
        <p:nvPicPr>
          <p:cNvPr id="732" name="Google Shape;732;p60"/>
          <p:cNvPicPr preferRelativeResize="0"/>
          <p:nvPr/>
        </p:nvPicPr>
        <p:blipFill>
          <a:blip r:embed="rId5">
            <a:alphaModFix amt="80000"/>
          </a:blip>
          <a:stretch>
            <a:fillRect/>
          </a:stretch>
        </p:blipFill>
        <p:spPr>
          <a:xfrm rot="10800000">
            <a:off x="6476450" y="3124200"/>
            <a:ext cx="3551350" cy="3005100"/>
          </a:xfrm>
          <a:prstGeom prst="rect">
            <a:avLst/>
          </a:prstGeom>
          <a:noFill/>
          <a:ln>
            <a:noFill/>
          </a:ln>
        </p:spPr>
      </p:pic>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36" name="Shape 736"/>
        <p:cNvGrpSpPr/>
        <p:nvPr/>
      </p:nvGrpSpPr>
      <p:grpSpPr>
        <a:xfrm>
          <a:off x="0" y="0"/>
          <a:ext cx="0" cy="0"/>
          <a:chOff x="0" y="0"/>
          <a:chExt cx="0" cy="0"/>
        </a:xfrm>
      </p:grpSpPr>
      <p:sp>
        <p:nvSpPr>
          <p:cNvPr id="737" name="Google Shape;737;p61"/>
          <p:cNvSpPr txBox="1"/>
          <p:nvPr>
            <p:ph idx="1" type="subTitle"/>
          </p:nvPr>
        </p:nvSpPr>
        <p:spPr>
          <a:xfrm>
            <a:off x="2399400" y="1555725"/>
            <a:ext cx="4345200" cy="1123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rPr>
              <a:t>Do you have any questions?</a:t>
            </a:r>
            <a:endParaRPr>
              <a:solidFill>
                <a:schemeClr val="dk1"/>
              </a:solidFill>
            </a:endParaRPr>
          </a:p>
          <a:p>
            <a:pPr indent="0" lvl="0" marL="0" rtl="0" algn="ctr">
              <a:spcBef>
                <a:spcPts val="0"/>
              </a:spcBef>
              <a:spcAft>
                <a:spcPts val="0"/>
              </a:spcAft>
              <a:buNone/>
            </a:pPr>
            <a:r>
              <a:rPr lang="en">
                <a:solidFill>
                  <a:schemeClr val="dk1"/>
                </a:solidFill>
              </a:rPr>
              <a:t>youremail@freepik.com </a:t>
            </a:r>
            <a:endParaRPr>
              <a:solidFill>
                <a:schemeClr val="dk1"/>
              </a:solidFill>
            </a:endParaRPr>
          </a:p>
          <a:p>
            <a:pPr indent="0" lvl="0" marL="0" rtl="0" algn="ctr">
              <a:spcBef>
                <a:spcPts val="0"/>
              </a:spcBef>
              <a:spcAft>
                <a:spcPts val="0"/>
              </a:spcAft>
              <a:buNone/>
            </a:pPr>
            <a:r>
              <a:rPr lang="en">
                <a:solidFill>
                  <a:schemeClr val="dk1"/>
                </a:solidFill>
              </a:rPr>
              <a:t>+91  620 421 838 </a:t>
            </a:r>
            <a:endParaRPr>
              <a:solidFill>
                <a:schemeClr val="dk1"/>
              </a:solidFill>
            </a:endParaRPr>
          </a:p>
          <a:p>
            <a:pPr indent="0" lvl="0" marL="0" rtl="0" algn="ctr">
              <a:spcBef>
                <a:spcPts val="0"/>
              </a:spcBef>
              <a:spcAft>
                <a:spcPts val="0"/>
              </a:spcAft>
              <a:buNone/>
            </a:pPr>
            <a:r>
              <a:rPr lang="en">
                <a:solidFill>
                  <a:schemeClr val="dk1"/>
                </a:solidFill>
              </a:rPr>
              <a:t>yourcompany.com</a:t>
            </a:r>
            <a:endParaRPr>
              <a:solidFill>
                <a:schemeClr val="dk1"/>
              </a:solidFill>
            </a:endParaRPr>
          </a:p>
        </p:txBody>
      </p:sp>
      <p:sp>
        <p:nvSpPr>
          <p:cNvPr id="738" name="Google Shape;738;p61"/>
          <p:cNvSpPr txBox="1"/>
          <p:nvPr/>
        </p:nvSpPr>
        <p:spPr>
          <a:xfrm>
            <a:off x="2212650" y="4307600"/>
            <a:ext cx="4718700" cy="434700"/>
          </a:xfrm>
          <a:prstGeom prst="rect">
            <a:avLst/>
          </a:prstGeom>
          <a:noFill/>
          <a:ln>
            <a:noFill/>
          </a:ln>
        </p:spPr>
        <p:txBody>
          <a:bodyPr anchorCtr="0" anchor="t" bIns="91425" lIns="91425" spcFirstLastPara="1" rIns="91425" wrap="square" tIns="91425">
            <a:noAutofit/>
          </a:bodyPr>
          <a:lstStyle/>
          <a:p>
            <a:pPr indent="0" lvl="0" marL="0" rtl="0" algn="ctr">
              <a:spcBef>
                <a:spcPts val="300"/>
              </a:spcBef>
              <a:spcAft>
                <a:spcPts val="0"/>
              </a:spcAft>
              <a:buNone/>
            </a:pPr>
            <a:r>
              <a:rPr b="1" lang="en">
                <a:solidFill>
                  <a:schemeClr val="dk1"/>
                </a:solidFill>
                <a:latin typeface="Roboto"/>
                <a:ea typeface="Roboto"/>
                <a:cs typeface="Roboto"/>
                <a:sym typeface="Roboto"/>
              </a:rPr>
              <a:t>PLEASE KEEP THIS SLIDE FOR ATTRIBUTION</a:t>
            </a:r>
            <a:endParaRPr b="1">
              <a:solidFill>
                <a:schemeClr val="dk1"/>
              </a:solidFill>
              <a:latin typeface="Roboto"/>
              <a:ea typeface="Roboto"/>
              <a:cs typeface="Roboto"/>
              <a:sym typeface="Roboto"/>
            </a:endParaRPr>
          </a:p>
        </p:txBody>
      </p:sp>
      <p:sp>
        <p:nvSpPr>
          <p:cNvPr id="739" name="Google Shape;739;p61"/>
          <p:cNvSpPr txBox="1"/>
          <p:nvPr>
            <p:ph type="ctrTitle"/>
          </p:nvPr>
        </p:nvSpPr>
        <p:spPr>
          <a:xfrm>
            <a:off x="1037550" y="539500"/>
            <a:ext cx="7068900" cy="941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THANKS!</a:t>
            </a:r>
            <a:endParaRPr/>
          </a:p>
        </p:txBody>
      </p:sp>
      <p:grpSp>
        <p:nvGrpSpPr>
          <p:cNvPr id="740" name="Google Shape;740;p61"/>
          <p:cNvGrpSpPr/>
          <p:nvPr/>
        </p:nvGrpSpPr>
        <p:grpSpPr>
          <a:xfrm>
            <a:off x="5453042" y="2775500"/>
            <a:ext cx="535269" cy="583101"/>
            <a:chOff x="5453042" y="2775500"/>
            <a:chExt cx="535269" cy="583101"/>
          </a:xfrm>
        </p:grpSpPr>
        <p:pic>
          <p:nvPicPr>
            <p:cNvPr id="741" name="Google Shape;741;p61"/>
            <p:cNvPicPr preferRelativeResize="0"/>
            <p:nvPr/>
          </p:nvPicPr>
          <p:blipFill>
            <a:blip r:embed="rId3">
              <a:alphaModFix amt="70000"/>
            </a:blip>
            <a:stretch>
              <a:fillRect/>
            </a:stretch>
          </p:blipFill>
          <p:spPr>
            <a:xfrm rot="5400000">
              <a:off x="5429125" y="2799417"/>
              <a:ext cx="583101" cy="535269"/>
            </a:xfrm>
            <a:prstGeom prst="rect">
              <a:avLst/>
            </a:prstGeom>
            <a:noFill/>
            <a:ln>
              <a:noFill/>
            </a:ln>
          </p:spPr>
        </p:pic>
        <p:sp>
          <p:nvSpPr>
            <p:cNvPr id="742" name="Google Shape;742;p61"/>
            <p:cNvSpPr/>
            <p:nvPr/>
          </p:nvSpPr>
          <p:spPr>
            <a:xfrm>
              <a:off x="5592452" y="2961502"/>
              <a:ext cx="256448" cy="211098"/>
            </a:xfrm>
            <a:custGeom>
              <a:rect b="b" l="l" r="r" t="t"/>
              <a:pathLst>
                <a:path extrusionOk="0" h="7151" w="8688">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 name="Google Shape;743;p61"/>
          <p:cNvGrpSpPr/>
          <p:nvPr/>
        </p:nvGrpSpPr>
        <p:grpSpPr>
          <a:xfrm>
            <a:off x="4691042" y="2775500"/>
            <a:ext cx="535269" cy="583101"/>
            <a:chOff x="4691042" y="2775500"/>
            <a:chExt cx="535269" cy="583101"/>
          </a:xfrm>
        </p:grpSpPr>
        <p:pic>
          <p:nvPicPr>
            <p:cNvPr id="744" name="Google Shape;744;p61"/>
            <p:cNvPicPr preferRelativeResize="0"/>
            <p:nvPr/>
          </p:nvPicPr>
          <p:blipFill>
            <a:blip r:embed="rId4">
              <a:alphaModFix amt="70000"/>
            </a:blip>
            <a:stretch>
              <a:fillRect/>
            </a:stretch>
          </p:blipFill>
          <p:spPr>
            <a:xfrm rot="5400000">
              <a:off x="4667125" y="2799417"/>
              <a:ext cx="583101" cy="535269"/>
            </a:xfrm>
            <a:prstGeom prst="rect">
              <a:avLst/>
            </a:prstGeom>
            <a:noFill/>
            <a:ln>
              <a:noFill/>
            </a:ln>
          </p:spPr>
        </p:pic>
        <p:grpSp>
          <p:nvGrpSpPr>
            <p:cNvPr id="745" name="Google Shape;745;p61"/>
            <p:cNvGrpSpPr/>
            <p:nvPr/>
          </p:nvGrpSpPr>
          <p:grpSpPr>
            <a:xfrm>
              <a:off x="4830451" y="2938836"/>
              <a:ext cx="256451" cy="256430"/>
              <a:chOff x="4827547" y="2938835"/>
              <a:chExt cx="256451" cy="256430"/>
            </a:xfrm>
          </p:grpSpPr>
          <p:sp>
            <p:nvSpPr>
              <p:cNvPr id="746" name="Google Shape;746;p61"/>
              <p:cNvSpPr/>
              <p:nvPr/>
            </p:nvSpPr>
            <p:spPr>
              <a:xfrm>
                <a:off x="4827547" y="2938835"/>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61"/>
              <p:cNvSpPr/>
              <p:nvPr/>
            </p:nvSpPr>
            <p:spPr>
              <a:xfrm>
                <a:off x="4897459" y="3008769"/>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8" name="Google Shape;748;p61"/>
          <p:cNvGrpSpPr/>
          <p:nvPr/>
        </p:nvGrpSpPr>
        <p:grpSpPr>
          <a:xfrm>
            <a:off x="3160176" y="2775500"/>
            <a:ext cx="535269" cy="583101"/>
            <a:chOff x="3160176" y="2775500"/>
            <a:chExt cx="535269" cy="583101"/>
          </a:xfrm>
        </p:grpSpPr>
        <p:pic>
          <p:nvPicPr>
            <p:cNvPr id="749" name="Google Shape;749;p61"/>
            <p:cNvPicPr preferRelativeResize="0"/>
            <p:nvPr/>
          </p:nvPicPr>
          <p:blipFill>
            <a:blip r:embed="rId5">
              <a:alphaModFix amt="64000"/>
            </a:blip>
            <a:stretch>
              <a:fillRect/>
            </a:stretch>
          </p:blipFill>
          <p:spPr>
            <a:xfrm rot="5400000">
              <a:off x="3136260" y="2799417"/>
              <a:ext cx="583101" cy="535269"/>
            </a:xfrm>
            <a:prstGeom prst="rect">
              <a:avLst/>
            </a:prstGeom>
            <a:noFill/>
            <a:ln>
              <a:noFill/>
            </a:ln>
          </p:spPr>
        </p:pic>
        <p:sp>
          <p:nvSpPr>
            <p:cNvPr id="750" name="Google Shape;750;p61"/>
            <p:cNvSpPr/>
            <p:nvPr/>
          </p:nvSpPr>
          <p:spPr>
            <a:xfrm>
              <a:off x="3330723" y="2927220"/>
              <a:ext cx="194175" cy="279662"/>
            </a:xfrm>
            <a:custGeom>
              <a:rect b="b" l="l" r="r" t="t"/>
              <a:pathLst>
                <a:path extrusionOk="0" h="10668" w="7407">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 name="Google Shape;751;p61"/>
          <p:cNvGrpSpPr/>
          <p:nvPr/>
        </p:nvGrpSpPr>
        <p:grpSpPr>
          <a:xfrm>
            <a:off x="3923228" y="2775500"/>
            <a:ext cx="535269" cy="583101"/>
            <a:chOff x="3923228" y="2775500"/>
            <a:chExt cx="535269" cy="583101"/>
          </a:xfrm>
        </p:grpSpPr>
        <p:pic>
          <p:nvPicPr>
            <p:cNvPr id="752" name="Google Shape;752;p61"/>
            <p:cNvPicPr preferRelativeResize="0"/>
            <p:nvPr/>
          </p:nvPicPr>
          <p:blipFill>
            <a:blip r:embed="rId6">
              <a:alphaModFix amt="70000"/>
            </a:blip>
            <a:stretch>
              <a:fillRect/>
            </a:stretch>
          </p:blipFill>
          <p:spPr>
            <a:xfrm rot="5400000">
              <a:off x="3899311" y="2799417"/>
              <a:ext cx="583101" cy="535269"/>
            </a:xfrm>
            <a:prstGeom prst="rect">
              <a:avLst/>
            </a:prstGeom>
            <a:noFill/>
            <a:ln>
              <a:noFill/>
            </a:ln>
          </p:spPr>
        </p:pic>
        <p:sp>
          <p:nvSpPr>
            <p:cNvPr id="753" name="Google Shape;753;p61"/>
            <p:cNvSpPr/>
            <p:nvPr/>
          </p:nvSpPr>
          <p:spPr>
            <a:xfrm>
              <a:off x="4069924" y="2952721"/>
              <a:ext cx="241875" cy="228659"/>
            </a:xfrm>
            <a:custGeom>
              <a:rect b="b" l="l" r="r" t="t"/>
              <a:pathLst>
                <a:path extrusionOk="0" h="11246" w="11896">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57" name="Shape 757"/>
        <p:cNvGrpSpPr/>
        <p:nvPr/>
      </p:nvGrpSpPr>
      <p:grpSpPr>
        <a:xfrm>
          <a:off x="0" y="0"/>
          <a:ext cx="0" cy="0"/>
          <a:chOff x="0" y="0"/>
          <a:chExt cx="0" cy="0"/>
        </a:xfrm>
      </p:grpSpPr>
      <p:pic>
        <p:nvPicPr>
          <p:cNvPr id="758" name="Google Shape;758;p62"/>
          <p:cNvPicPr preferRelativeResize="0"/>
          <p:nvPr/>
        </p:nvPicPr>
        <p:blipFill rotWithShape="1">
          <a:blip r:embed="rId3">
            <a:alphaModFix amt="73000"/>
          </a:blip>
          <a:srcRect b="0" l="4591" r="5907" t="0"/>
          <a:stretch/>
        </p:blipFill>
        <p:spPr>
          <a:xfrm flipH="1" rot="-7923553">
            <a:off x="5040749" y="3262664"/>
            <a:ext cx="2010677" cy="1182547"/>
          </a:xfrm>
          <a:prstGeom prst="rect">
            <a:avLst/>
          </a:prstGeom>
          <a:noFill/>
          <a:ln>
            <a:noFill/>
          </a:ln>
        </p:spPr>
      </p:pic>
      <p:sp>
        <p:nvSpPr>
          <p:cNvPr id="759" name="Google Shape;759;p62"/>
          <p:cNvSpPr txBox="1"/>
          <p:nvPr>
            <p:ph type="title"/>
          </p:nvPr>
        </p:nvSpPr>
        <p:spPr>
          <a:xfrm>
            <a:off x="715500" y="378350"/>
            <a:ext cx="7713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ALTERNATIVE RESOURCES</a:t>
            </a:r>
            <a:endParaRPr/>
          </a:p>
        </p:txBody>
      </p:sp>
      <p:pic>
        <p:nvPicPr>
          <p:cNvPr id="760" name="Google Shape;760;p62"/>
          <p:cNvPicPr preferRelativeResize="0"/>
          <p:nvPr/>
        </p:nvPicPr>
        <p:blipFill>
          <a:blip r:embed="rId4">
            <a:alphaModFix amt="79000"/>
          </a:blip>
          <a:stretch>
            <a:fillRect/>
          </a:stretch>
        </p:blipFill>
        <p:spPr>
          <a:xfrm>
            <a:off x="4385809" y="1395874"/>
            <a:ext cx="854031" cy="1616532"/>
          </a:xfrm>
          <a:prstGeom prst="rect">
            <a:avLst/>
          </a:prstGeom>
          <a:noFill/>
          <a:ln>
            <a:noFill/>
          </a:ln>
        </p:spPr>
      </p:pic>
      <p:pic>
        <p:nvPicPr>
          <p:cNvPr id="761" name="Google Shape;761;p62"/>
          <p:cNvPicPr preferRelativeResize="0"/>
          <p:nvPr/>
        </p:nvPicPr>
        <p:blipFill>
          <a:blip r:embed="rId5">
            <a:alphaModFix amt="79000"/>
          </a:blip>
          <a:stretch>
            <a:fillRect/>
          </a:stretch>
        </p:blipFill>
        <p:spPr>
          <a:xfrm rot="5400000">
            <a:off x="6366334" y="419823"/>
            <a:ext cx="913420" cy="2630999"/>
          </a:xfrm>
          <a:prstGeom prst="rect">
            <a:avLst/>
          </a:prstGeom>
          <a:noFill/>
          <a:ln>
            <a:noFill/>
          </a:ln>
        </p:spPr>
      </p:pic>
      <p:pic>
        <p:nvPicPr>
          <p:cNvPr id="762" name="Google Shape;762;p62"/>
          <p:cNvPicPr preferRelativeResize="0"/>
          <p:nvPr/>
        </p:nvPicPr>
        <p:blipFill>
          <a:blip r:embed="rId6">
            <a:alphaModFix amt="79000"/>
          </a:blip>
          <a:stretch>
            <a:fillRect/>
          </a:stretch>
        </p:blipFill>
        <p:spPr>
          <a:xfrm rot="5400000">
            <a:off x="6463240" y="1326485"/>
            <a:ext cx="737135" cy="2648479"/>
          </a:xfrm>
          <a:prstGeom prst="rect">
            <a:avLst/>
          </a:prstGeom>
          <a:noFill/>
          <a:ln>
            <a:noFill/>
          </a:ln>
        </p:spPr>
      </p:pic>
      <p:pic>
        <p:nvPicPr>
          <p:cNvPr id="763" name="Google Shape;763;p62"/>
          <p:cNvPicPr preferRelativeResize="0"/>
          <p:nvPr/>
        </p:nvPicPr>
        <p:blipFill>
          <a:blip r:embed="rId7">
            <a:alphaModFix amt="79000"/>
          </a:blip>
          <a:stretch>
            <a:fillRect/>
          </a:stretch>
        </p:blipFill>
        <p:spPr>
          <a:xfrm rot="5400000">
            <a:off x="3436797" y="2444431"/>
            <a:ext cx="896012" cy="2538066"/>
          </a:xfrm>
          <a:prstGeom prst="rect">
            <a:avLst/>
          </a:prstGeom>
          <a:noFill/>
          <a:ln>
            <a:noFill/>
          </a:ln>
        </p:spPr>
      </p:pic>
      <p:pic>
        <p:nvPicPr>
          <p:cNvPr id="764" name="Google Shape;764;p62"/>
          <p:cNvPicPr preferRelativeResize="0"/>
          <p:nvPr/>
        </p:nvPicPr>
        <p:blipFill>
          <a:blip r:embed="rId8">
            <a:alphaModFix amt="79000"/>
          </a:blip>
          <a:stretch>
            <a:fillRect/>
          </a:stretch>
        </p:blipFill>
        <p:spPr>
          <a:xfrm rot="5400000">
            <a:off x="3581795" y="3176992"/>
            <a:ext cx="606016" cy="2538066"/>
          </a:xfrm>
          <a:prstGeom prst="rect">
            <a:avLst/>
          </a:prstGeom>
          <a:noFill/>
          <a:ln>
            <a:noFill/>
          </a:ln>
        </p:spPr>
      </p:pic>
      <p:pic>
        <p:nvPicPr>
          <p:cNvPr id="765" name="Google Shape;765;p62"/>
          <p:cNvPicPr preferRelativeResize="0"/>
          <p:nvPr/>
        </p:nvPicPr>
        <p:blipFill>
          <a:blip r:embed="rId9">
            <a:alphaModFix amt="79000"/>
          </a:blip>
          <a:stretch>
            <a:fillRect/>
          </a:stretch>
        </p:blipFill>
        <p:spPr>
          <a:xfrm rot="-5400000">
            <a:off x="2842113" y="2029804"/>
            <a:ext cx="885131" cy="1514394"/>
          </a:xfrm>
          <a:prstGeom prst="rect">
            <a:avLst/>
          </a:prstGeom>
          <a:noFill/>
          <a:ln>
            <a:noFill/>
          </a:ln>
        </p:spPr>
      </p:pic>
      <p:pic>
        <p:nvPicPr>
          <p:cNvPr id="766" name="Google Shape;766;p62"/>
          <p:cNvPicPr preferRelativeResize="0"/>
          <p:nvPr/>
        </p:nvPicPr>
        <p:blipFill>
          <a:blip r:embed="rId10">
            <a:alphaModFix amt="79000"/>
          </a:blip>
          <a:stretch>
            <a:fillRect/>
          </a:stretch>
        </p:blipFill>
        <p:spPr>
          <a:xfrm>
            <a:off x="821460" y="3765807"/>
            <a:ext cx="1639291" cy="1095796"/>
          </a:xfrm>
          <a:prstGeom prst="rect">
            <a:avLst/>
          </a:prstGeom>
          <a:noFill/>
          <a:ln>
            <a:noFill/>
          </a:ln>
        </p:spPr>
      </p:pic>
      <p:pic>
        <p:nvPicPr>
          <p:cNvPr id="767" name="Google Shape;767;p62"/>
          <p:cNvPicPr preferRelativeResize="0"/>
          <p:nvPr/>
        </p:nvPicPr>
        <p:blipFill>
          <a:blip r:embed="rId11">
            <a:alphaModFix amt="79000"/>
          </a:blip>
          <a:stretch>
            <a:fillRect/>
          </a:stretch>
        </p:blipFill>
        <p:spPr>
          <a:xfrm>
            <a:off x="7016074" y="3132475"/>
            <a:ext cx="970087" cy="1616558"/>
          </a:xfrm>
          <a:prstGeom prst="rect">
            <a:avLst/>
          </a:prstGeom>
          <a:noFill/>
          <a:ln>
            <a:noFill/>
          </a:ln>
        </p:spPr>
      </p:pic>
      <p:pic>
        <p:nvPicPr>
          <p:cNvPr id="768" name="Google Shape;768;p62"/>
          <p:cNvPicPr preferRelativeResize="0"/>
          <p:nvPr/>
        </p:nvPicPr>
        <p:blipFill>
          <a:blip r:embed="rId12">
            <a:alphaModFix amt="79000"/>
          </a:blip>
          <a:stretch>
            <a:fillRect/>
          </a:stretch>
        </p:blipFill>
        <p:spPr>
          <a:xfrm>
            <a:off x="987077" y="2282150"/>
            <a:ext cx="1286256" cy="1483649"/>
          </a:xfrm>
          <a:prstGeom prst="rect">
            <a:avLst/>
          </a:prstGeom>
          <a:noFill/>
          <a:ln>
            <a:noFill/>
          </a:ln>
        </p:spPr>
      </p:pic>
      <p:pic>
        <p:nvPicPr>
          <p:cNvPr id="769" name="Google Shape;769;p62"/>
          <p:cNvPicPr preferRelativeResize="0"/>
          <p:nvPr/>
        </p:nvPicPr>
        <p:blipFill>
          <a:blip r:embed="rId13">
            <a:alphaModFix amt="75000"/>
          </a:blip>
          <a:stretch>
            <a:fillRect/>
          </a:stretch>
        </p:blipFill>
        <p:spPr>
          <a:xfrm>
            <a:off x="951297" y="1031086"/>
            <a:ext cx="3027021" cy="1513508"/>
          </a:xfrm>
          <a:prstGeom prst="rect">
            <a:avLst/>
          </a:prstGeom>
          <a:noFill/>
          <a:ln>
            <a:noFill/>
          </a:ln>
        </p:spPr>
      </p:pic>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73" name="Shape 773"/>
        <p:cNvGrpSpPr/>
        <p:nvPr/>
      </p:nvGrpSpPr>
      <p:grpSpPr>
        <a:xfrm>
          <a:off x="0" y="0"/>
          <a:ext cx="0" cy="0"/>
          <a:chOff x="0" y="0"/>
          <a:chExt cx="0" cy="0"/>
        </a:xfrm>
      </p:grpSpPr>
      <p:sp>
        <p:nvSpPr>
          <p:cNvPr id="774" name="Google Shape;774;p63"/>
          <p:cNvSpPr txBox="1"/>
          <p:nvPr>
            <p:ph type="title"/>
          </p:nvPr>
        </p:nvSpPr>
        <p:spPr>
          <a:xfrm>
            <a:off x="713225" y="378350"/>
            <a:ext cx="7713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RESOURCES</a:t>
            </a:r>
            <a:endParaRPr/>
          </a:p>
        </p:txBody>
      </p:sp>
      <p:sp>
        <p:nvSpPr>
          <p:cNvPr id="775" name="Google Shape;775;p63"/>
          <p:cNvSpPr txBox="1"/>
          <p:nvPr>
            <p:ph idx="1" type="body"/>
          </p:nvPr>
        </p:nvSpPr>
        <p:spPr>
          <a:xfrm>
            <a:off x="713225" y="1152475"/>
            <a:ext cx="7713000" cy="3451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400"/>
              <a:t>Did you like the resources on this template? Get them for free at our other websites.</a:t>
            </a:r>
            <a:endParaRPr sz="1400"/>
          </a:p>
          <a:p>
            <a:pPr indent="0" lvl="0" marL="457200" rtl="0" algn="l">
              <a:spcBef>
                <a:spcPts val="1200"/>
              </a:spcBef>
              <a:spcAft>
                <a:spcPts val="0"/>
              </a:spcAft>
              <a:buNone/>
            </a:pPr>
            <a:r>
              <a:rPr lang="en" sz="2000">
                <a:latin typeface="Lexend Tera"/>
                <a:ea typeface="Lexend Tera"/>
                <a:cs typeface="Lexend Tera"/>
                <a:sym typeface="Lexend Tera"/>
              </a:rPr>
              <a:t>VECTORS</a:t>
            </a:r>
            <a:endParaRPr sz="2000">
              <a:latin typeface="Lexend Tera"/>
              <a:ea typeface="Lexend Tera"/>
              <a:cs typeface="Lexend Tera"/>
              <a:sym typeface="Lexend Tera"/>
            </a:endParaRPr>
          </a:p>
          <a:p>
            <a:pPr indent="-317500" lvl="0" marL="457200" rtl="0" algn="l">
              <a:spcBef>
                <a:spcPts val="1000"/>
              </a:spcBef>
              <a:spcAft>
                <a:spcPts val="0"/>
              </a:spcAft>
              <a:buSzPts val="1400"/>
              <a:buChar char="●"/>
            </a:pPr>
            <a:r>
              <a:rPr lang="en" sz="1400">
                <a:solidFill>
                  <a:schemeClr val="hlink"/>
                </a:solidFill>
                <a:uFill>
                  <a:noFill/>
                </a:uFill>
                <a:hlinkClick r:id="rId3"/>
              </a:rPr>
              <a:t>Collection of abstract hand drawn covers</a:t>
            </a:r>
            <a:endParaRPr/>
          </a:p>
          <a:p>
            <a:pPr indent="-317500" lvl="0" marL="457200" rtl="0" algn="l">
              <a:spcBef>
                <a:spcPts val="0"/>
              </a:spcBef>
              <a:spcAft>
                <a:spcPts val="0"/>
              </a:spcAft>
              <a:buSzPts val="1400"/>
              <a:buChar char="●"/>
            </a:pPr>
            <a:r>
              <a:rPr lang="en" sz="1400">
                <a:solidFill>
                  <a:schemeClr val="hlink"/>
                </a:solidFill>
                <a:uFill>
                  <a:noFill/>
                </a:uFill>
                <a:hlinkClick r:id="rId4"/>
              </a:rPr>
              <a:t>Hand painted watercolor brush strokes collection</a:t>
            </a:r>
            <a:endParaRPr sz="1400"/>
          </a:p>
          <a:p>
            <a:pPr indent="0" lvl="0" marL="0" rtl="0" algn="l">
              <a:spcBef>
                <a:spcPts val="0"/>
              </a:spcBef>
              <a:spcAft>
                <a:spcPts val="0"/>
              </a:spcAft>
              <a:buNone/>
            </a:pPr>
            <a:r>
              <a:t/>
            </a:r>
            <a:endParaRPr/>
          </a:p>
          <a:p>
            <a:pPr indent="0" lvl="0" marL="457200" rtl="0" algn="l">
              <a:spcBef>
                <a:spcPts val="0"/>
              </a:spcBef>
              <a:spcAft>
                <a:spcPts val="0"/>
              </a:spcAft>
              <a:buClr>
                <a:schemeClr val="dk1"/>
              </a:buClr>
              <a:buSzPts val="1100"/>
              <a:buFont typeface="Arial"/>
              <a:buNone/>
            </a:pPr>
            <a:r>
              <a:rPr lang="en" sz="2000">
                <a:latin typeface="Lexend Tera"/>
                <a:ea typeface="Lexend Tera"/>
                <a:cs typeface="Lexend Tera"/>
                <a:sym typeface="Lexend Tera"/>
              </a:rPr>
              <a:t>PHOTOS</a:t>
            </a:r>
            <a:endParaRPr sz="2000">
              <a:latin typeface="Lexend Tera"/>
              <a:ea typeface="Lexend Tera"/>
              <a:cs typeface="Lexend Tera"/>
              <a:sym typeface="Lexend Tera"/>
            </a:endParaRPr>
          </a:p>
          <a:p>
            <a:pPr indent="-317500" lvl="0" marL="457200" rtl="0" algn="l">
              <a:spcBef>
                <a:spcPts val="1000"/>
              </a:spcBef>
              <a:spcAft>
                <a:spcPts val="0"/>
              </a:spcAft>
              <a:buSzPts val="1400"/>
              <a:buChar char="●"/>
            </a:pPr>
            <a:r>
              <a:rPr lang="en" sz="1400">
                <a:solidFill>
                  <a:schemeClr val="hlink"/>
                </a:solidFill>
                <a:uFill>
                  <a:noFill/>
                </a:uFill>
                <a:hlinkClick r:id="rId5"/>
              </a:rPr>
              <a:t>Side view of business people walking upstairs</a:t>
            </a:r>
            <a:endParaRPr sz="1400"/>
          </a:p>
          <a:p>
            <a:pPr indent="-317500" lvl="0" marL="457200" rtl="0" algn="l">
              <a:spcBef>
                <a:spcPts val="0"/>
              </a:spcBef>
              <a:spcAft>
                <a:spcPts val="0"/>
              </a:spcAft>
              <a:buSzPts val="1400"/>
              <a:buChar char="●"/>
            </a:pPr>
            <a:r>
              <a:rPr lang="en" sz="1400">
                <a:solidFill>
                  <a:schemeClr val="hlink"/>
                </a:solidFill>
                <a:uFill>
                  <a:noFill/>
                </a:uFill>
                <a:hlinkClick r:id="rId6"/>
              </a:rPr>
              <a:t>Elegant female model posing in a sofa in jacket suit</a:t>
            </a:r>
            <a:endParaRPr sz="1400"/>
          </a:p>
          <a:p>
            <a:pPr indent="-317500" lvl="0" marL="457200" rtl="0" algn="l">
              <a:spcBef>
                <a:spcPts val="0"/>
              </a:spcBef>
              <a:spcAft>
                <a:spcPts val="0"/>
              </a:spcAft>
              <a:buSzPts val="1400"/>
              <a:buChar char="●"/>
            </a:pPr>
            <a:r>
              <a:rPr lang="en" sz="1400">
                <a:solidFill>
                  <a:schemeClr val="hlink"/>
                </a:solidFill>
                <a:uFill>
                  <a:noFill/>
                </a:uFill>
                <a:hlinkClick r:id="rId7"/>
              </a:rPr>
              <a:t>Elegant female model posing in stairs in a jacket suit I</a:t>
            </a:r>
            <a:endParaRPr sz="1400"/>
          </a:p>
          <a:p>
            <a:pPr indent="-317500" lvl="0" marL="457200" rtl="0" algn="l">
              <a:spcBef>
                <a:spcPts val="0"/>
              </a:spcBef>
              <a:spcAft>
                <a:spcPts val="0"/>
              </a:spcAft>
              <a:buSzPts val="1400"/>
              <a:buChar char="●"/>
            </a:pPr>
            <a:r>
              <a:rPr lang="en" sz="1400">
                <a:solidFill>
                  <a:schemeClr val="hlink"/>
                </a:solidFill>
                <a:uFill>
                  <a:noFill/>
                </a:uFill>
                <a:hlinkClick r:id="rId8"/>
              </a:rPr>
              <a:t>Elegant female model posing in a jacket suit with a tie</a:t>
            </a:r>
            <a:endParaRPr sz="1400"/>
          </a:p>
          <a:p>
            <a:pPr indent="-317500" lvl="0" marL="457200" rtl="0" algn="l">
              <a:spcBef>
                <a:spcPts val="0"/>
              </a:spcBef>
              <a:spcAft>
                <a:spcPts val="0"/>
              </a:spcAft>
              <a:buSzPts val="1400"/>
              <a:buChar char="●"/>
            </a:pPr>
            <a:r>
              <a:rPr lang="en" sz="1400">
                <a:solidFill>
                  <a:schemeClr val="hlink"/>
                </a:solidFill>
                <a:uFill>
                  <a:noFill/>
                </a:uFill>
                <a:hlinkClick r:id="rId9"/>
              </a:rPr>
              <a:t>Elegant female model posing in stairs in a jacket suit II</a:t>
            </a:r>
            <a:endParaRPr sz="1400"/>
          </a:p>
          <a:p>
            <a:pPr indent="-317500" lvl="0" marL="457200" rtl="0" algn="l">
              <a:spcBef>
                <a:spcPts val="0"/>
              </a:spcBef>
              <a:spcAft>
                <a:spcPts val="0"/>
              </a:spcAft>
              <a:buSzPts val="1400"/>
              <a:buChar char="●"/>
            </a:pPr>
            <a:r>
              <a:rPr lang="en" sz="1400">
                <a:solidFill>
                  <a:schemeClr val="hlink"/>
                </a:solidFill>
                <a:uFill>
                  <a:noFill/>
                </a:uFill>
                <a:hlinkClick r:id="rId10"/>
              </a:rPr>
              <a:t>Elegant female model in elegant white shirt and suspenders</a:t>
            </a:r>
            <a:endParaRPr sz="1400"/>
          </a:p>
          <a:p>
            <a:pPr indent="-317500" lvl="0" marL="457200" rtl="0" algn="l">
              <a:spcBef>
                <a:spcPts val="0"/>
              </a:spcBef>
              <a:spcAft>
                <a:spcPts val="0"/>
              </a:spcAft>
              <a:buSzPts val="1400"/>
              <a:buChar char="●"/>
            </a:pPr>
            <a:r>
              <a:rPr lang="en" sz="1400">
                <a:solidFill>
                  <a:schemeClr val="hlink"/>
                </a:solidFill>
                <a:uFill>
                  <a:noFill/>
                </a:uFill>
                <a:hlinkClick r:id="rId11"/>
              </a:rPr>
              <a:t>Young japanese couple</a:t>
            </a:r>
            <a:endParaRPr/>
          </a:p>
        </p:txBody>
      </p:sp>
      <p:pic>
        <p:nvPicPr>
          <p:cNvPr id="776" name="Google Shape;776;p63"/>
          <p:cNvPicPr preferRelativeResize="0"/>
          <p:nvPr/>
        </p:nvPicPr>
        <p:blipFill>
          <a:blip r:embed="rId12">
            <a:alphaModFix amt="80000"/>
          </a:blip>
          <a:stretch>
            <a:fillRect/>
          </a:stretch>
        </p:blipFill>
        <p:spPr>
          <a:xfrm rot="-7556914">
            <a:off x="6480258" y="2390287"/>
            <a:ext cx="2977274" cy="2733075"/>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7" name="Shape 317"/>
        <p:cNvGrpSpPr/>
        <p:nvPr/>
      </p:nvGrpSpPr>
      <p:grpSpPr>
        <a:xfrm>
          <a:off x="0" y="0"/>
          <a:ext cx="0" cy="0"/>
          <a:chOff x="0" y="0"/>
          <a:chExt cx="0" cy="0"/>
        </a:xfrm>
      </p:grpSpPr>
      <p:sp>
        <p:nvSpPr>
          <p:cNvPr id="318" name="Google Shape;318;p37"/>
          <p:cNvSpPr txBox="1"/>
          <p:nvPr>
            <p:ph idx="5" type="ctrTitle"/>
          </p:nvPr>
        </p:nvSpPr>
        <p:spPr>
          <a:xfrm>
            <a:off x="1035478" y="3515525"/>
            <a:ext cx="1437300" cy="663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SNEAK PEEK</a:t>
            </a:r>
            <a:endParaRPr/>
          </a:p>
        </p:txBody>
      </p:sp>
      <p:sp>
        <p:nvSpPr>
          <p:cNvPr id="319" name="Google Shape;319;p37"/>
          <p:cNvSpPr txBox="1"/>
          <p:nvPr>
            <p:ph type="title"/>
          </p:nvPr>
        </p:nvSpPr>
        <p:spPr>
          <a:xfrm>
            <a:off x="708778" y="3137677"/>
            <a:ext cx="2090700" cy="32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320" name="Google Shape;320;p37"/>
          <p:cNvSpPr txBox="1"/>
          <p:nvPr>
            <p:ph idx="2" type="title"/>
          </p:nvPr>
        </p:nvSpPr>
        <p:spPr>
          <a:xfrm>
            <a:off x="3526650" y="3137677"/>
            <a:ext cx="2090700" cy="32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05</a:t>
            </a:r>
            <a:endParaRPr/>
          </a:p>
        </p:txBody>
      </p:sp>
      <p:sp>
        <p:nvSpPr>
          <p:cNvPr id="321" name="Google Shape;321;p37"/>
          <p:cNvSpPr txBox="1"/>
          <p:nvPr>
            <p:ph idx="3" type="title"/>
          </p:nvPr>
        </p:nvSpPr>
        <p:spPr>
          <a:xfrm>
            <a:off x="708778" y="1438575"/>
            <a:ext cx="2090700" cy="32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322" name="Google Shape;322;p37"/>
          <p:cNvSpPr txBox="1"/>
          <p:nvPr>
            <p:ph idx="4" type="title"/>
          </p:nvPr>
        </p:nvSpPr>
        <p:spPr>
          <a:xfrm>
            <a:off x="3526650" y="1438575"/>
            <a:ext cx="2090700" cy="32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323" name="Google Shape;323;p37"/>
          <p:cNvSpPr txBox="1"/>
          <p:nvPr>
            <p:ph idx="1" type="subTitle"/>
          </p:nvPr>
        </p:nvSpPr>
        <p:spPr>
          <a:xfrm>
            <a:off x="708778" y="4063076"/>
            <a:ext cx="2090700" cy="707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324" name="Google Shape;324;p37"/>
          <p:cNvSpPr txBox="1"/>
          <p:nvPr>
            <p:ph idx="6" type="ctrTitle"/>
          </p:nvPr>
        </p:nvSpPr>
        <p:spPr>
          <a:xfrm>
            <a:off x="3768300" y="3515525"/>
            <a:ext cx="1607400" cy="663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PROJECT STAGES</a:t>
            </a:r>
            <a:endParaRPr/>
          </a:p>
        </p:txBody>
      </p:sp>
      <p:sp>
        <p:nvSpPr>
          <p:cNvPr id="325" name="Google Shape;325;p37"/>
          <p:cNvSpPr txBox="1"/>
          <p:nvPr>
            <p:ph idx="7" type="subTitle"/>
          </p:nvPr>
        </p:nvSpPr>
        <p:spPr>
          <a:xfrm>
            <a:off x="3526650" y="4063076"/>
            <a:ext cx="2090700" cy="707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326" name="Google Shape;326;p37"/>
          <p:cNvSpPr txBox="1"/>
          <p:nvPr>
            <p:ph idx="8" type="ctrTitle"/>
          </p:nvPr>
        </p:nvSpPr>
        <p:spPr>
          <a:xfrm>
            <a:off x="708778" y="1816425"/>
            <a:ext cx="2090700" cy="663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ABOUT THE PROJECT</a:t>
            </a:r>
            <a:endParaRPr/>
          </a:p>
        </p:txBody>
      </p:sp>
      <p:sp>
        <p:nvSpPr>
          <p:cNvPr id="327" name="Google Shape;327;p37"/>
          <p:cNvSpPr txBox="1"/>
          <p:nvPr>
            <p:ph idx="9" type="subTitle"/>
          </p:nvPr>
        </p:nvSpPr>
        <p:spPr>
          <a:xfrm>
            <a:off x="708778" y="2363975"/>
            <a:ext cx="2090700" cy="707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328" name="Google Shape;328;p37"/>
          <p:cNvSpPr txBox="1"/>
          <p:nvPr>
            <p:ph idx="13" type="ctrTitle"/>
          </p:nvPr>
        </p:nvSpPr>
        <p:spPr>
          <a:xfrm>
            <a:off x="3338550" y="1816425"/>
            <a:ext cx="2466900" cy="663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MAJOR REQUIREMENTS</a:t>
            </a:r>
            <a:endParaRPr/>
          </a:p>
        </p:txBody>
      </p:sp>
      <p:sp>
        <p:nvSpPr>
          <p:cNvPr id="329" name="Google Shape;329;p37"/>
          <p:cNvSpPr txBox="1"/>
          <p:nvPr>
            <p:ph idx="14" type="subTitle"/>
          </p:nvPr>
        </p:nvSpPr>
        <p:spPr>
          <a:xfrm>
            <a:off x="3526650" y="2363975"/>
            <a:ext cx="2090700" cy="707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a:t>
            </a:r>
            <a:r>
              <a:rPr lang="en"/>
              <a:t>can</a:t>
            </a:r>
            <a:r>
              <a:rPr lang="en"/>
              <a:t> describe the topic of the section here</a:t>
            </a:r>
            <a:endParaRPr/>
          </a:p>
        </p:txBody>
      </p:sp>
      <p:sp>
        <p:nvSpPr>
          <p:cNvPr id="330" name="Google Shape;330;p37"/>
          <p:cNvSpPr txBox="1"/>
          <p:nvPr>
            <p:ph idx="15" type="title"/>
          </p:nvPr>
        </p:nvSpPr>
        <p:spPr>
          <a:xfrm>
            <a:off x="6344522" y="3137677"/>
            <a:ext cx="2090700" cy="32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06</a:t>
            </a:r>
            <a:endParaRPr/>
          </a:p>
        </p:txBody>
      </p:sp>
      <p:sp>
        <p:nvSpPr>
          <p:cNvPr id="331" name="Google Shape;331;p37"/>
          <p:cNvSpPr txBox="1"/>
          <p:nvPr>
            <p:ph idx="16" type="title"/>
          </p:nvPr>
        </p:nvSpPr>
        <p:spPr>
          <a:xfrm>
            <a:off x="6344522" y="1438575"/>
            <a:ext cx="2090700" cy="32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332" name="Google Shape;332;p37"/>
          <p:cNvSpPr txBox="1"/>
          <p:nvPr>
            <p:ph idx="17" type="ctrTitle"/>
          </p:nvPr>
        </p:nvSpPr>
        <p:spPr>
          <a:xfrm>
            <a:off x="6770822" y="3515525"/>
            <a:ext cx="1238100" cy="663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OUR TEAM</a:t>
            </a:r>
            <a:endParaRPr/>
          </a:p>
        </p:txBody>
      </p:sp>
      <p:sp>
        <p:nvSpPr>
          <p:cNvPr id="333" name="Google Shape;333;p37"/>
          <p:cNvSpPr txBox="1"/>
          <p:nvPr>
            <p:ph idx="18" type="subTitle"/>
          </p:nvPr>
        </p:nvSpPr>
        <p:spPr>
          <a:xfrm>
            <a:off x="6344522" y="4063076"/>
            <a:ext cx="2090700" cy="707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334" name="Google Shape;334;p37"/>
          <p:cNvSpPr txBox="1"/>
          <p:nvPr>
            <p:ph idx="19" type="ctrTitle"/>
          </p:nvPr>
        </p:nvSpPr>
        <p:spPr>
          <a:xfrm>
            <a:off x="6510722" y="1816425"/>
            <a:ext cx="1758300" cy="663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PROJECT GOALS</a:t>
            </a:r>
            <a:endParaRPr/>
          </a:p>
        </p:txBody>
      </p:sp>
      <p:sp>
        <p:nvSpPr>
          <p:cNvPr id="335" name="Google Shape;335;p37"/>
          <p:cNvSpPr txBox="1"/>
          <p:nvPr>
            <p:ph idx="20" type="subTitle"/>
          </p:nvPr>
        </p:nvSpPr>
        <p:spPr>
          <a:xfrm>
            <a:off x="6344522" y="2363975"/>
            <a:ext cx="2090700" cy="707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80" name="Shape 780"/>
        <p:cNvGrpSpPr/>
        <p:nvPr/>
      </p:nvGrpSpPr>
      <p:grpSpPr>
        <a:xfrm>
          <a:off x="0" y="0"/>
          <a:ext cx="0" cy="0"/>
          <a:chOff x="0" y="0"/>
          <a:chExt cx="0" cy="0"/>
        </a:xfrm>
      </p:grpSpPr>
      <p:sp>
        <p:nvSpPr>
          <p:cNvPr id="781" name="Google Shape;781;p64"/>
          <p:cNvSpPr txBox="1"/>
          <p:nvPr>
            <p:ph idx="4294967295" type="title"/>
          </p:nvPr>
        </p:nvSpPr>
        <p:spPr>
          <a:xfrm>
            <a:off x="1048350" y="71632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782" name="Google Shape;782;p64"/>
          <p:cNvSpPr txBox="1"/>
          <p:nvPr>
            <p:ph idx="4294967295" type="body"/>
          </p:nvPr>
        </p:nvSpPr>
        <p:spPr>
          <a:xfrm>
            <a:off x="1048350" y="1198733"/>
            <a:ext cx="7047300" cy="27084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b="1" lang="en" u="sng">
                <a:solidFill>
                  <a:srgbClr val="869FB2"/>
                </a:solidFill>
                <a:latin typeface="Arial"/>
                <a:ea typeface="Arial"/>
                <a:cs typeface="Arial"/>
                <a:sym typeface="Arial"/>
              </a:rPr>
              <a:t>S</a:t>
            </a:r>
            <a:r>
              <a:rPr b="1" lang="en" sz="1200" u="sng">
                <a:solidFill>
                  <a:srgbClr val="869FB2"/>
                </a:solidFill>
                <a:latin typeface="Arial"/>
                <a:ea typeface="Arial"/>
                <a:cs typeface="Arial"/>
                <a:sym typeface="Arial"/>
                <a:hlinkClick r:id="rId3">
                  <a:extLst>
                    <a:ext uri="{A12FA001-AC4F-418D-AE19-62706E023703}">
                      <ahyp:hlinkCl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b="1" lang="en" sz="1200" u="sng">
                <a:solidFill>
                  <a:srgbClr val="869FB2"/>
                </a:solidFill>
                <a:latin typeface="Arial"/>
                <a:ea typeface="Arial"/>
                <a:cs typeface="Arial"/>
                <a:sym typeface="Arial"/>
                <a:hlinkClick action="ppaction://hlinksldjump" r:id="rId4">
                  <a:extLst>
                    <a:ext uri="{A12FA001-AC4F-418D-AE19-62706E023703}">
                      <ahyp:hlinkClr val="tx"/>
                    </a:ext>
                  </a:extLst>
                </a:hlinkClick>
              </a:rPr>
              <a:t>Thanks</a:t>
            </a:r>
            <a:r>
              <a:rPr lang="en" sz="1200">
                <a:solidFill>
                  <a:srgbClr val="869FB2"/>
                </a:solidFill>
                <a:latin typeface="Arial"/>
                <a:ea typeface="Arial"/>
                <a:cs typeface="Arial"/>
                <a:sym typeface="Arial"/>
              </a:rPr>
              <a:t> </a:t>
            </a:r>
            <a:r>
              <a:rPr lang="en" sz="1200">
                <a:solidFill>
                  <a:srgbClr val="FFFFFF"/>
                </a:solidFill>
                <a:latin typeface="Arial"/>
                <a:ea typeface="Arial"/>
                <a:cs typeface="Arial"/>
                <a:sym typeface="Arial"/>
              </a:rPr>
              <a:t>slide.</a:t>
            </a:r>
            <a:endParaRPr sz="1200">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100">
                <a:solidFill>
                  <a:srgbClr val="869FB2"/>
                </a:solidFill>
                <a:latin typeface="Arial"/>
                <a:ea typeface="Arial"/>
                <a:cs typeface="Arial"/>
                <a:sym typeface="Arial"/>
              </a:rPr>
              <a:t>You are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100">
                <a:solidFill>
                  <a:srgbClr val="869FB2"/>
                </a:solidFill>
                <a:latin typeface="Arial"/>
                <a:ea typeface="Arial"/>
                <a:cs typeface="Arial"/>
                <a:sym typeface="Arial"/>
              </a:rPr>
              <a:t>You are not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indent="0" lvl="0" marL="0" rtl="0" algn="ctr">
              <a:spcBef>
                <a:spcPts val="0"/>
              </a:spcBef>
              <a:spcAft>
                <a:spcPts val="0"/>
              </a:spcAft>
              <a:buNone/>
            </a:pPr>
            <a:r>
              <a:t/>
            </a:r>
            <a:endParaRPr sz="1100">
              <a:solidFill>
                <a:srgbClr val="435D74"/>
              </a:solidFill>
              <a:latin typeface="Arial"/>
              <a:ea typeface="Arial"/>
              <a:cs typeface="Arial"/>
              <a:sym typeface="Arial"/>
            </a:endParaRPr>
          </a:p>
          <a:p>
            <a:pPr indent="0" lvl="0" marL="0" rtl="0" algn="ctr">
              <a:spcBef>
                <a:spcPts val="0"/>
              </a:spcBef>
              <a:spcAft>
                <a:spcPts val="0"/>
              </a:spcAft>
              <a:buNone/>
            </a:pPr>
            <a:r>
              <a:t/>
            </a:r>
            <a:endParaRPr sz="1400">
              <a:solidFill>
                <a:srgbClr val="435D74"/>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783" name="Google Shape;783;p64"/>
          <p:cNvSpPr txBox="1"/>
          <p:nvPr>
            <p:ph idx="4294967295" type="body"/>
          </p:nvPr>
        </p:nvSpPr>
        <p:spPr>
          <a:xfrm>
            <a:off x="1048350" y="3907280"/>
            <a:ext cx="7047300" cy="519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indent="0" lvl="0" marL="0" rtl="0" algn="ctr">
              <a:spcBef>
                <a:spcPts val="0"/>
              </a:spcBef>
              <a:spcAft>
                <a:spcPts val="0"/>
              </a:spcAft>
              <a:buNone/>
            </a:pPr>
            <a:r>
              <a:rPr lang="en" sz="1200" u="sng">
                <a:solidFill>
                  <a:srgbClr val="869FB2"/>
                </a:solidFill>
                <a:latin typeface="Arial"/>
                <a:ea typeface="Arial"/>
                <a:cs typeface="Arial"/>
                <a:sym typeface="Arial"/>
                <a:hlinkClick r:id="rId5">
                  <a:extLst>
                    <a:ext uri="{A12FA001-AC4F-418D-AE19-62706E023703}">
                      <ahyp:hlinkCl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extLst>
                    <a:ext uri="{A12FA001-AC4F-418D-AE19-62706E023703}">
                      <ahyp:hlinkCl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87" name="Shape 787"/>
        <p:cNvGrpSpPr/>
        <p:nvPr/>
      </p:nvGrpSpPr>
      <p:grpSpPr>
        <a:xfrm>
          <a:off x="0" y="0"/>
          <a:ext cx="0" cy="0"/>
          <a:chOff x="0" y="0"/>
          <a:chExt cx="0" cy="0"/>
        </a:xfrm>
      </p:grpSpPr>
      <p:sp>
        <p:nvSpPr>
          <p:cNvPr id="788" name="Google Shape;788;p65"/>
          <p:cNvSpPr txBox="1"/>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Instructions for use (premium users)</a:t>
            </a:r>
            <a:endParaRPr sz="2400">
              <a:solidFill>
                <a:srgbClr val="FFFFFF"/>
              </a:solidFill>
            </a:endParaRPr>
          </a:p>
        </p:txBody>
      </p:sp>
      <p:sp>
        <p:nvSpPr>
          <p:cNvPr id="789" name="Google Shape;789;p65"/>
          <p:cNvSpPr txBox="1"/>
          <p:nvPr/>
        </p:nvSpPr>
        <p:spPr>
          <a:xfrm>
            <a:off x="1048350" y="690275"/>
            <a:ext cx="7047300" cy="4401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None/>
            </a:pPr>
            <a:r>
              <a:rPr lang="en" sz="1100">
                <a:solidFill>
                  <a:srgbClr val="FFFFFF"/>
                </a:solidFill>
              </a:rPr>
              <a:t>In order to use this template, you must be a Premium user on </a:t>
            </a:r>
            <a:r>
              <a:rPr b="1" lang="en" sz="1000" u="sng">
                <a:solidFill>
                  <a:srgbClr val="869FB2"/>
                </a:solidFill>
              </a:rPr>
              <a:t>S</a:t>
            </a:r>
            <a:r>
              <a:rPr b="1" lang="en" sz="1100" u="sng">
                <a:solidFill>
                  <a:srgbClr val="869FB2"/>
                </a:solidFill>
                <a:hlinkClick r:id="rId3">
                  <a:extLst>
                    <a:ext uri="{A12FA001-AC4F-418D-AE19-62706E023703}">
                      <ahyp:hlinkClr val="tx"/>
                    </a:ext>
                  </a:extLst>
                </a:hlinkClick>
              </a:rPr>
              <a:t>lidesgo</a:t>
            </a:r>
            <a:r>
              <a:rPr lang="en" sz="1100">
                <a:solidFill>
                  <a:srgbClr val="FFFFFF"/>
                </a:solidFill>
              </a:rPr>
              <a:t>.</a:t>
            </a:r>
            <a:endParaRPr sz="11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not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p:txBody>
      </p:sp>
      <p:sp>
        <p:nvSpPr>
          <p:cNvPr id="790" name="Google Shape;790;p65"/>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4">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val="tx"/>
                    </a:ext>
                  </a:extLst>
                </a:hlinkClick>
              </a:rPr>
              <a:t>https://slidesgo.com/slidesgo-school</a:t>
            </a:r>
            <a:endParaRPr sz="1000" u="sng">
              <a:solidFill>
                <a:srgbClr val="869FB2"/>
              </a:solidFill>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94" name="Shape 794"/>
        <p:cNvGrpSpPr/>
        <p:nvPr/>
      </p:nvGrpSpPr>
      <p:grpSpPr>
        <a:xfrm>
          <a:off x="0" y="0"/>
          <a:ext cx="0" cy="0"/>
          <a:chOff x="0" y="0"/>
          <a:chExt cx="0" cy="0"/>
        </a:xfrm>
      </p:grpSpPr>
      <p:sp>
        <p:nvSpPr>
          <p:cNvPr id="795" name="Google Shape;795;p66"/>
          <p:cNvSpPr txBox="1"/>
          <p:nvPr>
            <p:ph idx="4294967295" type="title"/>
          </p:nvPr>
        </p:nvSpPr>
        <p:spPr>
          <a:xfrm>
            <a:off x="1048350" y="71528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796" name="Google Shape;796;p66"/>
          <p:cNvSpPr txBox="1"/>
          <p:nvPr>
            <p:ph idx="4294967295" type="body"/>
          </p:nvPr>
        </p:nvSpPr>
        <p:spPr>
          <a:xfrm>
            <a:off x="1048350" y="1218754"/>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797" name="Google Shape;797;p66"/>
          <p:cNvSpPr txBox="1"/>
          <p:nvPr>
            <p:ph idx="4294967295" type="body"/>
          </p:nvPr>
        </p:nvSpPr>
        <p:spPr>
          <a:xfrm>
            <a:off x="1048350" y="1679928"/>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lt1"/>
                </a:solidFill>
                <a:latin typeface="Arial"/>
                <a:ea typeface="Arial"/>
                <a:cs typeface="Arial"/>
                <a:sym typeface="Arial"/>
              </a:rPr>
              <a:t>Lexend Tera</a:t>
            </a:r>
            <a:endParaRPr b="1">
              <a:solidFill>
                <a:schemeClr val="lt1"/>
              </a:solidFill>
              <a:latin typeface="Arial"/>
              <a:ea typeface="Arial"/>
              <a:cs typeface="Arial"/>
              <a:sym typeface="Arial"/>
            </a:endParaRPr>
          </a:p>
          <a:p>
            <a:pPr indent="0" lvl="0" marL="0" rtl="0" algn="ctr">
              <a:spcBef>
                <a:spcPts val="0"/>
              </a:spcBef>
              <a:spcAft>
                <a:spcPts val="0"/>
              </a:spcAft>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val="tx"/>
                    </a:ext>
                  </a:extLst>
                </a:hlinkClick>
              </a:rPr>
              <a:t>https://fonts.google.com/specimen/Lexend+Tera</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indent="0" lvl="0" marL="0" rtl="0" algn="ctr">
              <a:spcBef>
                <a:spcPts val="0"/>
              </a:spcBef>
              <a:spcAft>
                <a:spcPts val="0"/>
              </a:spcAft>
              <a:buNone/>
            </a:pPr>
            <a:r>
              <a:t/>
            </a:r>
            <a:endParaRPr sz="800">
              <a:solidFill>
                <a:schemeClr val="lt1"/>
              </a:solidFill>
              <a:latin typeface="Arial"/>
              <a:ea typeface="Arial"/>
              <a:cs typeface="Arial"/>
              <a:sym typeface="Arial"/>
            </a:endParaRPr>
          </a:p>
          <a:p>
            <a:pPr indent="0" lvl="0" marL="0" rtl="0" algn="ctr">
              <a:spcBef>
                <a:spcPts val="0"/>
              </a:spcBef>
              <a:spcAft>
                <a:spcPts val="0"/>
              </a:spcAft>
              <a:buNone/>
            </a:pPr>
            <a:r>
              <a:rPr b="1" lang="en">
                <a:solidFill>
                  <a:schemeClr val="lt1"/>
                </a:solidFill>
                <a:latin typeface="Arial"/>
                <a:ea typeface="Arial"/>
                <a:cs typeface="Arial"/>
                <a:sym typeface="Arial"/>
              </a:rPr>
              <a:t>Roboto</a:t>
            </a:r>
            <a:endParaRPr b="1">
              <a:solidFill>
                <a:schemeClr val="lt1"/>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val="tx"/>
                    </a:ext>
                  </a:extLst>
                </a:hlinkClick>
              </a:rPr>
              <a:t>https://fonts.google.com/specimen/Roboto</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grpSp>
        <p:nvGrpSpPr>
          <p:cNvPr id="798" name="Google Shape;798;p66"/>
          <p:cNvGrpSpPr/>
          <p:nvPr/>
        </p:nvGrpSpPr>
        <p:grpSpPr>
          <a:xfrm>
            <a:off x="2468973" y="3431193"/>
            <a:ext cx="701734" cy="668749"/>
            <a:chOff x="2692888" y="3345854"/>
            <a:chExt cx="791400" cy="754200"/>
          </a:xfrm>
        </p:grpSpPr>
        <p:sp>
          <p:nvSpPr>
            <p:cNvPr id="799" name="Google Shape;799;p66"/>
            <p:cNvSpPr/>
            <p:nvPr/>
          </p:nvSpPr>
          <p:spPr>
            <a:xfrm>
              <a:off x="2692888" y="3345854"/>
              <a:ext cx="791400" cy="754200"/>
            </a:xfrm>
            <a:prstGeom prst="roundRect">
              <a:avLst>
                <a:gd fmla="val 16667" name="adj"/>
              </a:avLst>
            </a:prstGeom>
            <a:solidFill>
              <a:srgbClr val="657B7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66"/>
            <p:cNvSpPr txBox="1"/>
            <p:nvPr/>
          </p:nvSpPr>
          <p:spPr>
            <a:xfrm>
              <a:off x="2692888" y="3502904"/>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#657b79</a:t>
              </a:r>
              <a:endParaRPr sz="1000">
                <a:solidFill>
                  <a:srgbClr val="FFFFFF"/>
                </a:solidFill>
              </a:endParaRPr>
            </a:p>
          </p:txBody>
        </p:sp>
      </p:grpSp>
      <p:grpSp>
        <p:nvGrpSpPr>
          <p:cNvPr id="801" name="Google Shape;801;p66"/>
          <p:cNvGrpSpPr/>
          <p:nvPr/>
        </p:nvGrpSpPr>
        <p:grpSpPr>
          <a:xfrm>
            <a:off x="3342922" y="3431193"/>
            <a:ext cx="701739" cy="668749"/>
            <a:chOff x="3678507" y="3345854"/>
            <a:chExt cx="791405" cy="754200"/>
          </a:xfrm>
        </p:grpSpPr>
        <p:sp>
          <p:nvSpPr>
            <p:cNvPr id="802" name="Google Shape;802;p66"/>
            <p:cNvSpPr/>
            <p:nvPr/>
          </p:nvSpPr>
          <p:spPr>
            <a:xfrm>
              <a:off x="3678507" y="3345854"/>
              <a:ext cx="791400" cy="754200"/>
            </a:xfrm>
            <a:prstGeom prst="roundRect">
              <a:avLst>
                <a:gd fmla="val 16667" name="adj"/>
              </a:avLst>
            </a:prstGeom>
            <a:solidFill>
              <a:srgbClr val="3E4747"/>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66"/>
            <p:cNvSpPr txBox="1"/>
            <p:nvPr/>
          </p:nvSpPr>
          <p:spPr>
            <a:xfrm>
              <a:off x="3678513" y="3502904"/>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#3e4747</a:t>
              </a:r>
              <a:endParaRPr sz="1000">
                <a:solidFill>
                  <a:srgbClr val="FFFFFF"/>
                </a:solidFill>
              </a:endParaRPr>
            </a:p>
          </p:txBody>
        </p:sp>
      </p:grpSp>
      <p:grpSp>
        <p:nvGrpSpPr>
          <p:cNvPr id="804" name="Google Shape;804;p66"/>
          <p:cNvGrpSpPr/>
          <p:nvPr/>
        </p:nvGrpSpPr>
        <p:grpSpPr>
          <a:xfrm>
            <a:off x="4216871" y="3431193"/>
            <a:ext cx="701744" cy="668749"/>
            <a:chOff x="4664127" y="3345854"/>
            <a:chExt cx="791411" cy="754200"/>
          </a:xfrm>
        </p:grpSpPr>
        <p:sp>
          <p:nvSpPr>
            <p:cNvPr id="805" name="Google Shape;805;p66"/>
            <p:cNvSpPr/>
            <p:nvPr/>
          </p:nvSpPr>
          <p:spPr>
            <a:xfrm>
              <a:off x="4664127" y="3345854"/>
              <a:ext cx="791400" cy="754200"/>
            </a:xfrm>
            <a:prstGeom prst="roundRect">
              <a:avLst>
                <a:gd fmla="val 16667" name="adj"/>
              </a:avLst>
            </a:prstGeom>
            <a:solidFill>
              <a:srgbClr val="5B3554"/>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66"/>
            <p:cNvSpPr txBox="1"/>
            <p:nvPr/>
          </p:nvSpPr>
          <p:spPr>
            <a:xfrm>
              <a:off x="4664138" y="3502904"/>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#5b3554</a:t>
              </a:r>
              <a:endParaRPr sz="1000">
                <a:solidFill>
                  <a:srgbClr val="FFFFFF"/>
                </a:solidFill>
              </a:endParaRPr>
            </a:p>
          </p:txBody>
        </p:sp>
      </p:grpSp>
      <p:grpSp>
        <p:nvGrpSpPr>
          <p:cNvPr id="807" name="Google Shape;807;p66"/>
          <p:cNvGrpSpPr/>
          <p:nvPr/>
        </p:nvGrpSpPr>
        <p:grpSpPr>
          <a:xfrm>
            <a:off x="716655" y="3431193"/>
            <a:ext cx="701734" cy="668749"/>
            <a:chOff x="716663" y="3345854"/>
            <a:chExt cx="791400" cy="754200"/>
          </a:xfrm>
        </p:grpSpPr>
        <p:sp>
          <p:nvSpPr>
            <p:cNvPr id="808" name="Google Shape;808;p66"/>
            <p:cNvSpPr/>
            <p:nvPr/>
          </p:nvSpPr>
          <p:spPr>
            <a:xfrm>
              <a:off x="716663" y="3345854"/>
              <a:ext cx="791400" cy="754200"/>
            </a:xfrm>
            <a:prstGeom prst="roundRect">
              <a:avLst>
                <a:gd fmla="val 16667" name="adj"/>
              </a:avLst>
            </a:prstGeom>
            <a:solidFill>
              <a:srgbClr val="EFEFE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66"/>
            <p:cNvSpPr txBox="1"/>
            <p:nvPr/>
          </p:nvSpPr>
          <p:spPr>
            <a:xfrm>
              <a:off x="716663" y="3502904"/>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accent2"/>
                  </a:solidFill>
                </a:rPr>
                <a:t>#efefef</a:t>
              </a:r>
              <a:endParaRPr sz="1000">
                <a:solidFill>
                  <a:schemeClr val="accent2"/>
                </a:solidFill>
              </a:endParaRPr>
            </a:p>
          </p:txBody>
        </p:sp>
      </p:grpSp>
      <p:grpSp>
        <p:nvGrpSpPr>
          <p:cNvPr id="810" name="Google Shape;810;p66"/>
          <p:cNvGrpSpPr/>
          <p:nvPr/>
        </p:nvGrpSpPr>
        <p:grpSpPr>
          <a:xfrm>
            <a:off x="5982433" y="3431193"/>
            <a:ext cx="701734" cy="668749"/>
            <a:chOff x="6655288" y="3345854"/>
            <a:chExt cx="791400" cy="754200"/>
          </a:xfrm>
        </p:grpSpPr>
        <p:sp>
          <p:nvSpPr>
            <p:cNvPr id="811" name="Google Shape;811;p66"/>
            <p:cNvSpPr/>
            <p:nvPr/>
          </p:nvSpPr>
          <p:spPr>
            <a:xfrm>
              <a:off x="6655288" y="3345854"/>
              <a:ext cx="791400" cy="754200"/>
            </a:xfrm>
            <a:prstGeom prst="roundRect">
              <a:avLst>
                <a:gd fmla="val 16667" name="adj"/>
              </a:avLst>
            </a:prstGeom>
            <a:solidFill>
              <a:srgbClr val="AC91CA"/>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66"/>
            <p:cNvSpPr txBox="1"/>
            <p:nvPr/>
          </p:nvSpPr>
          <p:spPr>
            <a:xfrm>
              <a:off x="6655288" y="3502904"/>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#ac91ca</a:t>
              </a:r>
              <a:endParaRPr sz="1000">
                <a:solidFill>
                  <a:srgbClr val="FFFFFF"/>
                </a:solidFill>
              </a:endParaRPr>
            </a:p>
          </p:txBody>
        </p:sp>
      </p:grpSp>
      <p:grpSp>
        <p:nvGrpSpPr>
          <p:cNvPr id="813" name="Google Shape;813;p66"/>
          <p:cNvGrpSpPr/>
          <p:nvPr/>
        </p:nvGrpSpPr>
        <p:grpSpPr>
          <a:xfrm>
            <a:off x="6856382" y="3431193"/>
            <a:ext cx="701739" cy="668749"/>
            <a:chOff x="7640907" y="3345854"/>
            <a:chExt cx="791405" cy="754200"/>
          </a:xfrm>
        </p:grpSpPr>
        <p:sp>
          <p:nvSpPr>
            <p:cNvPr id="814" name="Google Shape;814;p66"/>
            <p:cNvSpPr/>
            <p:nvPr/>
          </p:nvSpPr>
          <p:spPr>
            <a:xfrm>
              <a:off x="7640907" y="3345854"/>
              <a:ext cx="791400" cy="754200"/>
            </a:xfrm>
            <a:prstGeom prst="roundRect">
              <a:avLst>
                <a:gd fmla="val 16667" name="adj"/>
              </a:avLst>
            </a:prstGeom>
            <a:solidFill>
              <a:srgbClr val="E9C28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66"/>
            <p:cNvSpPr txBox="1"/>
            <p:nvPr/>
          </p:nvSpPr>
          <p:spPr>
            <a:xfrm>
              <a:off x="7640913" y="3502904"/>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#e9c280</a:t>
              </a:r>
              <a:endParaRPr sz="1000">
                <a:solidFill>
                  <a:srgbClr val="FFFFFF"/>
                </a:solidFill>
              </a:endParaRPr>
            </a:p>
          </p:txBody>
        </p:sp>
      </p:grpSp>
      <p:grpSp>
        <p:nvGrpSpPr>
          <p:cNvPr id="816" name="Google Shape;816;p66"/>
          <p:cNvGrpSpPr/>
          <p:nvPr/>
        </p:nvGrpSpPr>
        <p:grpSpPr>
          <a:xfrm>
            <a:off x="7730331" y="3431193"/>
            <a:ext cx="701744" cy="668749"/>
            <a:chOff x="8626527" y="3345854"/>
            <a:chExt cx="791411" cy="754200"/>
          </a:xfrm>
        </p:grpSpPr>
        <p:sp>
          <p:nvSpPr>
            <p:cNvPr id="817" name="Google Shape;817;p66"/>
            <p:cNvSpPr/>
            <p:nvPr/>
          </p:nvSpPr>
          <p:spPr>
            <a:xfrm>
              <a:off x="8626527" y="3345854"/>
              <a:ext cx="791400" cy="754200"/>
            </a:xfrm>
            <a:prstGeom prst="roundRect">
              <a:avLst>
                <a:gd fmla="val 16667" name="adj"/>
              </a:avLst>
            </a:prstGeom>
            <a:solidFill>
              <a:srgbClr val="C27023"/>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66"/>
            <p:cNvSpPr txBox="1"/>
            <p:nvPr/>
          </p:nvSpPr>
          <p:spPr>
            <a:xfrm>
              <a:off x="8626538" y="3502904"/>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#c27023</a:t>
              </a:r>
              <a:endParaRPr sz="1000">
                <a:solidFill>
                  <a:srgbClr val="FFFFFF"/>
                </a:solidFill>
              </a:endParaRPr>
            </a:p>
          </p:txBody>
        </p:sp>
      </p:grpSp>
      <p:grpSp>
        <p:nvGrpSpPr>
          <p:cNvPr id="819" name="Google Shape;819;p66"/>
          <p:cNvGrpSpPr/>
          <p:nvPr/>
        </p:nvGrpSpPr>
        <p:grpSpPr>
          <a:xfrm>
            <a:off x="5108480" y="3431193"/>
            <a:ext cx="701734" cy="668749"/>
            <a:chOff x="5669663" y="3345854"/>
            <a:chExt cx="791400" cy="754200"/>
          </a:xfrm>
        </p:grpSpPr>
        <p:sp>
          <p:nvSpPr>
            <p:cNvPr id="820" name="Google Shape;820;p66"/>
            <p:cNvSpPr/>
            <p:nvPr/>
          </p:nvSpPr>
          <p:spPr>
            <a:xfrm>
              <a:off x="5669663" y="3345854"/>
              <a:ext cx="791400" cy="754200"/>
            </a:xfrm>
            <a:prstGeom prst="roundRect">
              <a:avLst>
                <a:gd fmla="val 16667" name="adj"/>
              </a:avLst>
            </a:prstGeom>
            <a:solidFill>
              <a:srgbClr val="7F59A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66"/>
            <p:cNvSpPr txBox="1"/>
            <p:nvPr/>
          </p:nvSpPr>
          <p:spPr>
            <a:xfrm>
              <a:off x="5669663" y="3502904"/>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#7f59ad</a:t>
              </a:r>
              <a:endParaRPr sz="1000">
                <a:solidFill>
                  <a:srgbClr val="FFFFFF"/>
                </a:solidFill>
              </a:endParaRPr>
            </a:p>
          </p:txBody>
        </p:sp>
      </p:grpSp>
      <p:grpSp>
        <p:nvGrpSpPr>
          <p:cNvPr id="822" name="Google Shape;822;p66"/>
          <p:cNvGrpSpPr/>
          <p:nvPr/>
        </p:nvGrpSpPr>
        <p:grpSpPr>
          <a:xfrm>
            <a:off x="1590599" y="3431193"/>
            <a:ext cx="701744" cy="668749"/>
            <a:chOff x="1702277" y="3345854"/>
            <a:chExt cx="791411" cy="754200"/>
          </a:xfrm>
        </p:grpSpPr>
        <p:sp>
          <p:nvSpPr>
            <p:cNvPr id="823" name="Google Shape;823;p66"/>
            <p:cNvSpPr/>
            <p:nvPr/>
          </p:nvSpPr>
          <p:spPr>
            <a:xfrm>
              <a:off x="1702277" y="3345854"/>
              <a:ext cx="791400" cy="754200"/>
            </a:xfrm>
            <a:prstGeom prst="roundRect">
              <a:avLst>
                <a:gd fmla="val 16667" name="adj"/>
              </a:avLst>
            </a:prstGeom>
            <a:solidFill>
              <a:srgbClr val="B7B7B7"/>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66"/>
            <p:cNvSpPr txBox="1"/>
            <p:nvPr/>
          </p:nvSpPr>
          <p:spPr>
            <a:xfrm>
              <a:off x="1702288" y="3502904"/>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#b7b7b7</a:t>
              </a:r>
              <a:endParaRPr sz="1000">
                <a:solidFill>
                  <a:srgbClr val="FFFFFF"/>
                </a:solidFill>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28" name="Shape 828"/>
        <p:cNvGrpSpPr/>
        <p:nvPr/>
      </p:nvGrpSpPr>
      <p:grpSpPr>
        <a:xfrm>
          <a:off x="0" y="0"/>
          <a:ext cx="0" cy="0"/>
          <a:chOff x="0" y="0"/>
          <a:chExt cx="0" cy="0"/>
        </a:xfrm>
      </p:grpSpPr>
      <p:sp>
        <p:nvSpPr>
          <p:cNvPr id="829" name="Google Shape;829;p67"/>
          <p:cNvSpPr txBox="1"/>
          <p:nvPr>
            <p:ph idx="4294967295" type="title"/>
          </p:nvPr>
        </p:nvSpPr>
        <p:spPr>
          <a:xfrm>
            <a:off x="1048350" y="6496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Storyset</a:t>
            </a:r>
            <a:endParaRPr>
              <a:solidFill>
                <a:srgbClr val="FFFFFF"/>
              </a:solidFill>
              <a:latin typeface="Arial"/>
              <a:ea typeface="Arial"/>
              <a:cs typeface="Arial"/>
              <a:sym typeface="Arial"/>
            </a:endParaRPr>
          </a:p>
        </p:txBody>
      </p:sp>
      <p:sp>
        <p:nvSpPr>
          <p:cNvPr id="830" name="Google Shape;830;p67"/>
          <p:cNvSpPr txBox="1"/>
          <p:nvPr/>
        </p:nvSpPr>
        <p:spPr>
          <a:xfrm>
            <a:off x="1048350" y="1170000"/>
            <a:ext cx="7047300" cy="7722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val="tx"/>
                    </a:ext>
                  </a:extLst>
                </a:hlinkClick>
              </a:rPr>
              <a:t>How it Works.</a:t>
            </a:r>
            <a:endParaRPr sz="1100">
              <a:solidFill>
                <a:srgbClr val="869FB2"/>
              </a:solidFill>
            </a:endParaRPr>
          </a:p>
        </p:txBody>
      </p:sp>
      <p:pic>
        <p:nvPicPr>
          <p:cNvPr id="831" name="Google Shape;831;p67"/>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832" name="Google Shape;832;p67">
            <a:hlinkClick r:id="rId5"/>
          </p:cNvPr>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Pana</a:t>
            </a:r>
            <a:endParaRPr>
              <a:solidFill>
                <a:srgbClr val="869FB2"/>
              </a:solidFill>
            </a:endParaRPr>
          </a:p>
        </p:txBody>
      </p:sp>
      <p:sp>
        <p:nvSpPr>
          <p:cNvPr id="833" name="Google Shape;833;p67">
            <a:hlinkClick r:id="rId7"/>
          </p:cNvPr>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Amico</a:t>
            </a:r>
            <a:endParaRPr>
              <a:solidFill>
                <a:srgbClr val="869FB2"/>
              </a:solidFill>
            </a:endParaRPr>
          </a:p>
        </p:txBody>
      </p:sp>
      <p:sp>
        <p:nvSpPr>
          <p:cNvPr id="834" name="Google Shape;834;p67">
            <a:hlinkClick r:id="rId9"/>
          </p:cNvPr>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0">
                  <a:extLst>
                    <a:ext uri="{A12FA001-AC4F-418D-AE19-62706E023703}">
                      <ahyp:hlinkClr val="tx"/>
                    </a:ext>
                  </a:extLst>
                </a:hlinkClick>
              </a:rPr>
              <a:t>Bro</a:t>
            </a:r>
            <a:endParaRPr>
              <a:solidFill>
                <a:srgbClr val="869FB2"/>
              </a:solidFill>
            </a:endParaRPr>
          </a:p>
        </p:txBody>
      </p:sp>
      <p:sp>
        <p:nvSpPr>
          <p:cNvPr id="835" name="Google Shape;835;p67">
            <a:hlinkClick r:id="rId11"/>
          </p:cNvPr>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2">
                  <a:extLst>
                    <a:ext uri="{A12FA001-AC4F-418D-AE19-62706E023703}">
                      <ahyp:hlinkClr val="tx"/>
                    </a:ext>
                  </a:extLst>
                </a:hlinkClick>
              </a:rPr>
              <a:t>Rafiki</a:t>
            </a:r>
            <a:endParaRPr>
              <a:solidFill>
                <a:srgbClr val="869FB2"/>
              </a:solidFill>
            </a:endParaRPr>
          </a:p>
        </p:txBody>
      </p:sp>
      <p:pic>
        <p:nvPicPr>
          <p:cNvPr id="836" name="Google Shape;836;p67"/>
          <p:cNvPicPr preferRelativeResize="0"/>
          <p:nvPr/>
        </p:nvPicPr>
        <p:blipFill rotWithShape="1">
          <a:blip r:embed="rId13">
            <a:alphaModFix/>
          </a:blip>
          <a:srcRect b="0" l="0" r="0" t="0"/>
          <a:stretch/>
        </p:blipFill>
        <p:spPr>
          <a:xfrm>
            <a:off x="2255077" y="2410850"/>
            <a:ext cx="1340595" cy="1340603"/>
          </a:xfrm>
          <a:prstGeom prst="rect">
            <a:avLst/>
          </a:prstGeom>
          <a:noFill/>
          <a:ln>
            <a:noFill/>
          </a:ln>
        </p:spPr>
      </p:pic>
      <p:pic>
        <p:nvPicPr>
          <p:cNvPr id="837" name="Google Shape;837;p67"/>
          <p:cNvPicPr preferRelativeResize="0"/>
          <p:nvPr/>
        </p:nvPicPr>
        <p:blipFill rotWithShape="1">
          <a:blip r:embed="rId14">
            <a:alphaModFix/>
          </a:blip>
          <a:srcRect b="8854" l="4194" r="4213" t="11228"/>
          <a:stretch/>
        </p:blipFill>
        <p:spPr>
          <a:xfrm>
            <a:off x="3774275" y="2532512"/>
            <a:ext cx="1448304" cy="1263588"/>
          </a:xfrm>
          <a:prstGeom prst="rect">
            <a:avLst/>
          </a:prstGeom>
          <a:noFill/>
          <a:ln>
            <a:noFill/>
          </a:ln>
        </p:spPr>
      </p:pic>
      <p:pic>
        <p:nvPicPr>
          <p:cNvPr id="838" name="Google Shape;838;p67"/>
          <p:cNvPicPr preferRelativeResize="0"/>
          <p:nvPr/>
        </p:nvPicPr>
        <p:blipFill rotWithShape="1">
          <a:blip r:embed="rId15">
            <a:alphaModFix/>
          </a:blip>
          <a:srcRect b="11945" l="0" r="0" t="6567"/>
          <a:stretch/>
        </p:blipFill>
        <p:spPr>
          <a:xfrm>
            <a:off x="5347337" y="2581527"/>
            <a:ext cx="1448284" cy="1180164"/>
          </a:xfrm>
          <a:prstGeom prst="rect">
            <a:avLst/>
          </a:prstGeom>
          <a:noFill/>
          <a:ln>
            <a:noFill/>
          </a:ln>
        </p:spPr>
      </p:pic>
      <p:pic>
        <p:nvPicPr>
          <p:cNvPr id="839" name="Google Shape;839;p67"/>
          <p:cNvPicPr preferRelativeResize="0"/>
          <p:nvPr/>
        </p:nvPicPr>
        <p:blipFill rotWithShape="1">
          <a:blip r:embed="rId16">
            <a:alphaModFix/>
          </a:blip>
          <a:srcRect b="17967" l="0" r="0" t="11708"/>
          <a:stretch/>
        </p:blipFill>
        <p:spPr>
          <a:xfrm>
            <a:off x="6836257" y="2523903"/>
            <a:ext cx="1796923" cy="1263600"/>
          </a:xfrm>
          <a:prstGeom prst="rect">
            <a:avLst/>
          </a:prstGeom>
          <a:noFill/>
          <a:ln>
            <a:noFill/>
          </a:ln>
        </p:spPr>
      </p:pic>
      <p:sp>
        <p:nvSpPr>
          <p:cNvPr id="840" name="Google Shape;840;p67">
            <a:hlinkClick r:id="rId17"/>
          </p:cNvPr>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8">
                  <a:extLst>
                    <a:ext uri="{A12FA001-AC4F-418D-AE19-62706E023703}">
                      <ahyp:hlinkClr val="tx"/>
                    </a:ext>
                  </a:extLst>
                </a:hlinkClick>
              </a:rPr>
              <a:t>Cuate</a:t>
            </a:r>
            <a:endParaRPr>
              <a:solidFill>
                <a:srgbClr val="869FB2"/>
              </a:solidFill>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44" name="Shape 844"/>
        <p:cNvGrpSpPr/>
        <p:nvPr/>
      </p:nvGrpSpPr>
      <p:grpSpPr>
        <a:xfrm>
          <a:off x="0" y="0"/>
          <a:ext cx="0" cy="0"/>
          <a:chOff x="0" y="0"/>
          <a:chExt cx="0" cy="0"/>
        </a:xfrm>
      </p:grpSpPr>
      <p:sp>
        <p:nvSpPr>
          <p:cNvPr id="845" name="Google Shape;845;p68"/>
          <p:cNvSpPr txBox="1"/>
          <p:nvPr/>
        </p:nvSpPr>
        <p:spPr>
          <a:xfrm>
            <a:off x="1068100" y="1354053"/>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846" name="Google Shape;846;p68"/>
          <p:cNvGrpSpPr/>
          <p:nvPr/>
        </p:nvGrpSpPr>
        <p:grpSpPr>
          <a:xfrm>
            <a:off x="5082708" y="3095784"/>
            <a:ext cx="442841" cy="514271"/>
            <a:chOff x="4727025" y="1332775"/>
            <a:chExt cx="59900" cy="69625"/>
          </a:xfrm>
        </p:grpSpPr>
        <p:sp>
          <p:nvSpPr>
            <p:cNvPr id="847" name="Google Shape;847;p68"/>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68"/>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 name="Google Shape;849;p68"/>
          <p:cNvGrpSpPr/>
          <p:nvPr/>
        </p:nvGrpSpPr>
        <p:grpSpPr>
          <a:xfrm>
            <a:off x="5758025" y="2343272"/>
            <a:ext cx="500909" cy="500899"/>
            <a:chOff x="4820425" y="1329900"/>
            <a:chExt cx="70175" cy="70350"/>
          </a:xfrm>
        </p:grpSpPr>
        <p:sp>
          <p:nvSpPr>
            <p:cNvPr id="850" name="Google Shape;850;p68"/>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68"/>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68"/>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68"/>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 name="Google Shape;854;p68"/>
          <p:cNvGrpSpPr/>
          <p:nvPr/>
        </p:nvGrpSpPr>
        <p:grpSpPr>
          <a:xfrm>
            <a:off x="6410648" y="2355062"/>
            <a:ext cx="538135" cy="493119"/>
            <a:chOff x="4903200" y="1331525"/>
            <a:chExt cx="73575" cy="67425"/>
          </a:xfrm>
        </p:grpSpPr>
        <p:sp>
          <p:nvSpPr>
            <p:cNvPr id="855" name="Google Shape;855;p68"/>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856" name="Google Shape;856;p68"/>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 name="Google Shape;857;p68"/>
          <p:cNvGrpSpPr/>
          <p:nvPr/>
        </p:nvGrpSpPr>
        <p:grpSpPr>
          <a:xfrm>
            <a:off x="5670599" y="3097040"/>
            <a:ext cx="544563" cy="511895"/>
            <a:chOff x="4815575" y="1416800"/>
            <a:chExt cx="73750" cy="71400"/>
          </a:xfrm>
        </p:grpSpPr>
        <p:sp>
          <p:nvSpPr>
            <p:cNvPr id="858" name="Google Shape;858;p68"/>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68"/>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68"/>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 name="Google Shape;861;p68"/>
          <p:cNvGrpSpPr/>
          <p:nvPr/>
        </p:nvGrpSpPr>
        <p:grpSpPr>
          <a:xfrm>
            <a:off x="6367224" y="3096746"/>
            <a:ext cx="602914" cy="512477"/>
            <a:chOff x="4902475" y="1418875"/>
            <a:chExt cx="74500" cy="63775"/>
          </a:xfrm>
        </p:grpSpPr>
        <p:sp>
          <p:nvSpPr>
            <p:cNvPr id="862" name="Google Shape;862;p68"/>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68"/>
            <p:cNvSpPr/>
            <p:nvPr/>
          </p:nvSpPr>
          <p:spPr>
            <a:xfrm>
              <a:off x="4916811"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 name="Google Shape;864;p68"/>
          <p:cNvGrpSpPr/>
          <p:nvPr/>
        </p:nvGrpSpPr>
        <p:grpSpPr>
          <a:xfrm>
            <a:off x="5783096" y="3835985"/>
            <a:ext cx="515391" cy="525699"/>
            <a:chOff x="4818100" y="1507675"/>
            <a:chExt cx="71225" cy="71625"/>
          </a:xfrm>
        </p:grpSpPr>
        <p:sp>
          <p:nvSpPr>
            <p:cNvPr id="865" name="Google Shape;865;p68"/>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68"/>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68"/>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68"/>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 name="Google Shape;869;p68"/>
          <p:cNvGrpSpPr/>
          <p:nvPr/>
        </p:nvGrpSpPr>
        <p:grpSpPr>
          <a:xfrm>
            <a:off x="5121199" y="3857517"/>
            <a:ext cx="522956" cy="489869"/>
            <a:chOff x="4721450" y="1509475"/>
            <a:chExt cx="79350" cy="74325"/>
          </a:xfrm>
        </p:grpSpPr>
        <p:sp>
          <p:nvSpPr>
            <p:cNvPr id="870" name="Google Shape;870;p68"/>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68"/>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68"/>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68"/>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 name="Google Shape;874;p68"/>
          <p:cNvGrpSpPr/>
          <p:nvPr/>
        </p:nvGrpSpPr>
        <p:grpSpPr>
          <a:xfrm>
            <a:off x="6444441" y="3837269"/>
            <a:ext cx="525704" cy="535436"/>
            <a:chOff x="4906800" y="1507500"/>
            <a:chExt cx="70350" cy="71075"/>
          </a:xfrm>
        </p:grpSpPr>
        <p:sp>
          <p:nvSpPr>
            <p:cNvPr id="875" name="Google Shape;875;p68"/>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68"/>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68"/>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68"/>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68"/>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 name="Google Shape;880;p68"/>
          <p:cNvGrpSpPr/>
          <p:nvPr/>
        </p:nvGrpSpPr>
        <p:grpSpPr>
          <a:xfrm>
            <a:off x="4477263" y="2343250"/>
            <a:ext cx="508054" cy="508095"/>
            <a:chOff x="3736598" y="2170606"/>
            <a:chExt cx="404889" cy="404889"/>
          </a:xfrm>
        </p:grpSpPr>
        <p:sp>
          <p:nvSpPr>
            <p:cNvPr id="881" name="Google Shape;881;p68"/>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68"/>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68"/>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68"/>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 name="Google Shape;885;p68"/>
          <p:cNvGrpSpPr/>
          <p:nvPr/>
        </p:nvGrpSpPr>
        <p:grpSpPr>
          <a:xfrm>
            <a:off x="3765303" y="2343345"/>
            <a:ext cx="575790" cy="507904"/>
            <a:chOff x="3161917" y="2170682"/>
            <a:chExt cx="458870" cy="404737"/>
          </a:xfrm>
        </p:grpSpPr>
        <p:sp>
          <p:nvSpPr>
            <p:cNvPr id="886" name="Google Shape;886;p68"/>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887" name="Google Shape;887;p68"/>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68"/>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 name="Google Shape;889;p68"/>
          <p:cNvGrpSpPr/>
          <p:nvPr/>
        </p:nvGrpSpPr>
        <p:grpSpPr>
          <a:xfrm>
            <a:off x="3792833" y="3103717"/>
            <a:ext cx="520730" cy="498567"/>
            <a:chOff x="3179914" y="2889488"/>
            <a:chExt cx="422876" cy="404911"/>
          </a:xfrm>
        </p:grpSpPr>
        <p:sp>
          <p:nvSpPr>
            <p:cNvPr id="890" name="Google Shape;890;p68"/>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68"/>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68"/>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68"/>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68"/>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68"/>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 name="Google Shape;896;p68"/>
          <p:cNvGrpSpPr/>
          <p:nvPr/>
        </p:nvGrpSpPr>
        <p:grpSpPr>
          <a:xfrm>
            <a:off x="4421513" y="3103677"/>
            <a:ext cx="516145" cy="498648"/>
            <a:chOff x="3729467" y="2889422"/>
            <a:chExt cx="419153" cy="404977"/>
          </a:xfrm>
        </p:grpSpPr>
        <p:sp>
          <p:nvSpPr>
            <p:cNvPr id="897" name="Google Shape;897;p68"/>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68"/>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68"/>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68"/>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68"/>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68"/>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68"/>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4" name="Google Shape;904;p68"/>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68"/>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68"/>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68"/>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8" name="Google Shape;908;p68"/>
          <p:cNvGrpSpPr/>
          <p:nvPr/>
        </p:nvGrpSpPr>
        <p:grpSpPr>
          <a:xfrm>
            <a:off x="7141841" y="2550562"/>
            <a:ext cx="166473" cy="141497"/>
            <a:chOff x="4660325" y="1866850"/>
            <a:chExt cx="68350" cy="58100"/>
          </a:xfrm>
        </p:grpSpPr>
        <p:sp>
          <p:nvSpPr>
            <p:cNvPr id="909" name="Google Shape;909;p68"/>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68"/>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 name="Google Shape;911;p68"/>
          <p:cNvGrpSpPr/>
          <p:nvPr/>
        </p:nvGrpSpPr>
        <p:grpSpPr>
          <a:xfrm>
            <a:off x="7451186" y="2576286"/>
            <a:ext cx="162515" cy="90049"/>
            <a:chOff x="4791775" y="1877500"/>
            <a:chExt cx="66725" cy="36975"/>
          </a:xfrm>
        </p:grpSpPr>
        <p:sp>
          <p:nvSpPr>
            <p:cNvPr id="912" name="Google Shape;912;p68"/>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68"/>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 name="Google Shape;914;p68"/>
          <p:cNvGrpSpPr/>
          <p:nvPr/>
        </p:nvGrpSpPr>
        <p:grpSpPr>
          <a:xfrm>
            <a:off x="7772899" y="2576286"/>
            <a:ext cx="144979" cy="90049"/>
            <a:chOff x="4923925" y="1877500"/>
            <a:chExt cx="59525" cy="36975"/>
          </a:xfrm>
        </p:grpSpPr>
        <p:sp>
          <p:nvSpPr>
            <p:cNvPr id="915" name="Google Shape;915;p68"/>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68"/>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 name="Google Shape;917;p68"/>
          <p:cNvGrpSpPr/>
          <p:nvPr/>
        </p:nvGrpSpPr>
        <p:grpSpPr>
          <a:xfrm>
            <a:off x="8067390" y="2558477"/>
            <a:ext cx="141447" cy="125667"/>
            <a:chOff x="5058450" y="1870100"/>
            <a:chExt cx="58075" cy="51600"/>
          </a:xfrm>
        </p:grpSpPr>
        <p:sp>
          <p:nvSpPr>
            <p:cNvPr id="918" name="Google Shape;918;p68"/>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68"/>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 name="Google Shape;920;p68"/>
          <p:cNvGrpSpPr/>
          <p:nvPr/>
        </p:nvGrpSpPr>
        <p:grpSpPr>
          <a:xfrm>
            <a:off x="7481905" y="2980885"/>
            <a:ext cx="101077" cy="107645"/>
            <a:chOff x="4811425" y="2065025"/>
            <a:chExt cx="41500" cy="44200"/>
          </a:xfrm>
        </p:grpSpPr>
        <p:sp>
          <p:nvSpPr>
            <p:cNvPr id="921" name="Google Shape;921;p68"/>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68"/>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 name="Google Shape;923;p68"/>
          <p:cNvGrpSpPr/>
          <p:nvPr/>
        </p:nvGrpSpPr>
        <p:grpSpPr>
          <a:xfrm>
            <a:off x="7774342" y="2981098"/>
            <a:ext cx="120867" cy="107218"/>
            <a:chOff x="4929875" y="2065025"/>
            <a:chExt cx="49625" cy="44025"/>
          </a:xfrm>
        </p:grpSpPr>
        <p:sp>
          <p:nvSpPr>
            <p:cNvPr id="924" name="Google Shape;924;p68"/>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68"/>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 name="Google Shape;926;p68"/>
          <p:cNvGrpSpPr/>
          <p:nvPr/>
        </p:nvGrpSpPr>
        <p:grpSpPr>
          <a:xfrm>
            <a:off x="8103011" y="2984112"/>
            <a:ext cx="70206" cy="101191"/>
            <a:chOff x="5083925" y="2066350"/>
            <a:chExt cx="28825" cy="41550"/>
          </a:xfrm>
        </p:grpSpPr>
        <p:sp>
          <p:nvSpPr>
            <p:cNvPr id="927" name="Google Shape;927;p68"/>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68"/>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 name="Google Shape;929;p68"/>
          <p:cNvGrpSpPr/>
          <p:nvPr/>
        </p:nvGrpSpPr>
        <p:grpSpPr>
          <a:xfrm>
            <a:off x="7134565" y="2999759"/>
            <a:ext cx="181026" cy="69896"/>
            <a:chOff x="4659775" y="2072775"/>
            <a:chExt cx="74325" cy="28700"/>
          </a:xfrm>
        </p:grpSpPr>
        <p:sp>
          <p:nvSpPr>
            <p:cNvPr id="930" name="Google Shape;930;p68"/>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68"/>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68"/>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 name="Google Shape;933;p68"/>
          <p:cNvGrpSpPr/>
          <p:nvPr/>
        </p:nvGrpSpPr>
        <p:grpSpPr>
          <a:xfrm>
            <a:off x="8054421" y="2790324"/>
            <a:ext cx="167387" cy="89197"/>
            <a:chOff x="4662475" y="1976500"/>
            <a:chExt cx="68725" cy="36625"/>
          </a:xfrm>
        </p:grpSpPr>
        <p:sp>
          <p:nvSpPr>
            <p:cNvPr id="934" name="Google Shape;934;p68"/>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68"/>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68"/>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 name="Google Shape;937;p68"/>
          <p:cNvGrpSpPr/>
          <p:nvPr/>
        </p:nvGrpSpPr>
        <p:grpSpPr>
          <a:xfrm>
            <a:off x="7751326" y="2793764"/>
            <a:ext cx="166899" cy="82317"/>
            <a:chOff x="4920150" y="1977875"/>
            <a:chExt cx="68525" cy="33800"/>
          </a:xfrm>
        </p:grpSpPr>
        <p:sp>
          <p:nvSpPr>
            <p:cNvPr id="938" name="Google Shape;938;p68"/>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68"/>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68"/>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 name="Google Shape;941;p68"/>
          <p:cNvGrpSpPr/>
          <p:nvPr/>
        </p:nvGrpSpPr>
        <p:grpSpPr>
          <a:xfrm>
            <a:off x="7162483" y="3197682"/>
            <a:ext cx="125190" cy="127859"/>
            <a:chOff x="4676550" y="2160575"/>
            <a:chExt cx="51400" cy="52500"/>
          </a:xfrm>
        </p:grpSpPr>
        <p:sp>
          <p:nvSpPr>
            <p:cNvPr id="942" name="Google Shape;942;p68"/>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68"/>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68"/>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 name="Google Shape;945;p68"/>
          <p:cNvGrpSpPr/>
          <p:nvPr/>
        </p:nvGrpSpPr>
        <p:grpSpPr>
          <a:xfrm>
            <a:off x="7459741" y="3204714"/>
            <a:ext cx="145405" cy="113794"/>
            <a:chOff x="4768325" y="2163475"/>
            <a:chExt cx="59700" cy="46725"/>
          </a:xfrm>
        </p:grpSpPr>
        <p:sp>
          <p:nvSpPr>
            <p:cNvPr id="946" name="Google Shape;946;p68"/>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68"/>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8" name="Google Shape;948;p68"/>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68"/>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68"/>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68"/>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68"/>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68"/>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4" name="Google Shape;954;p68"/>
          <p:cNvGrpSpPr/>
          <p:nvPr/>
        </p:nvGrpSpPr>
        <p:grpSpPr>
          <a:xfrm>
            <a:off x="7476059" y="3459808"/>
            <a:ext cx="112768" cy="106853"/>
            <a:chOff x="4768575" y="2253950"/>
            <a:chExt cx="46300" cy="43875"/>
          </a:xfrm>
        </p:grpSpPr>
        <p:sp>
          <p:nvSpPr>
            <p:cNvPr id="955" name="Google Shape;955;p68"/>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68"/>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 name="Google Shape;957;p68"/>
          <p:cNvGrpSpPr/>
          <p:nvPr/>
        </p:nvGrpSpPr>
        <p:grpSpPr>
          <a:xfrm>
            <a:off x="7775682" y="3948834"/>
            <a:ext cx="118187" cy="146246"/>
            <a:chOff x="4960900" y="2433225"/>
            <a:chExt cx="48525" cy="60050"/>
          </a:xfrm>
        </p:grpSpPr>
        <p:sp>
          <p:nvSpPr>
            <p:cNvPr id="958" name="Google Shape;958;p68"/>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68"/>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 name="Google Shape;960;p68"/>
          <p:cNvGrpSpPr/>
          <p:nvPr/>
        </p:nvGrpSpPr>
        <p:grpSpPr>
          <a:xfrm>
            <a:off x="7464247" y="4212895"/>
            <a:ext cx="136394" cy="143810"/>
            <a:chOff x="4854075" y="2527625"/>
            <a:chExt cx="56000" cy="59050"/>
          </a:xfrm>
        </p:grpSpPr>
        <p:sp>
          <p:nvSpPr>
            <p:cNvPr id="961" name="Google Shape;961;p68"/>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68"/>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3" name="Google Shape;963;p68"/>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68"/>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68"/>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6" name="Google Shape;966;p68"/>
          <p:cNvGrpSpPr/>
          <p:nvPr/>
        </p:nvGrpSpPr>
        <p:grpSpPr>
          <a:xfrm>
            <a:off x="8088458" y="3676639"/>
            <a:ext cx="99312" cy="160797"/>
            <a:chOff x="5059700" y="2334775"/>
            <a:chExt cx="40775" cy="66025"/>
          </a:xfrm>
        </p:grpSpPr>
        <p:sp>
          <p:nvSpPr>
            <p:cNvPr id="967" name="Google Shape;967;p68"/>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68"/>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68"/>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68"/>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68"/>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68"/>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68"/>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68"/>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68"/>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 name="Google Shape;976;p68"/>
          <p:cNvGrpSpPr/>
          <p:nvPr/>
        </p:nvGrpSpPr>
        <p:grpSpPr>
          <a:xfrm>
            <a:off x="8045622" y="3941771"/>
            <a:ext cx="184984" cy="160371"/>
            <a:chOff x="5037700" y="2430325"/>
            <a:chExt cx="75950" cy="65850"/>
          </a:xfrm>
        </p:grpSpPr>
        <p:sp>
          <p:nvSpPr>
            <p:cNvPr id="977" name="Google Shape;977;p68"/>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68"/>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 name="Google Shape;979;p68"/>
          <p:cNvGrpSpPr/>
          <p:nvPr/>
        </p:nvGrpSpPr>
        <p:grpSpPr>
          <a:xfrm>
            <a:off x="7465128" y="3708223"/>
            <a:ext cx="173014" cy="97629"/>
            <a:chOff x="4756975" y="2341800"/>
            <a:chExt cx="91975" cy="51925"/>
          </a:xfrm>
        </p:grpSpPr>
        <p:sp>
          <p:nvSpPr>
            <p:cNvPr id="980" name="Google Shape;980;p68"/>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68"/>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68"/>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68"/>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68"/>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68"/>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68"/>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68"/>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68"/>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68"/>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68"/>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68"/>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68"/>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68"/>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68"/>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68"/>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68"/>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68"/>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68"/>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68"/>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 name="Google Shape;1000;p68"/>
          <p:cNvGrpSpPr/>
          <p:nvPr/>
        </p:nvGrpSpPr>
        <p:grpSpPr>
          <a:xfrm>
            <a:off x="7732065" y="4196920"/>
            <a:ext cx="212497" cy="175761"/>
            <a:chOff x="4943575" y="2516350"/>
            <a:chExt cx="98675" cy="81700"/>
          </a:xfrm>
        </p:grpSpPr>
        <p:sp>
          <p:nvSpPr>
            <p:cNvPr id="1001" name="Google Shape;1001;p68"/>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68"/>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68"/>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68"/>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68"/>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68"/>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68"/>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68"/>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68"/>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68"/>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68"/>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68"/>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68"/>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68"/>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68"/>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68"/>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68"/>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68"/>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68"/>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68"/>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68"/>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68"/>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68"/>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68"/>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68"/>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68"/>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68"/>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68"/>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68"/>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68"/>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68"/>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68"/>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68"/>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68"/>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68"/>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68"/>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68"/>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68"/>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68"/>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68"/>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68"/>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68"/>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68"/>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68"/>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68"/>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68"/>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68"/>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68"/>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68"/>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68"/>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68"/>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68"/>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68"/>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68"/>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68"/>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68"/>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68"/>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68"/>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68"/>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68"/>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68"/>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68"/>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68"/>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68"/>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68"/>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68"/>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68"/>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68"/>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68"/>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68"/>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68"/>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68"/>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68"/>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68"/>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68"/>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68"/>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68"/>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68"/>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 name="Google Shape;1079;p68"/>
          <p:cNvGrpSpPr/>
          <p:nvPr/>
        </p:nvGrpSpPr>
        <p:grpSpPr>
          <a:xfrm>
            <a:off x="1990126" y="3423163"/>
            <a:ext cx="965351" cy="134611"/>
            <a:chOff x="4411970" y="2962952"/>
            <a:chExt cx="706544" cy="104212"/>
          </a:xfrm>
        </p:grpSpPr>
        <p:sp>
          <p:nvSpPr>
            <p:cNvPr id="1080" name="Google Shape;1080;p68"/>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68"/>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68"/>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68"/>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 name="Google Shape;1084;p68"/>
          <p:cNvGrpSpPr/>
          <p:nvPr/>
        </p:nvGrpSpPr>
        <p:grpSpPr>
          <a:xfrm>
            <a:off x="1990126" y="3012077"/>
            <a:ext cx="960158" cy="289172"/>
            <a:chOff x="4411970" y="2726085"/>
            <a:chExt cx="643107" cy="193659"/>
          </a:xfrm>
        </p:grpSpPr>
        <p:sp>
          <p:nvSpPr>
            <p:cNvPr id="1085" name="Google Shape;1085;p68"/>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68"/>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68"/>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 name="Google Shape;1088;p68"/>
          <p:cNvGrpSpPr/>
          <p:nvPr/>
        </p:nvGrpSpPr>
        <p:grpSpPr>
          <a:xfrm>
            <a:off x="993018" y="3278187"/>
            <a:ext cx="833173" cy="259209"/>
            <a:chOff x="4411970" y="4340222"/>
            <a:chExt cx="779467" cy="242683"/>
          </a:xfrm>
        </p:grpSpPr>
        <p:sp>
          <p:nvSpPr>
            <p:cNvPr id="1089" name="Google Shape;1089;p68"/>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68"/>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68"/>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 name="Google Shape;1092;p68"/>
          <p:cNvGrpSpPr/>
          <p:nvPr/>
        </p:nvGrpSpPr>
        <p:grpSpPr>
          <a:xfrm>
            <a:off x="1990126" y="2673933"/>
            <a:ext cx="965160" cy="216230"/>
            <a:chOff x="4411970" y="2468674"/>
            <a:chExt cx="747317" cy="167425"/>
          </a:xfrm>
        </p:grpSpPr>
        <p:sp>
          <p:nvSpPr>
            <p:cNvPr id="1093" name="Google Shape;1093;p68"/>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68"/>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 name="Google Shape;1095;p68"/>
          <p:cNvGrpSpPr/>
          <p:nvPr/>
        </p:nvGrpSpPr>
        <p:grpSpPr>
          <a:xfrm>
            <a:off x="988873" y="2578650"/>
            <a:ext cx="810451" cy="319148"/>
            <a:chOff x="4411970" y="3686602"/>
            <a:chExt cx="797845" cy="314215"/>
          </a:xfrm>
        </p:grpSpPr>
        <p:sp>
          <p:nvSpPr>
            <p:cNvPr id="1096" name="Google Shape;1096;p68"/>
            <p:cNvSpPr/>
            <p:nvPr/>
          </p:nvSpPr>
          <p:spPr>
            <a:xfrm>
              <a:off x="4411970" y="3780383"/>
              <a:ext cx="797845" cy="220435"/>
            </a:xfrm>
            <a:custGeom>
              <a:rect b="b" l="l" r="r" t="t"/>
              <a:pathLst>
                <a:path extrusionOk="0" h="4882" w="1767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68"/>
            <p:cNvSpPr/>
            <p:nvPr/>
          </p:nvSpPr>
          <p:spPr>
            <a:xfrm>
              <a:off x="4411970" y="3940447"/>
              <a:ext cx="60414" cy="60369"/>
            </a:xfrm>
            <a:custGeom>
              <a:rect b="b" l="l" r="r" t="t"/>
              <a:pathLst>
                <a:path extrusionOk="0" h="1337" w="1338">
                  <a:moveTo>
                    <a:pt x="1" y="1"/>
                  </a:moveTo>
                  <a:lnTo>
                    <a:pt x="1" y="1336"/>
                  </a:lnTo>
                  <a:lnTo>
                    <a:pt x="1338" y="1336"/>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68"/>
            <p:cNvSpPr/>
            <p:nvPr/>
          </p:nvSpPr>
          <p:spPr>
            <a:xfrm>
              <a:off x="4411970" y="3686602"/>
              <a:ext cx="228743" cy="228743"/>
            </a:xfrm>
            <a:custGeom>
              <a:rect b="b" l="l" r="r" t="t"/>
              <a:pathLst>
                <a:path extrusionOk="0" h="5066" w="5066">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68"/>
            <p:cNvSpPr/>
            <p:nvPr/>
          </p:nvSpPr>
          <p:spPr>
            <a:xfrm>
              <a:off x="4442628" y="3717261"/>
              <a:ext cx="167425" cy="167425"/>
            </a:xfrm>
            <a:custGeom>
              <a:rect b="b" l="l" r="r" t="t"/>
              <a:pathLst>
                <a:path extrusionOk="0" h="3708" w="3708">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68"/>
            <p:cNvSpPr/>
            <p:nvPr/>
          </p:nvSpPr>
          <p:spPr>
            <a:xfrm>
              <a:off x="4455090" y="3729723"/>
              <a:ext cx="142546" cy="142546"/>
            </a:xfrm>
            <a:custGeom>
              <a:rect b="b" l="l" r="r" t="t"/>
              <a:pathLst>
                <a:path extrusionOk="0" h="3157" w="3157">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1" name="Google Shape;1101;p68"/>
          <p:cNvSpPr/>
          <p:nvPr/>
        </p:nvSpPr>
        <p:spPr>
          <a:xfrm>
            <a:off x="981722" y="2987237"/>
            <a:ext cx="822545" cy="19583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2" name="Google Shape;1102;p68"/>
          <p:cNvGrpSpPr/>
          <p:nvPr/>
        </p:nvGrpSpPr>
        <p:grpSpPr>
          <a:xfrm>
            <a:off x="988970" y="2333174"/>
            <a:ext cx="1970333" cy="208784"/>
            <a:chOff x="6336019" y="3733725"/>
            <a:chExt cx="2566206" cy="351310"/>
          </a:xfrm>
        </p:grpSpPr>
        <p:sp>
          <p:nvSpPr>
            <p:cNvPr id="1103" name="Google Shape;1103;p68"/>
            <p:cNvSpPr/>
            <p:nvPr/>
          </p:nvSpPr>
          <p:spPr>
            <a:xfrm>
              <a:off x="6336019" y="3733735"/>
              <a:ext cx="1881300" cy="351300"/>
            </a:xfrm>
            <a:prstGeom prst="homePlate">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68"/>
            <p:cNvSpPr/>
            <p:nvPr/>
          </p:nvSpPr>
          <p:spPr>
            <a:xfrm>
              <a:off x="80985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68"/>
            <p:cNvSpPr/>
            <p:nvPr/>
          </p:nvSpPr>
          <p:spPr>
            <a:xfrm>
              <a:off x="83271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68"/>
            <p:cNvSpPr/>
            <p:nvPr/>
          </p:nvSpPr>
          <p:spPr>
            <a:xfrm>
              <a:off x="85557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 name="Google Shape;1107;p68"/>
          <p:cNvGrpSpPr/>
          <p:nvPr/>
        </p:nvGrpSpPr>
        <p:grpSpPr>
          <a:xfrm>
            <a:off x="1990126" y="3940729"/>
            <a:ext cx="946551" cy="153200"/>
            <a:chOff x="4404545" y="3301592"/>
            <a:chExt cx="782403" cy="129272"/>
          </a:xfrm>
        </p:grpSpPr>
        <p:sp>
          <p:nvSpPr>
            <p:cNvPr id="1108" name="Google Shape;1108;p68"/>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68"/>
            <p:cNvSpPr/>
            <p:nvPr/>
          </p:nvSpPr>
          <p:spPr>
            <a:xfrm>
              <a:off x="4416034" y="3308320"/>
              <a:ext cx="120286" cy="11572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 name="Google Shape;1110;p68"/>
          <p:cNvGrpSpPr/>
          <p:nvPr/>
        </p:nvGrpSpPr>
        <p:grpSpPr>
          <a:xfrm>
            <a:off x="1990126" y="3679688"/>
            <a:ext cx="962257" cy="139127"/>
            <a:chOff x="4411970" y="3131459"/>
            <a:chExt cx="710520" cy="117397"/>
          </a:xfrm>
        </p:grpSpPr>
        <p:sp>
          <p:nvSpPr>
            <p:cNvPr id="1111" name="Google Shape;1111;p68"/>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68"/>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1113" name="Google Shape;1113;p68"/>
          <p:cNvSpPr/>
          <p:nvPr/>
        </p:nvSpPr>
        <p:spPr>
          <a:xfrm>
            <a:off x="1990126" y="4215843"/>
            <a:ext cx="960300" cy="153000"/>
          </a:xfrm>
          <a:prstGeom prst="homePlate">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4" name="Google Shape;1114;p68"/>
          <p:cNvGrpSpPr/>
          <p:nvPr/>
        </p:nvGrpSpPr>
        <p:grpSpPr>
          <a:xfrm>
            <a:off x="990271" y="3614482"/>
            <a:ext cx="823838" cy="458988"/>
            <a:chOff x="4411970" y="1801825"/>
            <a:chExt cx="734586" cy="409262"/>
          </a:xfrm>
        </p:grpSpPr>
        <p:sp>
          <p:nvSpPr>
            <p:cNvPr id="1115" name="Google Shape;1115;p68"/>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68"/>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 name="Google Shape;1117;p68"/>
          <p:cNvGrpSpPr/>
          <p:nvPr/>
        </p:nvGrpSpPr>
        <p:grpSpPr>
          <a:xfrm>
            <a:off x="990271" y="4162908"/>
            <a:ext cx="856348" cy="212039"/>
            <a:chOff x="4411970" y="2233974"/>
            <a:chExt cx="763574" cy="189068"/>
          </a:xfrm>
        </p:grpSpPr>
        <p:sp>
          <p:nvSpPr>
            <p:cNvPr id="1118" name="Google Shape;1118;p68"/>
            <p:cNvSpPr/>
            <p:nvPr/>
          </p:nvSpPr>
          <p:spPr>
            <a:xfrm>
              <a:off x="4411970" y="2278599"/>
              <a:ext cx="763574" cy="144443"/>
            </a:xfrm>
            <a:custGeom>
              <a:rect b="b" l="l" r="r" t="t"/>
              <a:pathLst>
                <a:path extrusionOk="0" h="3199" w="16911">
                  <a:moveTo>
                    <a:pt x="1" y="1"/>
                  </a:moveTo>
                  <a:lnTo>
                    <a:pt x="1" y="3198"/>
                  </a:lnTo>
                  <a:lnTo>
                    <a:pt x="16911" y="3198"/>
                  </a:lnTo>
                  <a:lnTo>
                    <a:pt x="1691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68"/>
            <p:cNvSpPr/>
            <p:nvPr/>
          </p:nvSpPr>
          <p:spPr>
            <a:xfrm>
              <a:off x="4411970" y="2233974"/>
              <a:ext cx="262291" cy="144443"/>
            </a:xfrm>
            <a:custGeom>
              <a:rect b="b" l="l" r="r" t="t"/>
              <a:pathLst>
                <a:path extrusionOk="0" h="3199" w="5809">
                  <a:moveTo>
                    <a:pt x="1" y="1"/>
                  </a:moveTo>
                  <a:lnTo>
                    <a:pt x="1" y="3198"/>
                  </a:lnTo>
                  <a:lnTo>
                    <a:pt x="5809" y="3198"/>
                  </a:lnTo>
                  <a:lnTo>
                    <a:pt x="419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 name="Google Shape;1120;p68"/>
          <p:cNvGrpSpPr/>
          <p:nvPr/>
        </p:nvGrpSpPr>
        <p:grpSpPr>
          <a:xfrm>
            <a:off x="3100467" y="2338244"/>
            <a:ext cx="511602" cy="511602"/>
            <a:chOff x="5681300" y="2527788"/>
            <a:chExt cx="805800" cy="805800"/>
          </a:xfrm>
        </p:grpSpPr>
        <p:sp>
          <p:nvSpPr>
            <p:cNvPr id="1121" name="Google Shape;1121;p68"/>
            <p:cNvSpPr/>
            <p:nvPr/>
          </p:nvSpPr>
          <p:spPr>
            <a:xfrm>
              <a:off x="5681300" y="2527788"/>
              <a:ext cx="805800" cy="8058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68"/>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 name="Google Shape;1123;p68"/>
          <p:cNvGrpSpPr/>
          <p:nvPr/>
        </p:nvGrpSpPr>
        <p:grpSpPr>
          <a:xfrm>
            <a:off x="3097662" y="3104827"/>
            <a:ext cx="513021" cy="512935"/>
            <a:chOff x="4049800" y="640400"/>
            <a:chExt cx="858900" cy="858900"/>
          </a:xfrm>
        </p:grpSpPr>
        <p:sp>
          <p:nvSpPr>
            <p:cNvPr id="1124" name="Google Shape;1124;p68"/>
            <p:cNvSpPr/>
            <p:nvPr/>
          </p:nvSpPr>
          <p:spPr>
            <a:xfrm>
              <a:off x="4049800" y="640400"/>
              <a:ext cx="858900" cy="858900"/>
            </a:xfrm>
            <a:prstGeom prst="donut">
              <a:avLst>
                <a:gd fmla="val 25000" name="adj"/>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68"/>
            <p:cNvSpPr/>
            <p:nvPr/>
          </p:nvSpPr>
          <p:spPr>
            <a:xfrm>
              <a:off x="4049800" y="640400"/>
              <a:ext cx="858900" cy="858900"/>
            </a:xfrm>
            <a:prstGeom prst="blockArc">
              <a:avLst>
                <a:gd fmla="val 7914150" name="adj1"/>
                <a:gd fmla="val 0" name="adj2"/>
                <a:gd fmla="val 25000" name="adj3"/>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 name="Google Shape;1126;p68"/>
          <p:cNvGrpSpPr/>
          <p:nvPr/>
        </p:nvGrpSpPr>
        <p:grpSpPr>
          <a:xfrm>
            <a:off x="3014861" y="3756719"/>
            <a:ext cx="686489" cy="686585"/>
            <a:chOff x="5080188" y="927900"/>
            <a:chExt cx="961200" cy="961200"/>
          </a:xfrm>
        </p:grpSpPr>
        <p:sp>
          <p:nvSpPr>
            <p:cNvPr id="1127" name="Google Shape;1127;p68"/>
            <p:cNvSpPr/>
            <p:nvPr/>
          </p:nvSpPr>
          <p:spPr>
            <a:xfrm>
              <a:off x="5201900" y="1050116"/>
              <a:ext cx="716700" cy="716700"/>
            </a:xfrm>
            <a:prstGeom prst="donut">
              <a:avLst>
                <a:gd fmla="val 4716"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68"/>
            <p:cNvSpPr/>
            <p:nvPr/>
          </p:nvSpPr>
          <p:spPr>
            <a:xfrm>
              <a:off x="5269594" y="1117818"/>
              <a:ext cx="581100" cy="581100"/>
            </a:xfrm>
            <a:prstGeom prst="donut">
              <a:avLst>
                <a:gd fmla="val 5814"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68"/>
            <p:cNvSpPr/>
            <p:nvPr/>
          </p:nvSpPr>
          <p:spPr>
            <a:xfrm>
              <a:off x="5339279" y="1187526"/>
              <a:ext cx="441900" cy="441600"/>
            </a:xfrm>
            <a:prstGeom prst="donut">
              <a:avLst>
                <a:gd fmla="val 7648"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68"/>
            <p:cNvSpPr/>
            <p:nvPr/>
          </p:nvSpPr>
          <p:spPr>
            <a:xfrm>
              <a:off x="5414892" y="1263155"/>
              <a:ext cx="290700" cy="290700"/>
            </a:xfrm>
            <a:prstGeom prst="donut">
              <a:avLst>
                <a:gd fmla="val 10182"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68"/>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68"/>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68"/>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68"/>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 name="Google Shape;1135;p68"/>
          <p:cNvGrpSpPr/>
          <p:nvPr/>
        </p:nvGrpSpPr>
        <p:grpSpPr>
          <a:xfrm>
            <a:off x="3798012" y="3849448"/>
            <a:ext cx="510373" cy="510937"/>
            <a:chOff x="7508249" y="1522825"/>
            <a:chExt cx="1326332" cy="1322987"/>
          </a:xfrm>
        </p:grpSpPr>
        <p:sp>
          <p:nvSpPr>
            <p:cNvPr id="1136" name="Google Shape;1136;p68"/>
            <p:cNvSpPr/>
            <p:nvPr/>
          </p:nvSpPr>
          <p:spPr>
            <a:xfrm>
              <a:off x="8036275" y="1522825"/>
              <a:ext cx="568251" cy="419545"/>
            </a:xfrm>
            <a:custGeom>
              <a:rect b="b" l="l" r="r" t="t"/>
              <a:pathLst>
                <a:path extrusionOk="0" h="57354" w="77683">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68"/>
            <p:cNvSpPr/>
            <p:nvPr/>
          </p:nvSpPr>
          <p:spPr>
            <a:xfrm>
              <a:off x="8358375" y="1649762"/>
              <a:ext cx="456039" cy="463215"/>
            </a:xfrm>
            <a:custGeom>
              <a:rect b="b" l="l" r="r" t="t"/>
              <a:pathLst>
                <a:path extrusionOk="0" h="63324" w="62343">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68"/>
            <p:cNvSpPr/>
            <p:nvPr/>
          </p:nvSpPr>
          <p:spPr>
            <a:xfrm>
              <a:off x="8465584" y="1980292"/>
              <a:ext cx="368998" cy="464042"/>
            </a:xfrm>
            <a:custGeom>
              <a:rect b="b" l="l" r="r" t="t"/>
              <a:pathLst>
                <a:path extrusionOk="0" h="63437" w="50444">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68"/>
            <p:cNvSpPr/>
            <p:nvPr/>
          </p:nvSpPr>
          <p:spPr>
            <a:xfrm>
              <a:off x="8334786" y="2284073"/>
              <a:ext cx="463522" cy="468043"/>
            </a:xfrm>
            <a:custGeom>
              <a:rect b="b" l="l" r="r" t="t"/>
              <a:pathLst>
                <a:path extrusionOk="0" h="63984" w="63366">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68"/>
            <p:cNvSpPr/>
            <p:nvPr/>
          </p:nvSpPr>
          <p:spPr>
            <a:xfrm>
              <a:off x="8110685" y="2444876"/>
              <a:ext cx="447276" cy="400935"/>
            </a:xfrm>
            <a:custGeom>
              <a:rect b="b" l="l" r="r" t="t"/>
              <a:pathLst>
                <a:path extrusionOk="0" h="54810" w="61145">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68"/>
            <p:cNvSpPr/>
            <p:nvPr/>
          </p:nvSpPr>
          <p:spPr>
            <a:xfrm>
              <a:off x="7734911" y="2426963"/>
              <a:ext cx="434445" cy="418813"/>
            </a:xfrm>
            <a:custGeom>
              <a:rect b="b" l="l" r="r" t="t"/>
              <a:pathLst>
                <a:path extrusionOk="0" h="57254" w="59391">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68"/>
            <p:cNvSpPr/>
            <p:nvPr/>
          </p:nvSpPr>
          <p:spPr>
            <a:xfrm>
              <a:off x="7525051" y="2256329"/>
              <a:ext cx="455242" cy="463215"/>
            </a:xfrm>
            <a:custGeom>
              <a:rect b="b" l="l" r="r" t="t"/>
              <a:pathLst>
                <a:path extrusionOk="0" h="63324" w="62234">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68"/>
            <p:cNvSpPr/>
            <p:nvPr/>
          </p:nvSpPr>
          <p:spPr>
            <a:xfrm>
              <a:off x="7508249" y="1924972"/>
              <a:ext cx="365633" cy="464042"/>
            </a:xfrm>
            <a:custGeom>
              <a:rect b="b" l="l" r="r" t="t"/>
              <a:pathLst>
                <a:path extrusionOk="0" h="63437" w="49984">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68"/>
            <p:cNvSpPr/>
            <p:nvPr/>
          </p:nvSpPr>
          <p:spPr>
            <a:xfrm>
              <a:off x="7540418" y="1617212"/>
              <a:ext cx="464261" cy="468058"/>
            </a:xfrm>
            <a:custGeom>
              <a:rect b="b" l="l" r="r" t="t"/>
              <a:pathLst>
                <a:path extrusionOk="0" h="63986" w="63467">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68"/>
            <p:cNvSpPr/>
            <p:nvPr/>
          </p:nvSpPr>
          <p:spPr>
            <a:xfrm>
              <a:off x="7780728" y="1524076"/>
              <a:ext cx="374828" cy="400379"/>
            </a:xfrm>
            <a:custGeom>
              <a:rect b="b" l="l" r="r" t="t"/>
              <a:pathLst>
                <a:path extrusionOk="0" h="54734" w="51241">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 name="Google Shape;1146;p68"/>
          <p:cNvGrpSpPr/>
          <p:nvPr/>
        </p:nvGrpSpPr>
        <p:grpSpPr>
          <a:xfrm>
            <a:off x="4489605" y="3850853"/>
            <a:ext cx="492652" cy="503348"/>
            <a:chOff x="6039282" y="1042577"/>
            <a:chExt cx="734315" cy="731929"/>
          </a:xfrm>
        </p:grpSpPr>
        <p:sp>
          <p:nvSpPr>
            <p:cNvPr id="1147" name="Google Shape;1147;p68"/>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68"/>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68"/>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68"/>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68"/>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68"/>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68"/>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68"/>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68"/>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68"/>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68"/>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68"/>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68"/>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68"/>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68"/>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68"/>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68"/>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68"/>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68"/>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68"/>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68"/>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 name="Google Shape;1168;p68"/>
          <p:cNvGrpSpPr/>
          <p:nvPr/>
        </p:nvGrpSpPr>
        <p:grpSpPr>
          <a:xfrm>
            <a:off x="5130019" y="2346894"/>
            <a:ext cx="483304" cy="504902"/>
            <a:chOff x="1825800" y="1651625"/>
            <a:chExt cx="568125" cy="591775"/>
          </a:xfrm>
        </p:grpSpPr>
        <p:sp>
          <p:nvSpPr>
            <p:cNvPr id="1169" name="Google Shape;1169;p68"/>
            <p:cNvSpPr/>
            <p:nvPr/>
          </p:nvSpPr>
          <p:spPr>
            <a:xfrm>
              <a:off x="1898925" y="1777225"/>
              <a:ext cx="370875" cy="370500"/>
            </a:xfrm>
            <a:custGeom>
              <a:rect b="b" l="l" r="r" t="t"/>
              <a:pathLst>
                <a:path extrusionOk="0" h="14820" w="14835">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68"/>
            <p:cNvSpPr/>
            <p:nvPr/>
          </p:nvSpPr>
          <p:spPr>
            <a:xfrm>
              <a:off x="2121325"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68"/>
            <p:cNvSpPr/>
            <p:nvPr/>
          </p:nvSpPr>
          <p:spPr>
            <a:xfrm>
              <a:off x="1825800" y="1987150"/>
              <a:ext cx="231900" cy="233575"/>
            </a:xfrm>
            <a:custGeom>
              <a:rect b="b" l="l" r="r" t="t"/>
              <a:pathLst>
                <a:path extrusionOk="0" h="9343" w="9276">
                  <a:moveTo>
                    <a:pt x="0" y="1"/>
                  </a:moveTo>
                  <a:cubicBezTo>
                    <a:pt x="465" y="4930"/>
                    <a:pt x="4350" y="8842"/>
                    <a:pt x="9275" y="9343"/>
                  </a:cubicBezTo>
                  <a:lnTo>
                    <a:pt x="927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68"/>
            <p:cNvSpPr/>
            <p:nvPr/>
          </p:nvSpPr>
          <p:spPr>
            <a:xfrm>
              <a:off x="2121325" y="1987150"/>
              <a:ext cx="244350" cy="256250"/>
            </a:xfrm>
            <a:custGeom>
              <a:rect b="b" l="l" r="r" t="t"/>
              <a:pathLst>
                <a:path extrusionOk="0" h="10250" w="9774">
                  <a:moveTo>
                    <a:pt x="0" y="1"/>
                  </a:moveTo>
                  <a:lnTo>
                    <a:pt x="0" y="10249"/>
                  </a:lnTo>
                  <a:cubicBezTo>
                    <a:pt x="5200" y="9514"/>
                    <a:pt x="9280" y="5280"/>
                    <a:pt x="97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68"/>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68"/>
            <p:cNvSpPr/>
            <p:nvPr/>
          </p:nvSpPr>
          <p:spPr>
            <a:xfrm>
              <a:off x="1956875" y="1835225"/>
              <a:ext cx="254975" cy="254475"/>
            </a:xfrm>
            <a:custGeom>
              <a:rect b="b" l="l" r="r" t="t"/>
              <a:pathLst>
                <a:path extrusionOk="0" h="10179" w="10199">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5" name="Google Shape;1175;p68"/>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68"/>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68"/>
          <p:cNvSpPr/>
          <p:nvPr/>
        </p:nvSpPr>
        <p:spPr>
          <a:xfrm>
            <a:off x="7165978" y="27758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68"/>
          <p:cNvSpPr/>
          <p:nvPr/>
        </p:nvSpPr>
        <p:spPr>
          <a:xfrm flipH="1">
            <a:off x="7473344" y="27758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68"/>
          <p:cNvSpPr txBox="1"/>
          <p:nvPr>
            <p:ph idx="4294967295" type="title"/>
          </p:nvPr>
        </p:nvSpPr>
        <p:spPr>
          <a:xfrm>
            <a:off x="1068100" y="749106"/>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chemeClr val="lt1"/>
              </a:solidFill>
              <a:latin typeface="Arial"/>
              <a:ea typeface="Arial"/>
              <a:cs typeface="Arial"/>
              <a:sym typeface="Arial"/>
            </a:endParaRPr>
          </a:p>
          <a:p>
            <a:pPr indent="0" lvl="0" marL="0" rtl="0" algn="ctr">
              <a:spcBef>
                <a:spcPts val="0"/>
              </a:spcBef>
              <a:spcAft>
                <a:spcPts val="0"/>
              </a:spcAft>
              <a:buClr>
                <a:srgbClr val="000000"/>
              </a:buClr>
              <a:buSzPts val="1100"/>
              <a:buFont typeface="Arial"/>
              <a:buNone/>
            </a:pPr>
            <a:r>
              <a:t/>
            </a:r>
            <a:endParaRPr>
              <a:latin typeface="Arial"/>
              <a:ea typeface="Arial"/>
              <a:cs typeface="Arial"/>
              <a:sym typeface="Arial"/>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83" name="Shape 1183"/>
        <p:cNvGrpSpPr/>
        <p:nvPr/>
      </p:nvGrpSpPr>
      <p:grpSpPr>
        <a:xfrm>
          <a:off x="0" y="0"/>
          <a:ext cx="0" cy="0"/>
          <a:chOff x="0" y="0"/>
          <a:chExt cx="0" cy="0"/>
        </a:xfrm>
      </p:grpSpPr>
      <p:grpSp>
        <p:nvGrpSpPr>
          <p:cNvPr id="1184" name="Google Shape;1184;p69"/>
          <p:cNvGrpSpPr/>
          <p:nvPr/>
        </p:nvGrpSpPr>
        <p:grpSpPr>
          <a:xfrm>
            <a:off x="745571" y="1168666"/>
            <a:ext cx="2492868" cy="1379876"/>
            <a:chOff x="2654821" y="2311071"/>
            <a:chExt cx="2279715" cy="1262120"/>
          </a:xfrm>
        </p:grpSpPr>
        <p:grpSp>
          <p:nvGrpSpPr>
            <p:cNvPr id="1185" name="Google Shape;1185;p69"/>
            <p:cNvGrpSpPr/>
            <p:nvPr/>
          </p:nvGrpSpPr>
          <p:grpSpPr>
            <a:xfrm>
              <a:off x="4034269" y="2840745"/>
              <a:ext cx="40212" cy="36437"/>
              <a:chOff x="4293400" y="2574725"/>
              <a:chExt cx="84425" cy="80100"/>
            </a:xfrm>
          </p:grpSpPr>
          <p:sp>
            <p:nvSpPr>
              <p:cNvPr id="1186" name="Google Shape;1186;p69"/>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1187" name="Google Shape;1187;p69"/>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 name="Google Shape;1188;p69"/>
            <p:cNvGrpSpPr/>
            <p:nvPr/>
          </p:nvGrpSpPr>
          <p:grpSpPr>
            <a:xfrm>
              <a:off x="3894606" y="2334874"/>
              <a:ext cx="913198" cy="518984"/>
              <a:chOff x="4000175" y="1462675"/>
              <a:chExt cx="1917275" cy="1140875"/>
            </a:xfrm>
          </p:grpSpPr>
          <p:sp>
            <p:nvSpPr>
              <p:cNvPr id="1189" name="Google Shape;1189;p69"/>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1190" name="Google Shape;1190;p69"/>
              <p:cNvGrpSpPr/>
              <p:nvPr/>
            </p:nvGrpSpPr>
            <p:grpSpPr>
              <a:xfrm>
                <a:off x="4000175" y="1462675"/>
                <a:ext cx="1917275" cy="1140875"/>
                <a:chOff x="4000175" y="1462675"/>
                <a:chExt cx="1917275" cy="1140875"/>
              </a:xfrm>
            </p:grpSpPr>
            <p:sp>
              <p:nvSpPr>
                <p:cNvPr id="1191" name="Google Shape;1191;p69"/>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1192" name="Google Shape;1192;p69"/>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69"/>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69"/>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69"/>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1196" name="Google Shape;1196;p69"/>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97" name="Google Shape;1197;p69"/>
            <p:cNvGrpSpPr/>
            <p:nvPr/>
          </p:nvGrpSpPr>
          <p:grpSpPr>
            <a:xfrm>
              <a:off x="3875768" y="2846704"/>
              <a:ext cx="44796" cy="47366"/>
              <a:chOff x="3960625" y="2587825"/>
              <a:chExt cx="94050" cy="104125"/>
            </a:xfrm>
          </p:grpSpPr>
          <p:sp>
            <p:nvSpPr>
              <p:cNvPr id="1198" name="Google Shape;1198;p69"/>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1199" name="Google Shape;1199;p69"/>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 name="Google Shape;1200;p69"/>
            <p:cNvGrpSpPr/>
            <p:nvPr/>
          </p:nvGrpSpPr>
          <p:grpSpPr>
            <a:xfrm>
              <a:off x="3782759" y="2807162"/>
              <a:ext cx="82686" cy="85487"/>
              <a:chOff x="3765350" y="2500900"/>
              <a:chExt cx="173600" cy="187925"/>
            </a:xfrm>
          </p:grpSpPr>
          <p:sp>
            <p:nvSpPr>
              <p:cNvPr id="1201" name="Google Shape;1201;p69"/>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1202" name="Google Shape;1202;p69"/>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69"/>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69"/>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69"/>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69"/>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 name="Google Shape;1207;p69"/>
            <p:cNvGrpSpPr/>
            <p:nvPr/>
          </p:nvGrpSpPr>
          <p:grpSpPr>
            <a:xfrm>
              <a:off x="3775674" y="2798496"/>
              <a:ext cx="40545" cy="23564"/>
              <a:chOff x="3750475" y="2481850"/>
              <a:chExt cx="85125" cy="51800"/>
            </a:xfrm>
          </p:grpSpPr>
          <p:sp>
            <p:nvSpPr>
              <p:cNvPr id="1208" name="Google Shape;1208;p69"/>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69"/>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1210" name="Google Shape;1210;p69"/>
            <p:cNvGrpSpPr/>
            <p:nvPr/>
          </p:nvGrpSpPr>
          <p:grpSpPr>
            <a:xfrm>
              <a:off x="3716946" y="2776024"/>
              <a:ext cx="81971" cy="76912"/>
              <a:chOff x="3627175" y="2432450"/>
              <a:chExt cx="172100" cy="169075"/>
            </a:xfrm>
          </p:grpSpPr>
          <p:sp>
            <p:nvSpPr>
              <p:cNvPr id="1211" name="Google Shape;1211;p69"/>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69"/>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1213" name="Google Shape;1213;p69"/>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1214" name="Google Shape;1214;p69"/>
            <p:cNvGrpSpPr/>
            <p:nvPr/>
          </p:nvGrpSpPr>
          <p:grpSpPr>
            <a:xfrm>
              <a:off x="3685682" y="2845624"/>
              <a:ext cx="29311" cy="45055"/>
              <a:chOff x="3561536" y="2585450"/>
              <a:chExt cx="61539" cy="99045"/>
            </a:xfrm>
          </p:grpSpPr>
          <p:sp>
            <p:nvSpPr>
              <p:cNvPr id="1215" name="Google Shape;1215;p69"/>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69"/>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1217" name="Google Shape;1217;p69"/>
            <p:cNvGrpSpPr/>
            <p:nvPr/>
          </p:nvGrpSpPr>
          <p:grpSpPr>
            <a:xfrm>
              <a:off x="3849905" y="2572252"/>
              <a:ext cx="74339" cy="119559"/>
              <a:chOff x="3906325" y="1984500"/>
              <a:chExt cx="156075" cy="262825"/>
            </a:xfrm>
          </p:grpSpPr>
          <p:sp>
            <p:nvSpPr>
              <p:cNvPr id="1218" name="Google Shape;1218;p69"/>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1219" name="Google Shape;1219;p69"/>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 name="Google Shape;1220;p69"/>
            <p:cNvGrpSpPr/>
            <p:nvPr/>
          </p:nvGrpSpPr>
          <p:grpSpPr>
            <a:xfrm>
              <a:off x="2654821" y="2414345"/>
              <a:ext cx="667570" cy="558731"/>
              <a:chOff x="1397225" y="1637375"/>
              <a:chExt cx="1401575" cy="1228250"/>
            </a:xfrm>
          </p:grpSpPr>
          <p:sp>
            <p:nvSpPr>
              <p:cNvPr id="1221" name="Google Shape;1221;p69"/>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1222" name="Google Shape;1222;p69"/>
              <p:cNvGrpSpPr/>
              <p:nvPr/>
            </p:nvGrpSpPr>
            <p:grpSpPr>
              <a:xfrm>
                <a:off x="1397225" y="1637375"/>
                <a:ext cx="1398775" cy="1228250"/>
                <a:chOff x="1397225" y="1637375"/>
                <a:chExt cx="1398775" cy="1228250"/>
              </a:xfrm>
            </p:grpSpPr>
            <p:sp>
              <p:nvSpPr>
                <p:cNvPr id="1223" name="Google Shape;1223;p69"/>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69"/>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25" name="Google Shape;1225;p69"/>
            <p:cNvGrpSpPr/>
            <p:nvPr/>
          </p:nvGrpSpPr>
          <p:grpSpPr>
            <a:xfrm>
              <a:off x="3230417" y="3103734"/>
              <a:ext cx="282982" cy="280332"/>
              <a:chOff x="2605700" y="3152850"/>
              <a:chExt cx="594125" cy="616250"/>
            </a:xfrm>
          </p:grpSpPr>
          <p:sp>
            <p:nvSpPr>
              <p:cNvPr id="1226" name="Google Shape;1226;p69"/>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1227" name="Google Shape;1227;p69"/>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1228" name="Google Shape;1228;p69"/>
            <p:cNvGrpSpPr/>
            <p:nvPr/>
          </p:nvGrpSpPr>
          <p:grpSpPr>
            <a:xfrm>
              <a:off x="3265985" y="3226989"/>
              <a:ext cx="87151" cy="346202"/>
              <a:chOff x="2680375" y="3423800"/>
              <a:chExt cx="182975" cy="761050"/>
            </a:xfrm>
          </p:grpSpPr>
          <p:sp>
            <p:nvSpPr>
              <p:cNvPr id="1229" name="Google Shape;1229;p69"/>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1230" name="Google Shape;1230;p69"/>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 name="Google Shape;1231;p69"/>
            <p:cNvGrpSpPr/>
            <p:nvPr/>
          </p:nvGrpSpPr>
          <p:grpSpPr>
            <a:xfrm>
              <a:off x="3855466" y="3289811"/>
              <a:ext cx="112514" cy="94210"/>
              <a:chOff x="3918000" y="3561900"/>
              <a:chExt cx="236225" cy="207100"/>
            </a:xfrm>
          </p:grpSpPr>
          <p:sp>
            <p:nvSpPr>
              <p:cNvPr id="1232" name="Google Shape;1232;p69"/>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1233" name="Google Shape;1233;p69"/>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4" name="Google Shape;1234;p69"/>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69"/>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69"/>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1237" name="Google Shape;1237;p69"/>
            <p:cNvGrpSpPr/>
            <p:nvPr/>
          </p:nvGrpSpPr>
          <p:grpSpPr>
            <a:xfrm>
              <a:off x="2905224" y="2311071"/>
              <a:ext cx="596721" cy="528992"/>
              <a:chOff x="1922950" y="1410350"/>
              <a:chExt cx="1252825" cy="1162875"/>
            </a:xfrm>
          </p:grpSpPr>
          <p:sp>
            <p:nvSpPr>
              <p:cNvPr id="1238" name="Google Shape;1238;p69"/>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69"/>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69"/>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69"/>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69"/>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69"/>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69"/>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69"/>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69"/>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69"/>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69"/>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69"/>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69"/>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69"/>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69"/>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69"/>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1254" name="Google Shape;1254;p69"/>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69"/>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69"/>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69"/>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69"/>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69"/>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69"/>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69"/>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69"/>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69"/>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69"/>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69"/>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69"/>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69"/>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69"/>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69"/>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69"/>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69"/>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69"/>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69"/>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1274" name="Google Shape;1274;p69"/>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1275" name="Google Shape;1275;p69"/>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6" name="Google Shape;1276;p69"/>
            <p:cNvGrpSpPr/>
            <p:nvPr/>
          </p:nvGrpSpPr>
          <p:grpSpPr>
            <a:xfrm>
              <a:off x="3280929" y="3294542"/>
              <a:ext cx="109894" cy="272224"/>
              <a:chOff x="2711750" y="3572300"/>
              <a:chExt cx="230725" cy="598425"/>
            </a:xfrm>
          </p:grpSpPr>
          <p:sp>
            <p:nvSpPr>
              <p:cNvPr id="1277" name="Google Shape;1277;p69"/>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69"/>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9" name="Google Shape;1279;p69"/>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0" name="Google Shape;1280;p69"/>
            <p:cNvGrpSpPr/>
            <p:nvPr/>
          </p:nvGrpSpPr>
          <p:grpSpPr>
            <a:xfrm>
              <a:off x="3790439" y="2408636"/>
              <a:ext cx="73017" cy="75684"/>
              <a:chOff x="3781475" y="1624825"/>
              <a:chExt cx="153300" cy="166375"/>
            </a:xfrm>
          </p:grpSpPr>
          <p:sp>
            <p:nvSpPr>
              <p:cNvPr id="1281" name="Google Shape;1281;p69"/>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69"/>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69"/>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69"/>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5" name="Google Shape;1285;p69"/>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69"/>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69"/>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69"/>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69"/>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69"/>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69"/>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2" name="Google Shape;1292;p69"/>
            <p:cNvGrpSpPr/>
            <p:nvPr/>
          </p:nvGrpSpPr>
          <p:grpSpPr>
            <a:xfrm>
              <a:off x="4403342" y="3107749"/>
              <a:ext cx="316680" cy="101374"/>
              <a:chOff x="5068275" y="3161675"/>
              <a:chExt cx="664875" cy="222850"/>
            </a:xfrm>
          </p:grpSpPr>
          <p:sp>
            <p:nvSpPr>
              <p:cNvPr id="1293" name="Google Shape;1293;p69"/>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69"/>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69"/>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69"/>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7" name="Google Shape;1297;p69"/>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69"/>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69"/>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69"/>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69"/>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69"/>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69"/>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69"/>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69"/>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69"/>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69"/>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69"/>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69"/>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69"/>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69"/>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69"/>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69"/>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69"/>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69"/>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69"/>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69"/>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69"/>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69"/>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69"/>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69"/>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69"/>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69"/>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69"/>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69"/>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6" name="Google Shape;1326;p69"/>
            <p:cNvGrpSpPr/>
            <p:nvPr/>
          </p:nvGrpSpPr>
          <p:grpSpPr>
            <a:xfrm>
              <a:off x="3697513" y="2707266"/>
              <a:ext cx="59549" cy="79733"/>
              <a:chOff x="3586375" y="2281300"/>
              <a:chExt cx="125025" cy="175275"/>
            </a:xfrm>
          </p:grpSpPr>
          <p:sp>
            <p:nvSpPr>
              <p:cNvPr id="1327" name="Google Shape;1327;p69"/>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69"/>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9" name="Google Shape;1329;p69"/>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0" name="Google Shape;1330;p69"/>
            <p:cNvGrpSpPr/>
            <p:nvPr/>
          </p:nvGrpSpPr>
          <p:grpSpPr>
            <a:xfrm>
              <a:off x="4513224" y="3221724"/>
              <a:ext cx="274563" cy="280321"/>
              <a:chOff x="5298975" y="3412225"/>
              <a:chExt cx="576450" cy="616225"/>
            </a:xfrm>
          </p:grpSpPr>
          <p:sp>
            <p:nvSpPr>
              <p:cNvPr id="1331" name="Google Shape;1331;p69"/>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1332" name="Google Shape;1332;p69"/>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 name="Google Shape;1333;p69"/>
            <p:cNvGrpSpPr/>
            <p:nvPr/>
          </p:nvGrpSpPr>
          <p:grpSpPr>
            <a:xfrm>
              <a:off x="4824403" y="3421846"/>
              <a:ext cx="110132" cy="130647"/>
              <a:chOff x="5952300" y="3852150"/>
              <a:chExt cx="231225" cy="287200"/>
            </a:xfrm>
          </p:grpSpPr>
          <p:sp>
            <p:nvSpPr>
              <p:cNvPr id="1334" name="Google Shape;1334;p69"/>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69"/>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6" name="Google Shape;1336;p69"/>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69"/>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69"/>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69"/>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69"/>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69"/>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69"/>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69"/>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4" name="Google Shape;1344;p69"/>
            <p:cNvGrpSpPr/>
            <p:nvPr/>
          </p:nvGrpSpPr>
          <p:grpSpPr>
            <a:xfrm>
              <a:off x="4295710" y="3079670"/>
              <a:ext cx="14968" cy="27135"/>
              <a:chOff x="4842300" y="3099950"/>
              <a:chExt cx="31425" cy="59650"/>
            </a:xfrm>
          </p:grpSpPr>
          <p:sp>
            <p:nvSpPr>
              <p:cNvPr id="1345" name="Google Shape;1345;p69"/>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69"/>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69"/>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69"/>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9" name="Google Shape;1349;p69"/>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69"/>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69"/>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69"/>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69"/>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69"/>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69"/>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69"/>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7" name="Google Shape;1357;p69"/>
            <p:cNvGrpSpPr/>
            <p:nvPr/>
          </p:nvGrpSpPr>
          <p:grpSpPr>
            <a:xfrm>
              <a:off x="3831056" y="2816010"/>
              <a:ext cx="37378" cy="27612"/>
              <a:chOff x="3866750" y="2520350"/>
              <a:chExt cx="78475" cy="60700"/>
            </a:xfrm>
          </p:grpSpPr>
          <p:sp>
            <p:nvSpPr>
              <p:cNvPr id="1358" name="Google Shape;1358;p69"/>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69"/>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69"/>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69"/>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2" name="Google Shape;1362;p69"/>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69"/>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69"/>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69"/>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69"/>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69"/>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69"/>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69"/>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69"/>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69"/>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69"/>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69"/>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69"/>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69"/>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69"/>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69"/>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69"/>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1379" name="Google Shape;1379;p69"/>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69"/>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69"/>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69"/>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69"/>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69"/>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69"/>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69"/>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69"/>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69"/>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69"/>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69"/>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1391" name="Google Shape;1391;p69"/>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69"/>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69"/>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69"/>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69"/>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69"/>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69"/>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69"/>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69"/>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69"/>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69"/>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69"/>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69"/>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4" name="Google Shape;1404;p69"/>
            <p:cNvGrpSpPr/>
            <p:nvPr/>
          </p:nvGrpSpPr>
          <p:grpSpPr>
            <a:xfrm>
              <a:off x="3632736" y="3051591"/>
              <a:ext cx="63288" cy="45217"/>
              <a:chOff x="3450375" y="3038225"/>
              <a:chExt cx="132875" cy="99400"/>
            </a:xfrm>
          </p:grpSpPr>
          <p:sp>
            <p:nvSpPr>
              <p:cNvPr id="1405" name="Google Shape;1405;p69"/>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69"/>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7" name="Google Shape;1407;p69"/>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69"/>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69"/>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69"/>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69"/>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69"/>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69"/>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69"/>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69"/>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1416" name="Google Shape;1416;p69"/>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69"/>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69"/>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69"/>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69"/>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69"/>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69"/>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69"/>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69"/>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69"/>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1426" name="Google Shape;1426;p69"/>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69"/>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69"/>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69"/>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69"/>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69"/>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1432" name="Google Shape;1432;p69"/>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69"/>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69"/>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69"/>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69"/>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69"/>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69"/>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69"/>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69"/>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69"/>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 name="Google Shape;1442;p69"/>
          <p:cNvGrpSpPr/>
          <p:nvPr/>
        </p:nvGrpSpPr>
        <p:grpSpPr>
          <a:xfrm>
            <a:off x="3508906" y="1213377"/>
            <a:ext cx="2078182" cy="1366558"/>
            <a:chOff x="235800" y="830650"/>
            <a:chExt cx="6978450" cy="4588844"/>
          </a:xfrm>
        </p:grpSpPr>
        <p:sp>
          <p:nvSpPr>
            <p:cNvPr id="1443" name="Google Shape;1443;p69"/>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69"/>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69"/>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69"/>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69"/>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69"/>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 name="Google Shape;1449;p69"/>
          <p:cNvGrpSpPr/>
          <p:nvPr/>
        </p:nvGrpSpPr>
        <p:grpSpPr>
          <a:xfrm>
            <a:off x="742628" y="3064442"/>
            <a:ext cx="2622876" cy="1333540"/>
            <a:chOff x="238125" y="1038125"/>
            <a:chExt cx="7146800" cy="3633625"/>
          </a:xfrm>
        </p:grpSpPr>
        <p:sp>
          <p:nvSpPr>
            <p:cNvPr id="1450" name="Google Shape;1450;p69"/>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69"/>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69"/>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69"/>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69"/>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69"/>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69"/>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69"/>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69"/>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69"/>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69"/>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69"/>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69"/>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69"/>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69"/>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69"/>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69"/>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69"/>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69"/>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69"/>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69"/>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69"/>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69"/>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69"/>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69"/>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69"/>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69"/>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69"/>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69"/>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69"/>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69"/>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69"/>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69"/>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69"/>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69"/>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69"/>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69"/>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69"/>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69"/>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69"/>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69"/>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69"/>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69"/>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69"/>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69"/>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69"/>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69"/>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69"/>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69"/>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69"/>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69"/>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69"/>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69"/>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69"/>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69"/>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69"/>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69"/>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69"/>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69"/>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69"/>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69"/>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69"/>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69"/>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69"/>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69"/>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69"/>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69"/>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69"/>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69"/>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69"/>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69"/>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69"/>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69"/>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69"/>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69"/>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69"/>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69"/>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69"/>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69"/>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69"/>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69"/>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69"/>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69"/>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69"/>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69"/>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69"/>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69"/>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69"/>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69"/>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69"/>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69"/>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69"/>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69"/>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69"/>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69"/>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69"/>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69"/>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69"/>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69"/>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69"/>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69"/>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69"/>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69"/>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69"/>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69"/>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69"/>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69"/>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69"/>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69"/>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69"/>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69"/>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69"/>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69"/>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69"/>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69"/>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69"/>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69"/>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69"/>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69"/>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69"/>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69"/>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69"/>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69"/>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69"/>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69"/>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69"/>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69"/>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69"/>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69"/>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69"/>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69"/>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69"/>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69"/>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69"/>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69"/>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69"/>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69"/>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69"/>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69"/>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69"/>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69"/>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69"/>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69"/>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69"/>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69"/>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69"/>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69"/>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69"/>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69"/>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69"/>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69"/>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69"/>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69"/>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69"/>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69"/>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69"/>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69"/>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69"/>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69"/>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69"/>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69"/>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69"/>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69"/>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69"/>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69"/>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69"/>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69"/>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69"/>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69"/>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69"/>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69"/>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69"/>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69"/>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69"/>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69"/>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69"/>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69"/>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69"/>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69"/>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69"/>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69"/>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69"/>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69"/>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69"/>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69"/>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69"/>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69"/>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69"/>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69"/>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69"/>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69"/>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69"/>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69"/>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69"/>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69"/>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69"/>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69"/>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69"/>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69"/>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69"/>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69"/>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69"/>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69"/>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69"/>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69"/>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69"/>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69"/>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69"/>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69"/>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69"/>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69"/>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69"/>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69"/>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69"/>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69"/>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69"/>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69"/>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69"/>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69"/>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69"/>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69"/>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69"/>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69"/>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69"/>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69"/>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69"/>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69"/>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69"/>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69"/>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69"/>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69"/>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69"/>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69"/>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69"/>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69"/>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69"/>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69"/>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69"/>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69"/>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69"/>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69"/>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69"/>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69"/>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69"/>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69"/>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69"/>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69"/>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69"/>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69"/>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69"/>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69"/>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69"/>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69"/>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69"/>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69"/>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69"/>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69"/>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69"/>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69"/>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69"/>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69"/>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69"/>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69"/>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69"/>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69"/>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69"/>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69"/>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69"/>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69"/>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69"/>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69"/>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69"/>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69"/>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69"/>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69"/>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69"/>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69"/>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69"/>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69"/>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69"/>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69"/>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69"/>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69"/>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69"/>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69"/>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69"/>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69"/>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69"/>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69"/>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69"/>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69"/>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69"/>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69"/>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69"/>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69"/>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69"/>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69"/>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69"/>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69"/>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69"/>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69"/>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69"/>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69"/>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69"/>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69"/>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69"/>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69"/>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69"/>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69"/>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69"/>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69"/>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69"/>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69"/>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69"/>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69"/>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69"/>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69"/>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69"/>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69"/>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69"/>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69"/>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69"/>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69"/>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69"/>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69"/>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69"/>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69"/>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69"/>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69"/>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69"/>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69"/>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69"/>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69"/>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69"/>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69"/>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69"/>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69"/>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69"/>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69"/>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69"/>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69"/>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69"/>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69"/>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69"/>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69"/>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69"/>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69"/>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69"/>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69"/>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69"/>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69"/>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69"/>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69"/>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69"/>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69"/>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69"/>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69"/>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69"/>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69"/>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69"/>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69"/>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69"/>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69"/>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69"/>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69"/>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69"/>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69"/>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69"/>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69"/>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69"/>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69"/>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69"/>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69"/>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69"/>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69"/>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69"/>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69"/>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69"/>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69"/>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69"/>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69"/>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69"/>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69"/>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69"/>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69"/>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69"/>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69"/>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69"/>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69"/>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69"/>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69"/>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69"/>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69"/>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69"/>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69"/>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69"/>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69"/>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69"/>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69"/>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69"/>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69"/>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69"/>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69"/>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69"/>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69"/>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69"/>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69"/>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69"/>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69"/>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69"/>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69"/>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69"/>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69"/>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69"/>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69"/>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69"/>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69"/>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69"/>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69"/>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69"/>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69"/>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69"/>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69"/>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69"/>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69"/>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69"/>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69"/>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69"/>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69"/>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69"/>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69"/>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69"/>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69"/>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69"/>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69"/>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69"/>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69"/>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69"/>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69"/>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69"/>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69"/>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69"/>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69"/>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69"/>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69"/>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69"/>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69"/>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69"/>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69"/>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69"/>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69"/>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69"/>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69"/>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69"/>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69"/>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69"/>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69"/>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69"/>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69"/>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69"/>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69"/>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69"/>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69"/>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69"/>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69"/>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69"/>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69"/>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69"/>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69"/>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69"/>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69"/>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69"/>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69"/>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69"/>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69"/>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69"/>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69"/>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69"/>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69"/>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69"/>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69"/>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69"/>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69"/>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69"/>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69"/>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69"/>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69"/>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69"/>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69"/>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69"/>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69"/>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69"/>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69"/>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69"/>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69"/>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69"/>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69"/>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69"/>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69"/>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69"/>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69"/>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69"/>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69"/>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69"/>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69"/>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69"/>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69"/>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69"/>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69"/>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69"/>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69"/>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69"/>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69"/>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69"/>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69"/>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69"/>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69"/>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69"/>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69"/>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69"/>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69"/>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69"/>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69"/>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69"/>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69"/>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69"/>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69"/>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69"/>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69"/>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69"/>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69"/>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69"/>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69"/>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69"/>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69"/>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69"/>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69"/>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69"/>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69"/>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69"/>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69"/>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69"/>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69"/>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69"/>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69"/>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69"/>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69"/>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69"/>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69"/>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69"/>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69"/>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69"/>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69"/>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69"/>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69"/>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69"/>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69"/>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69"/>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69"/>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69"/>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69"/>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69"/>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69"/>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69"/>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69"/>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69"/>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69"/>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69"/>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69"/>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69"/>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69"/>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69"/>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69"/>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69"/>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69"/>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69"/>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69"/>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69"/>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69"/>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69"/>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69"/>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69"/>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69"/>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69"/>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69"/>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69"/>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69"/>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69"/>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69"/>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69"/>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69"/>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69"/>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69"/>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69"/>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69"/>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69"/>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69"/>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69"/>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69"/>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69"/>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69"/>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69"/>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69"/>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69"/>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69"/>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69"/>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69"/>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69"/>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69"/>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69"/>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69"/>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69"/>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69"/>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69"/>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69"/>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69"/>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69"/>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69"/>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69"/>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69"/>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69"/>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69"/>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69"/>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69"/>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69"/>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69"/>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69"/>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69"/>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69"/>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69"/>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69"/>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69"/>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69"/>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69"/>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69"/>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69"/>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69"/>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69"/>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69"/>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69"/>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69"/>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69"/>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69"/>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69"/>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69"/>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69"/>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69"/>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69"/>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69"/>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69"/>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69"/>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69"/>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69"/>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69"/>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69"/>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69"/>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69"/>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69"/>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69"/>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69"/>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69"/>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69"/>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69"/>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69"/>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69"/>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69"/>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69"/>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69"/>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69"/>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69"/>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69"/>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69"/>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69"/>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69"/>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69"/>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69"/>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69"/>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69"/>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69"/>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69"/>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69"/>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69"/>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69"/>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69"/>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69"/>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69"/>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69"/>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69"/>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69"/>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69"/>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69"/>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69"/>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69"/>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69"/>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69"/>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69"/>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69"/>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69"/>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69"/>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69"/>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69"/>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69"/>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69"/>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69"/>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69"/>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69"/>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69"/>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69"/>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69"/>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69"/>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69"/>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69"/>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69"/>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69"/>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69"/>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69"/>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69"/>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69"/>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69"/>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69"/>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69"/>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69"/>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69"/>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69"/>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69"/>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69"/>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69"/>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69"/>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69"/>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69"/>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69"/>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69"/>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69"/>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69"/>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69"/>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69"/>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69"/>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69"/>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69"/>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69"/>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69"/>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69"/>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69"/>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69"/>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69"/>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69"/>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69"/>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69"/>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69"/>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69"/>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69"/>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69"/>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69"/>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69"/>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69"/>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69"/>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69"/>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69"/>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69"/>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69"/>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69"/>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69"/>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69"/>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69"/>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69"/>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69"/>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69"/>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69"/>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69"/>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69"/>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69"/>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69"/>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69"/>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69"/>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69"/>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69"/>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69"/>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69"/>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69"/>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69"/>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69"/>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69"/>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69"/>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69"/>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69"/>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69"/>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69"/>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69"/>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69"/>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69"/>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69"/>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69"/>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69"/>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69"/>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69"/>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69"/>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69"/>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69"/>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69"/>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69"/>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69"/>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69"/>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69"/>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69"/>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69"/>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69"/>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69"/>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69"/>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69"/>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69"/>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69"/>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69"/>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69"/>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69"/>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69"/>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69"/>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69"/>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69"/>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69"/>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69"/>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69"/>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69"/>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69"/>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69"/>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69"/>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69"/>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69"/>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69"/>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69"/>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69"/>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69"/>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69"/>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69"/>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69"/>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69"/>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69"/>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69"/>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69"/>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69"/>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69"/>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69"/>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69"/>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69"/>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69"/>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69"/>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69"/>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69"/>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69"/>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69"/>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69"/>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69"/>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69"/>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69"/>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69"/>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69"/>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69"/>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69"/>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69"/>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69"/>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69"/>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69"/>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69"/>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69"/>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69"/>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69"/>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69"/>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69"/>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69"/>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69"/>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69"/>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69"/>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69"/>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69"/>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69"/>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69"/>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69"/>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69"/>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69"/>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69"/>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69"/>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69"/>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69"/>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69"/>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69"/>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69"/>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69"/>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69"/>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69"/>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69"/>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69"/>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69"/>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69"/>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69"/>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69"/>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69"/>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69"/>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69"/>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69"/>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69"/>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69"/>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69"/>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69"/>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69"/>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69"/>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69"/>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69"/>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69"/>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69"/>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69"/>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69"/>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69"/>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69"/>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69"/>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69"/>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69"/>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69"/>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69"/>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69"/>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69"/>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69"/>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69"/>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69"/>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69"/>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69"/>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69"/>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69"/>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69"/>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69"/>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69"/>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69"/>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69"/>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69"/>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69"/>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69"/>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69"/>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69"/>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69"/>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69"/>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69"/>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69"/>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69"/>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69"/>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69"/>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69"/>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69"/>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69"/>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69"/>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69"/>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69"/>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69"/>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69"/>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69"/>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69"/>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69"/>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69"/>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69"/>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69"/>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69"/>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69"/>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69"/>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69"/>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69"/>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69"/>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69"/>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69"/>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69"/>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69"/>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69"/>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69"/>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69"/>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69"/>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69"/>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69"/>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69"/>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69"/>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69"/>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69"/>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69"/>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69"/>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69"/>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69"/>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69"/>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69"/>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69"/>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69"/>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69"/>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69"/>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69"/>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69"/>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69"/>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69"/>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69"/>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69"/>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69"/>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69"/>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69"/>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69"/>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69"/>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69"/>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69"/>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69"/>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69"/>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69"/>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69"/>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69"/>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69"/>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69"/>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69"/>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69"/>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69"/>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69"/>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69"/>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69"/>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69"/>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69"/>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69"/>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69"/>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69"/>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69"/>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69"/>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69"/>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69"/>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69"/>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69"/>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69"/>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69"/>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69"/>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69"/>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69"/>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69"/>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69"/>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69"/>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69"/>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69"/>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69"/>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69"/>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69"/>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69"/>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69"/>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69"/>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69"/>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69"/>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69"/>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69"/>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69"/>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69"/>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69"/>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69"/>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69"/>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69"/>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69"/>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69"/>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69"/>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69"/>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69"/>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69"/>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69"/>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69"/>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69"/>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69"/>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69"/>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69"/>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69"/>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69"/>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69"/>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69"/>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69"/>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69"/>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69"/>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69"/>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69"/>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69"/>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69"/>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69"/>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69"/>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69"/>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69"/>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69"/>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69"/>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69"/>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69"/>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69"/>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69"/>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69"/>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69"/>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69"/>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69"/>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69"/>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69"/>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69"/>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69"/>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69"/>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69"/>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69"/>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69"/>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69"/>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69"/>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69"/>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69"/>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69"/>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69"/>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69"/>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69"/>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69"/>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69"/>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69"/>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69"/>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69"/>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69"/>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69"/>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69"/>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69"/>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69"/>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69"/>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69"/>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69"/>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69"/>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69"/>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69"/>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69"/>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69"/>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69"/>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69"/>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69"/>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69"/>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69"/>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69"/>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69"/>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69"/>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69"/>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69"/>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69"/>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69"/>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69"/>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69"/>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69"/>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69"/>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69"/>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69"/>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69"/>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69"/>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69"/>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69"/>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69"/>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69"/>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69"/>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69"/>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69"/>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69"/>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69"/>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69"/>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69"/>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69"/>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69"/>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69"/>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69"/>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69"/>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69"/>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69"/>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69"/>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69"/>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69"/>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69"/>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69"/>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69"/>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69"/>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69"/>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69"/>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69"/>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69"/>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69"/>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69"/>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69"/>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69"/>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69"/>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69"/>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69"/>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69"/>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69"/>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69"/>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69"/>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69"/>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69"/>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69"/>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69"/>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69"/>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69"/>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69"/>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69"/>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69"/>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69"/>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69"/>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69"/>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69"/>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69"/>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69"/>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69"/>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69"/>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69"/>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69"/>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69"/>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69"/>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69"/>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69"/>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69"/>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69"/>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69"/>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69"/>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69"/>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69"/>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69"/>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69"/>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69"/>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69"/>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69"/>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69"/>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69"/>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69"/>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69"/>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69"/>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69"/>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69"/>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69"/>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69"/>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69"/>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69"/>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69"/>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69"/>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69"/>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69"/>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69"/>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69"/>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69"/>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69"/>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69"/>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69"/>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69"/>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69"/>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69"/>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69"/>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69"/>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69"/>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69"/>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69"/>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69"/>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69"/>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69"/>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69"/>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69"/>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69"/>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69"/>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69"/>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69"/>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69"/>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69"/>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69"/>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69"/>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69"/>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69"/>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69"/>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69"/>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69"/>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69"/>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69"/>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69"/>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69"/>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69"/>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69"/>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69"/>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69"/>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69"/>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69"/>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69"/>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69"/>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69"/>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69"/>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69"/>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69"/>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69"/>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69"/>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69"/>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69"/>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69"/>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69"/>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69"/>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69"/>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69"/>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69"/>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69"/>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69"/>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69"/>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69"/>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69"/>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69"/>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69"/>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69"/>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69"/>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69"/>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69"/>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69"/>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69"/>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69"/>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69"/>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69"/>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69"/>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69"/>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69"/>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69"/>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69"/>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69"/>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69"/>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69"/>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69"/>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69"/>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69"/>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69"/>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69"/>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69"/>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69"/>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69"/>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69"/>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69"/>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69"/>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69"/>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69"/>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69"/>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69"/>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69"/>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69"/>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69"/>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69"/>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69"/>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69"/>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69"/>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69"/>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69"/>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69"/>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69"/>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69"/>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69"/>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69"/>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69"/>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69"/>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69"/>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69"/>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69"/>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69"/>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69"/>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69"/>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69"/>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69"/>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69"/>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69"/>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69"/>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69"/>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69"/>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69"/>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69"/>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69"/>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69"/>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69"/>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69"/>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69"/>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69"/>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69"/>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69"/>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69"/>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69"/>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69"/>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69"/>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69"/>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69"/>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69"/>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69"/>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69"/>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69"/>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69"/>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69"/>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69"/>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69"/>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69"/>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69"/>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69"/>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69"/>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69"/>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69"/>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69"/>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69"/>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69"/>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69"/>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69"/>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69"/>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69"/>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69"/>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69"/>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69"/>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69"/>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69"/>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69"/>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69"/>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69"/>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69"/>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69"/>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69"/>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69"/>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69"/>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69"/>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69"/>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69"/>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69"/>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69"/>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69"/>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69"/>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69"/>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69"/>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69"/>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69"/>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69"/>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69"/>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69"/>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69"/>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69"/>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69"/>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69"/>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69"/>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69"/>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69"/>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69"/>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69"/>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69"/>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69"/>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69"/>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69"/>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69"/>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69"/>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69"/>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69"/>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69"/>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69"/>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69"/>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69"/>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69"/>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69"/>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69"/>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69"/>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69"/>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69"/>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69"/>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69"/>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69"/>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69"/>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69"/>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69"/>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69"/>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69"/>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69"/>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69"/>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69"/>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69"/>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69"/>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69"/>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69"/>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69"/>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69"/>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69"/>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69"/>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69"/>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69"/>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69"/>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69"/>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69"/>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69"/>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69"/>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69"/>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69"/>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69"/>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69"/>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69"/>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69"/>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69"/>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69"/>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69"/>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69"/>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69"/>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69"/>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69"/>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69"/>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69"/>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69"/>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69"/>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69"/>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69"/>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69"/>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69"/>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69"/>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69"/>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69"/>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69"/>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69"/>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69"/>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69"/>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69"/>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69"/>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69"/>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69"/>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69"/>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69"/>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69"/>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69"/>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69"/>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69"/>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69"/>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69"/>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69"/>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69"/>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69"/>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69"/>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69"/>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69"/>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69"/>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69"/>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69"/>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69"/>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69"/>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69"/>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69"/>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69"/>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69"/>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69"/>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69"/>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69"/>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69"/>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69"/>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69"/>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69"/>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69"/>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69"/>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69"/>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69"/>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69"/>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69"/>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69"/>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69"/>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69"/>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69"/>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69"/>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69"/>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69"/>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69"/>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69"/>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69"/>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69"/>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69"/>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69"/>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69"/>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69"/>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69"/>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69"/>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69"/>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69"/>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69"/>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69"/>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69"/>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69"/>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69"/>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69"/>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69"/>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69"/>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69"/>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69"/>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69"/>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69"/>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22" name="Google Shape;3022;p69"/>
          <p:cNvGrpSpPr/>
          <p:nvPr/>
        </p:nvGrpSpPr>
        <p:grpSpPr>
          <a:xfrm>
            <a:off x="5857556" y="1206552"/>
            <a:ext cx="2590840" cy="1380235"/>
            <a:chOff x="233350" y="949250"/>
            <a:chExt cx="7137300" cy="3802300"/>
          </a:xfrm>
        </p:grpSpPr>
        <p:sp>
          <p:nvSpPr>
            <p:cNvPr id="3023" name="Google Shape;3023;p69"/>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69"/>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69"/>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69"/>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69"/>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69"/>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69"/>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69"/>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69"/>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69"/>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69"/>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69"/>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69"/>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69"/>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69"/>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69"/>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69"/>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69"/>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69"/>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69"/>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69"/>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69"/>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69"/>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69"/>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69"/>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69"/>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69"/>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69"/>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69"/>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69"/>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69"/>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69"/>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69"/>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69"/>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69"/>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69"/>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69"/>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69"/>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69"/>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69"/>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69"/>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69"/>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69"/>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69"/>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69"/>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69"/>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69"/>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69"/>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69"/>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69"/>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69"/>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74" name="Google Shape;3074;p69"/>
          <p:cNvGrpSpPr/>
          <p:nvPr/>
        </p:nvGrpSpPr>
        <p:grpSpPr>
          <a:xfrm>
            <a:off x="7671985" y="3251325"/>
            <a:ext cx="104231" cy="320340"/>
            <a:chOff x="7564426" y="3224343"/>
            <a:chExt cx="119985" cy="368801"/>
          </a:xfrm>
        </p:grpSpPr>
        <p:sp>
          <p:nvSpPr>
            <p:cNvPr id="3075" name="Google Shape;3075;p69"/>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69"/>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77" name="Google Shape;3077;p69"/>
          <p:cNvGrpSpPr/>
          <p:nvPr/>
        </p:nvGrpSpPr>
        <p:grpSpPr>
          <a:xfrm>
            <a:off x="7371473" y="3245427"/>
            <a:ext cx="189489" cy="332132"/>
            <a:chOff x="8370831" y="3202002"/>
            <a:chExt cx="218129" cy="382376"/>
          </a:xfrm>
        </p:grpSpPr>
        <p:sp>
          <p:nvSpPr>
            <p:cNvPr id="3078" name="Google Shape;3078;p69"/>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69"/>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80" name="Google Shape;3080;p69"/>
          <p:cNvGrpSpPr/>
          <p:nvPr/>
        </p:nvGrpSpPr>
        <p:grpSpPr>
          <a:xfrm>
            <a:off x="8094863" y="3656559"/>
            <a:ext cx="309429" cy="267000"/>
            <a:chOff x="6742064" y="3750480"/>
            <a:chExt cx="399315" cy="344560"/>
          </a:xfrm>
        </p:grpSpPr>
        <p:sp>
          <p:nvSpPr>
            <p:cNvPr id="3081" name="Google Shape;3081;p69"/>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69"/>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83" name="Google Shape;3083;p69"/>
          <p:cNvGrpSpPr/>
          <p:nvPr/>
        </p:nvGrpSpPr>
        <p:grpSpPr>
          <a:xfrm>
            <a:off x="7633882" y="4007606"/>
            <a:ext cx="180437" cy="281608"/>
            <a:chOff x="7248525" y="3739696"/>
            <a:chExt cx="230531" cy="359790"/>
          </a:xfrm>
        </p:grpSpPr>
        <p:sp>
          <p:nvSpPr>
            <p:cNvPr id="3084" name="Google Shape;3084;p69"/>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69"/>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86" name="Google Shape;3086;p69"/>
          <p:cNvGrpSpPr/>
          <p:nvPr/>
        </p:nvGrpSpPr>
        <p:grpSpPr>
          <a:xfrm>
            <a:off x="7879801" y="3650830"/>
            <a:ext cx="162896" cy="278710"/>
            <a:chOff x="7601242" y="3729267"/>
            <a:chExt cx="222566" cy="380803"/>
          </a:xfrm>
        </p:grpSpPr>
        <p:sp>
          <p:nvSpPr>
            <p:cNvPr id="3087" name="Google Shape;3087;p69"/>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69"/>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89" name="Google Shape;3089;p69"/>
          <p:cNvSpPr/>
          <p:nvPr/>
        </p:nvSpPr>
        <p:spPr>
          <a:xfrm>
            <a:off x="7845827" y="32631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90" name="Google Shape;3090;p69"/>
          <p:cNvGrpSpPr/>
          <p:nvPr/>
        </p:nvGrpSpPr>
        <p:grpSpPr>
          <a:xfrm>
            <a:off x="7369446" y="3651971"/>
            <a:ext cx="193543" cy="275990"/>
            <a:chOff x="8304647" y="3738687"/>
            <a:chExt cx="225076" cy="320956"/>
          </a:xfrm>
        </p:grpSpPr>
        <p:sp>
          <p:nvSpPr>
            <p:cNvPr id="3091" name="Google Shape;3091;p69"/>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69"/>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69"/>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94" name="Google Shape;3094;p69"/>
          <p:cNvGrpSpPr/>
          <p:nvPr/>
        </p:nvGrpSpPr>
        <p:grpSpPr>
          <a:xfrm>
            <a:off x="7641939" y="3651971"/>
            <a:ext cx="178492" cy="275990"/>
            <a:chOff x="8615101" y="3738687"/>
            <a:chExt cx="207573" cy="320956"/>
          </a:xfrm>
        </p:grpSpPr>
        <p:sp>
          <p:nvSpPr>
            <p:cNvPr id="3095" name="Google Shape;3095;p69"/>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69"/>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69"/>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98" name="Google Shape;3098;p69"/>
          <p:cNvSpPr/>
          <p:nvPr/>
        </p:nvSpPr>
        <p:spPr>
          <a:xfrm>
            <a:off x="8138379" y="32418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99" name="Google Shape;3099;p69"/>
          <p:cNvGrpSpPr/>
          <p:nvPr/>
        </p:nvGrpSpPr>
        <p:grpSpPr>
          <a:xfrm>
            <a:off x="6036644" y="3773459"/>
            <a:ext cx="557670" cy="511283"/>
            <a:chOff x="6015419" y="3716859"/>
            <a:chExt cx="557671" cy="511283"/>
          </a:xfrm>
        </p:grpSpPr>
        <p:sp>
          <p:nvSpPr>
            <p:cNvPr id="3100" name="Google Shape;3100;p69"/>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01" name="Google Shape;3101;p69"/>
            <p:cNvGrpSpPr/>
            <p:nvPr/>
          </p:nvGrpSpPr>
          <p:grpSpPr>
            <a:xfrm>
              <a:off x="6036094" y="3716980"/>
              <a:ext cx="529860" cy="510468"/>
              <a:chOff x="6036094" y="3716980"/>
              <a:chExt cx="529860" cy="510468"/>
            </a:xfrm>
          </p:grpSpPr>
          <p:sp>
            <p:nvSpPr>
              <p:cNvPr id="3102" name="Google Shape;3102;p69"/>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69"/>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69"/>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69"/>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69"/>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69"/>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69"/>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69"/>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69"/>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69"/>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112" name="Google Shape;3112;p69"/>
          <p:cNvGrpSpPr/>
          <p:nvPr/>
        </p:nvGrpSpPr>
        <p:grpSpPr>
          <a:xfrm>
            <a:off x="6665529" y="3130228"/>
            <a:ext cx="576302" cy="511871"/>
            <a:chOff x="6644304" y="3073628"/>
            <a:chExt cx="576302" cy="511871"/>
          </a:xfrm>
        </p:grpSpPr>
        <p:sp>
          <p:nvSpPr>
            <p:cNvPr id="3113" name="Google Shape;3113;p69"/>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14" name="Google Shape;3114;p69"/>
            <p:cNvGrpSpPr/>
            <p:nvPr/>
          </p:nvGrpSpPr>
          <p:grpSpPr>
            <a:xfrm>
              <a:off x="6712169" y="3085440"/>
              <a:ext cx="481622" cy="494913"/>
              <a:chOff x="6712169" y="3085440"/>
              <a:chExt cx="481622" cy="494913"/>
            </a:xfrm>
          </p:grpSpPr>
          <p:sp>
            <p:nvSpPr>
              <p:cNvPr id="3115" name="Google Shape;3115;p69"/>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69"/>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69"/>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69"/>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69"/>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20" name="Google Shape;3120;p69"/>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69"/>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69"/>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23" name="Google Shape;3123;p69"/>
          <p:cNvSpPr/>
          <p:nvPr/>
        </p:nvSpPr>
        <p:spPr>
          <a:xfrm>
            <a:off x="7009563" y="3146856"/>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24" name="Google Shape;3124;p69"/>
          <p:cNvGrpSpPr/>
          <p:nvPr/>
        </p:nvGrpSpPr>
        <p:grpSpPr>
          <a:xfrm>
            <a:off x="6673379" y="3773223"/>
            <a:ext cx="560631" cy="511352"/>
            <a:chOff x="6652154" y="3716623"/>
            <a:chExt cx="560631" cy="511352"/>
          </a:xfrm>
        </p:grpSpPr>
        <p:sp>
          <p:nvSpPr>
            <p:cNvPr id="3125" name="Google Shape;3125;p69"/>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26" name="Google Shape;3126;p69"/>
            <p:cNvGrpSpPr/>
            <p:nvPr/>
          </p:nvGrpSpPr>
          <p:grpSpPr>
            <a:xfrm>
              <a:off x="6669657" y="3716715"/>
              <a:ext cx="466779" cy="464290"/>
              <a:chOff x="6669657" y="3716715"/>
              <a:chExt cx="466779" cy="464290"/>
            </a:xfrm>
          </p:grpSpPr>
          <p:sp>
            <p:nvSpPr>
              <p:cNvPr id="3127" name="Google Shape;3127;p69"/>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69"/>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69"/>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69"/>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69"/>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69"/>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69"/>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69"/>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69"/>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69"/>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69"/>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69"/>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69"/>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140" name="Google Shape;3140;p69"/>
          <p:cNvGrpSpPr/>
          <p:nvPr/>
        </p:nvGrpSpPr>
        <p:grpSpPr>
          <a:xfrm>
            <a:off x="7867470" y="4054631"/>
            <a:ext cx="187557" cy="187557"/>
            <a:chOff x="8565775" y="671075"/>
            <a:chExt cx="441000" cy="441000"/>
          </a:xfrm>
        </p:grpSpPr>
        <p:sp>
          <p:nvSpPr>
            <p:cNvPr id="3141" name="Google Shape;3141;p69"/>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69"/>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43" name="Google Shape;3143;p69"/>
          <p:cNvSpPr/>
          <p:nvPr/>
        </p:nvSpPr>
        <p:spPr>
          <a:xfrm>
            <a:off x="8168685" y="40505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69"/>
          <p:cNvSpPr/>
          <p:nvPr/>
        </p:nvSpPr>
        <p:spPr>
          <a:xfrm flipH="1">
            <a:off x="7376923" y="4017007"/>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45" name="Google Shape;3145;p69"/>
          <p:cNvGrpSpPr/>
          <p:nvPr/>
        </p:nvGrpSpPr>
        <p:grpSpPr>
          <a:xfrm>
            <a:off x="6021325" y="3132850"/>
            <a:ext cx="587871" cy="512373"/>
            <a:chOff x="6000100" y="3076250"/>
            <a:chExt cx="587871" cy="512373"/>
          </a:xfrm>
        </p:grpSpPr>
        <p:sp>
          <p:nvSpPr>
            <p:cNvPr id="3146" name="Google Shape;3146;p69"/>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47" name="Google Shape;3147;p69"/>
            <p:cNvGrpSpPr/>
            <p:nvPr/>
          </p:nvGrpSpPr>
          <p:grpSpPr>
            <a:xfrm>
              <a:off x="6031360" y="3076713"/>
              <a:ext cx="539107" cy="480965"/>
              <a:chOff x="6031360" y="3076713"/>
              <a:chExt cx="539107" cy="480965"/>
            </a:xfrm>
          </p:grpSpPr>
          <p:sp>
            <p:nvSpPr>
              <p:cNvPr id="3148" name="Google Shape;3148;p69"/>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69"/>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69"/>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69"/>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69"/>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69"/>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69"/>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155" name="Google Shape;3155;p69"/>
          <p:cNvGrpSpPr/>
          <p:nvPr/>
        </p:nvGrpSpPr>
        <p:grpSpPr>
          <a:xfrm>
            <a:off x="3597785" y="3065882"/>
            <a:ext cx="2241344" cy="1330656"/>
            <a:chOff x="3597785" y="3065882"/>
            <a:chExt cx="2241344" cy="1330656"/>
          </a:xfrm>
        </p:grpSpPr>
        <p:grpSp>
          <p:nvGrpSpPr>
            <p:cNvPr id="3156" name="Google Shape;3156;p69"/>
            <p:cNvGrpSpPr/>
            <p:nvPr/>
          </p:nvGrpSpPr>
          <p:grpSpPr>
            <a:xfrm>
              <a:off x="5296908" y="3937355"/>
              <a:ext cx="143198" cy="32380"/>
              <a:chOff x="5296908" y="3937355"/>
              <a:chExt cx="143198" cy="32380"/>
            </a:xfrm>
          </p:grpSpPr>
          <p:sp>
            <p:nvSpPr>
              <p:cNvPr id="3157" name="Google Shape;3157;p69"/>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58" name="Google Shape;3158;p69"/>
              <p:cNvGrpSpPr/>
              <p:nvPr/>
            </p:nvGrpSpPr>
            <p:grpSpPr>
              <a:xfrm>
                <a:off x="5402331" y="3937355"/>
                <a:ext cx="37776" cy="32380"/>
                <a:chOff x="5402331" y="3937355"/>
                <a:chExt cx="37776" cy="32380"/>
              </a:xfrm>
            </p:grpSpPr>
            <p:sp>
              <p:nvSpPr>
                <p:cNvPr id="3159" name="Google Shape;3159;p69"/>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69"/>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61" name="Google Shape;3161;p69"/>
              <p:cNvGrpSpPr/>
              <p:nvPr/>
            </p:nvGrpSpPr>
            <p:grpSpPr>
              <a:xfrm>
                <a:off x="5296908" y="3937355"/>
                <a:ext cx="37783" cy="32380"/>
                <a:chOff x="5296908" y="3937355"/>
                <a:chExt cx="37783" cy="32380"/>
              </a:xfrm>
            </p:grpSpPr>
            <p:sp>
              <p:nvSpPr>
                <p:cNvPr id="3162" name="Google Shape;3162;p69"/>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69"/>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164" name="Google Shape;3164;p69"/>
            <p:cNvGrpSpPr/>
            <p:nvPr/>
          </p:nvGrpSpPr>
          <p:grpSpPr>
            <a:xfrm>
              <a:off x="4724163" y="3119631"/>
              <a:ext cx="120838" cy="84218"/>
              <a:chOff x="4724163" y="3119631"/>
              <a:chExt cx="120838" cy="84218"/>
            </a:xfrm>
          </p:grpSpPr>
          <p:grpSp>
            <p:nvGrpSpPr>
              <p:cNvPr id="3165" name="Google Shape;3165;p69"/>
              <p:cNvGrpSpPr/>
              <p:nvPr/>
            </p:nvGrpSpPr>
            <p:grpSpPr>
              <a:xfrm>
                <a:off x="4746712" y="3132773"/>
                <a:ext cx="86869" cy="56424"/>
                <a:chOff x="4746712" y="3132773"/>
                <a:chExt cx="86869" cy="56424"/>
              </a:xfrm>
            </p:grpSpPr>
            <p:sp>
              <p:nvSpPr>
                <p:cNvPr id="3166" name="Google Shape;3166;p69"/>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69"/>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68" name="Google Shape;3168;p69"/>
              <p:cNvGrpSpPr/>
              <p:nvPr/>
            </p:nvGrpSpPr>
            <p:grpSpPr>
              <a:xfrm>
                <a:off x="4773634" y="3143336"/>
                <a:ext cx="37776" cy="32451"/>
                <a:chOff x="4773634" y="3143336"/>
                <a:chExt cx="37776" cy="32451"/>
              </a:xfrm>
            </p:grpSpPr>
            <p:sp>
              <p:nvSpPr>
                <p:cNvPr id="3169" name="Google Shape;3169;p69"/>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69"/>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71" name="Google Shape;3171;p69"/>
              <p:cNvGrpSpPr/>
              <p:nvPr/>
            </p:nvGrpSpPr>
            <p:grpSpPr>
              <a:xfrm>
                <a:off x="4724163" y="3131248"/>
                <a:ext cx="37776" cy="32459"/>
                <a:chOff x="4724163" y="3131248"/>
                <a:chExt cx="37776" cy="32459"/>
              </a:xfrm>
            </p:grpSpPr>
            <p:sp>
              <p:nvSpPr>
                <p:cNvPr id="3172" name="Google Shape;3172;p69"/>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69"/>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74" name="Google Shape;3174;p69"/>
              <p:cNvGrpSpPr/>
              <p:nvPr/>
            </p:nvGrpSpPr>
            <p:grpSpPr>
              <a:xfrm>
                <a:off x="4755081" y="3176054"/>
                <a:ext cx="32357" cy="27795"/>
                <a:chOff x="4755081" y="3176054"/>
                <a:chExt cx="32357" cy="27795"/>
              </a:xfrm>
            </p:grpSpPr>
            <p:sp>
              <p:nvSpPr>
                <p:cNvPr id="3175" name="Google Shape;3175;p69"/>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69"/>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77" name="Google Shape;3177;p69"/>
              <p:cNvGrpSpPr/>
              <p:nvPr/>
            </p:nvGrpSpPr>
            <p:grpSpPr>
              <a:xfrm>
                <a:off x="4812550" y="3119631"/>
                <a:ext cx="32451" cy="27803"/>
                <a:chOff x="4812550" y="3119631"/>
                <a:chExt cx="32451" cy="27803"/>
              </a:xfrm>
            </p:grpSpPr>
            <p:sp>
              <p:nvSpPr>
                <p:cNvPr id="3178" name="Google Shape;3178;p69"/>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69"/>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180" name="Google Shape;3180;p69"/>
            <p:cNvGrpSpPr/>
            <p:nvPr/>
          </p:nvGrpSpPr>
          <p:grpSpPr>
            <a:xfrm>
              <a:off x="5382826" y="4027197"/>
              <a:ext cx="268967" cy="250422"/>
              <a:chOff x="5382826" y="4027197"/>
              <a:chExt cx="268967" cy="250422"/>
            </a:xfrm>
          </p:grpSpPr>
          <p:grpSp>
            <p:nvGrpSpPr>
              <p:cNvPr id="3181" name="Google Shape;3181;p69"/>
              <p:cNvGrpSpPr/>
              <p:nvPr/>
            </p:nvGrpSpPr>
            <p:grpSpPr>
              <a:xfrm>
                <a:off x="5405280" y="4042510"/>
                <a:ext cx="237570" cy="218647"/>
                <a:chOff x="5405280" y="4042510"/>
                <a:chExt cx="237570" cy="218647"/>
              </a:xfrm>
            </p:grpSpPr>
            <p:sp>
              <p:nvSpPr>
                <p:cNvPr id="3182" name="Google Shape;3182;p69"/>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69"/>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69"/>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69"/>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69"/>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69"/>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88" name="Google Shape;3188;p69"/>
              <p:cNvGrpSpPr/>
              <p:nvPr/>
            </p:nvGrpSpPr>
            <p:grpSpPr>
              <a:xfrm>
                <a:off x="5382826" y="4125549"/>
                <a:ext cx="37776" cy="32380"/>
                <a:chOff x="5382826" y="4125549"/>
                <a:chExt cx="37776" cy="32380"/>
              </a:xfrm>
            </p:grpSpPr>
            <p:sp>
              <p:nvSpPr>
                <p:cNvPr id="3189" name="Google Shape;3189;p69"/>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69"/>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91" name="Google Shape;3191;p69"/>
              <p:cNvGrpSpPr/>
              <p:nvPr/>
            </p:nvGrpSpPr>
            <p:grpSpPr>
              <a:xfrm>
                <a:off x="5475680" y="4195587"/>
                <a:ext cx="37783" cy="32364"/>
                <a:chOff x="5475680" y="4195587"/>
                <a:chExt cx="37783" cy="32364"/>
              </a:xfrm>
            </p:grpSpPr>
            <p:sp>
              <p:nvSpPr>
                <p:cNvPr id="3192" name="Google Shape;3192;p69"/>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69"/>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94" name="Google Shape;3194;p69"/>
              <p:cNvGrpSpPr/>
              <p:nvPr/>
            </p:nvGrpSpPr>
            <p:grpSpPr>
              <a:xfrm>
                <a:off x="5532575" y="4027197"/>
                <a:ext cx="33308" cy="32262"/>
                <a:chOff x="5532575" y="4027197"/>
                <a:chExt cx="33308" cy="32262"/>
              </a:xfrm>
            </p:grpSpPr>
            <p:sp>
              <p:nvSpPr>
                <p:cNvPr id="3195" name="Google Shape;3195;p69"/>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69"/>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97" name="Google Shape;3197;p69"/>
              <p:cNvGrpSpPr/>
              <p:nvPr/>
            </p:nvGrpSpPr>
            <p:grpSpPr>
              <a:xfrm>
                <a:off x="5590706" y="4245348"/>
                <a:ext cx="33497" cy="32270"/>
                <a:chOff x="5590706" y="4245348"/>
                <a:chExt cx="33497" cy="32270"/>
              </a:xfrm>
            </p:grpSpPr>
            <p:sp>
              <p:nvSpPr>
                <p:cNvPr id="3198" name="Google Shape;3198;p69"/>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69"/>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00" name="Google Shape;3200;p69"/>
              <p:cNvGrpSpPr/>
              <p:nvPr/>
            </p:nvGrpSpPr>
            <p:grpSpPr>
              <a:xfrm>
                <a:off x="5618681" y="4109677"/>
                <a:ext cx="33112" cy="32357"/>
                <a:chOff x="5618681" y="4109677"/>
                <a:chExt cx="33112" cy="32357"/>
              </a:xfrm>
            </p:grpSpPr>
            <p:sp>
              <p:nvSpPr>
                <p:cNvPr id="3201" name="Google Shape;3201;p69"/>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69"/>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03" name="Google Shape;3203;p69"/>
              <p:cNvGrpSpPr/>
              <p:nvPr/>
            </p:nvGrpSpPr>
            <p:grpSpPr>
              <a:xfrm>
                <a:off x="5479298" y="4128262"/>
                <a:ext cx="31405" cy="26906"/>
                <a:chOff x="5479298" y="4128262"/>
                <a:chExt cx="31405" cy="26906"/>
              </a:xfrm>
            </p:grpSpPr>
            <p:sp>
              <p:nvSpPr>
                <p:cNvPr id="3204" name="Google Shape;3204;p69"/>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69"/>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06" name="Google Shape;3206;p69"/>
              <p:cNvGrpSpPr/>
              <p:nvPr/>
            </p:nvGrpSpPr>
            <p:grpSpPr>
              <a:xfrm>
                <a:off x="5582903" y="4180116"/>
                <a:ext cx="31499" cy="26898"/>
                <a:chOff x="5582903" y="4180116"/>
                <a:chExt cx="31499" cy="26898"/>
              </a:xfrm>
            </p:grpSpPr>
            <p:sp>
              <p:nvSpPr>
                <p:cNvPr id="3207" name="Google Shape;3207;p69"/>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69"/>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209" name="Google Shape;3209;p69"/>
            <p:cNvGrpSpPr/>
            <p:nvPr/>
          </p:nvGrpSpPr>
          <p:grpSpPr>
            <a:xfrm>
              <a:off x="3977681" y="3230323"/>
              <a:ext cx="94584" cy="84085"/>
              <a:chOff x="3977681" y="3230323"/>
              <a:chExt cx="94584" cy="84085"/>
            </a:xfrm>
          </p:grpSpPr>
          <p:grpSp>
            <p:nvGrpSpPr>
              <p:cNvPr id="3210" name="Google Shape;3210;p69"/>
              <p:cNvGrpSpPr/>
              <p:nvPr/>
            </p:nvGrpSpPr>
            <p:grpSpPr>
              <a:xfrm>
                <a:off x="4000135" y="3243041"/>
                <a:ext cx="59570" cy="57186"/>
                <a:chOff x="4000135" y="3243041"/>
                <a:chExt cx="59570" cy="57186"/>
              </a:xfrm>
            </p:grpSpPr>
            <p:sp>
              <p:nvSpPr>
                <p:cNvPr id="3211" name="Google Shape;3211;p69"/>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69"/>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69"/>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14" name="Google Shape;3214;p69"/>
              <p:cNvGrpSpPr/>
              <p:nvPr/>
            </p:nvGrpSpPr>
            <p:grpSpPr>
              <a:xfrm>
                <a:off x="3977681" y="3245872"/>
                <a:ext cx="37783" cy="32380"/>
                <a:chOff x="3977681" y="3245872"/>
                <a:chExt cx="37783" cy="32380"/>
              </a:xfrm>
            </p:grpSpPr>
            <p:sp>
              <p:nvSpPr>
                <p:cNvPr id="3215" name="Google Shape;3215;p69"/>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69"/>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17" name="Google Shape;3217;p69"/>
              <p:cNvGrpSpPr/>
              <p:nvPr/>
            </p:nvGrpSpPr>
            <p:grpSpPr>
              <a:xfrm>
                <a:off x="4040860" y="3262672"/>
                <a:ext cx="31405" cy="27001"/>
                <a:chOff x="4040860" y="3262672"/>
                <a:chExt cx="31405" cy="27001"/>
              </a:xfrm>
            </p:grpSpPr>
            <p:sp>
              <p:nvSpPr>
                <p:cNvPr id="3218" name="Google Shape;3218;p69"/>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69"/>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20" name="Google Shape;3220;p69"/>
              <p:cNvGrpSpPr/>
              <p:nvPr/>
            </p:nvGrpSpPr>
            <p:grpSpPr>
              <a:xfrm>
                <a:off x="4021072" y="3230323"/>
                <a:ext cx="31397" cy="26906"/>
                <a:chOff x="4021072" y="3230323"/>
                <a:chExt cx="31397" cy="26906"/>
              </a:xfrm>
            </p:grpSpPr>
            <p:sp>
              <p:nvSpPr>
                <p:cNvPr id="3221" name="Google Shape;3221;p69"/>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69"/>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23" name="Google Shape;3223;p69"/>
              <p:cNvGrpSpPr/>
              <p:nvPr/>
            </p:nvGrpSpPr>
            <p:grpSpPr>
              <a:xfrm>
                <a:off x="4001472" y="3287462"/>
                <a:ext cx="31499" cy="26945"/>
                <a:chOff x="4001472" y="3287462"/>
                <a:chExt cx="31499" cy="26945"/>
              </a:xfrm>
            </p:grpSpPr>
            <p:sp>
              <p:nvSpPr>
                <p:cNvPr id="3224" name="Google Shape;3224;p69"/>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69"/>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226" name="Google Shape;3226;p69"/>
            <p:cNvGrpSpPr/>
            <p:nvPr/>
          </p:nvGrpSpPr>
          <p:grpSpPr>
            <a:xfrm>
              <a:off x="4084715" y="3258865"/>
              <a:ext cx="184961" cy="137268"/>
              <a:chOff x="4084715" y="3258865"/>
              <a:chExt cx="184961" cy="137268"/>
            </a:xfrm>
          </p:grpSpPr>
          <p:grpSp>
            <p:nvGrpSpPr>
              <p:cNvPr id="3227" name="Google Shape;3227;p69"/>
              <p:cNvGrpSpPr/>
              <p:nvPr/>
            </p:nvGrpSpPr>
            <p:grpSpPr>
              <a:xfrm>
                <a:off x="4107453" y="3271583"/>
                <a:ext cx="153470" cy="110275"/>
                <a:chOff x="4107453" y="3271583"/>
                <a:chExt cx="153470" cy="110275"/>
              </a:xfrm>
            </p:grpSpPr>
            <p:sp>
              <p:nvSpPr>
                <p:cNvPr id="3228" name="Google Shape;3228;p69"/>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69"/>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69"/>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69"/>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32" name="Google Shape;3232;p69"/>
              <p:cNvGrpSpPr/>
              <p:nvPr/>
            </p:nvGrpSpPr>
            <p:grpSpPr>
              <a:xfrm>
                <a:off x="4136947" y="3258865"/>
                <a:ext cx="31499" cy="27001"/>
                <a:chOff x="4136947" y="3258865"/>
                <a:chExt cx="31499" cy="27001"/>
              </a:xfrm>
            </p:grpSpPr>
            <p:sp>
              <p:nvSpPr>
                <p:cNvPr id="3233" name="Google Shape;3233;p69"/>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69"/>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35" name="Google Shape;3235;p69"/>
              <p:cNvGrpSpPr/>
              <p:nvPr/>
            </p:nvGrpSpPr>
            <p:grpSpPr>
              <a:xfrm>
                <a:off x="4084715" y="3266478"/>
                <a:ext cx="31468" cy="26898"/>
                <a:chOff x="4084715" y="3266478"/>
                <a:chExt cx="31468" cy="26898"/>
              </a:xfrm>
            </p:grpSpPr>
            <p:sp>
              <p:nvSpPr>
                <p:cNvPr id="3236" name="Google Shape;3236;p69"/>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69"/>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38" name="Google Shape;3238;p69"/>
              <p:cNvGrpSpPr/>
              <p:nvPr/>
            </p:nvGrpSpPr>
            <p:grpSpPr>
              <a:xfrm>
                <a:off x="4159213" y="3279849"/>
                <a:ext cx="31405" cy="26945"/>
                <a:chOff x="4159213" y="3279849"/>
                <a:chExt cx="31405" cy="26945"/>
              </a:xfrm>
            </p:grpSpPr>
            <p:sp>
              <p:nvSpPr>
                <p:cNvPr id="3239" name="Google Shape;3239;p69"/>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69"/>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41" name="Google Shape;3241;p69"/>
              <p:cNvGrpSpPr/>
              <p:nvPr/>
            </p:nvGrpSpPr>
            <p:grpSpPr>
              <a:xfrm>
                <a:off x="4201550" y="3266502"/>
                <a:ext cx="31405" cy="26883"/>
                <a:chOff x="4201550" y="3266502"/>
                <a:chExt cx="31405" cy="26883"/>
              </a:xfrm>
            </p:grpSpPr>
            <p:sp>
              <p:nvSpPr>
                <p:cNvPr id="3242" name="Google Shape;3242;p69"/>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69"/>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44" name="Google Shape;3244;p69"/>
              <p:cNvGrpSpPr/>
              <p:nvPr/>
            </p:nvGrpSpPr>
            <p:grpSpPr>
              <a:xfrm>
                <a:off x="4201550" y="3338278"/>
                <a:ext cx="31405" cy="26930"/>
                <a:chOff x="4201550" y="3338278"/>
                <a:chExt cx="31405" cy="26930"/>
              </a:xfrm>
            </p:grpSpPr>
            <p:sp>
              <p:nvSpPr>
                <p:cNvPr id="3245" name="Google Shape;3245;p69"/>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69"/>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47" name="Google Shape;3247;p69"/>
              <p:cNvGrpSpPr/>
              <p:nvPr/>
            </p:nvGrpSpPr>
            <p:grpSpPr>
              <a:xfrm>
                <a:off x="4238272" y="3369132"/>
                <a:ext cx="31405" cy="27001"/>
                <a:chOff x="4238272" y="3369132"/>
                <a:chExt cx="31405" cy="27001"/>
              </a:xfrm>
            </p:grpSpPr>
            <p:sp>
              <p:nvSpPr>
                <p:cNvPr id="3248" name="Google Shape;3248;p69"/>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69"/>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250" name="Google Shape;3250;p69"/>
            <p:cNvGrpSpPr/>
            <p:nvPr/>
          </p:nvGrpSpPr>
          <p:grpSpPr>
            <a:xfrm>
              <a:off x="4068639" y="3200169"/>
              <a:ext cx="77643" cy="37272"/>
              <a:chOff x="4068639" y="3200169"/>
              <a:chExt cx="77643" cy="37272"/>
            </a:xfrm>
          </p:grpSpPr>
          <p:sp>
            <p:nvSpPr>
              <p:cNvPr id="3251" name="Google Shape;3251;p69"/>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52" name="Google Shape;3252;p69"/>
              <p:cNvGrpSpPr/>
              <p:nvPr/>
            </p:nvGrpSpPr>
            <p:grpSpPr>
              <a:xfrm>
                <a:off x="4114878" y="3200169"/>
                <a:ext cx="31405" cy="26993"/>
                <a:chOff x="4114878" y="3200169"/>
                <a:chExt cx="31405" cy="26993"/>
              </a:xfrm>
            </p:grpSpPr>
            <p:sp>
              <p:nvSpPr>
                <p:cNvPr id="3253" name="Google Shape;3253;p69"/>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69"/>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55" name="Google Shape;3255;p69"/>
              <p:cNvGrpSpPr/>
              <p:nvPr/>
            </p:nvGrpSpPr>
            <p:grpSpPr>
              <a:xfrm>
                <a:off x="4068639" y="3210535"/>
                <a:ext cx="31499" cy="26906"/>
                <a:chOff x="4068639" y="3210535"/>
                <a:chExt cx="31499" cy="26906"/>
              </a:xfrm>
            </p:grpSpPr>
            <p:sp>
              <p:nvSpPr>
                <p:cNvPr id="3256" name="Google Shape;3256;p69"/>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69"/>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258" name="Google Shape;3258;p69"/>
            <p:cNvGrpSpPr/>
            <p:nvPr/>
          </p:nvGrpSpPr>
          <p:grpSpPr>
            <a:xfrm>
              <a:off x="3869702" y="3066935"/>
              <a:ext cx="382664" cy="190294"/>
              <a:chOff x="3869702" y="3066935"/>
              <a:chExt cx="382664" cy="190294"/>
            </a:xfrm>
          </p:grpSpPr>
          <p:grpSp>
            <p:nvGrpSpPr>
              <p:cNvPr id="3259" name="Google Shape;3259;p69"/>
              <p:cNvGrpSpPr/>
              <p:nvPr/>
            </p:nvGrpSpPr>
            <p:grpSpPr>
              <a:xfrm>
                <a:off x="3888633" y="3082351"/>
                <a:ext cx="351172" cy="160698"/>
                <a:chOff x="3888633" y="3082351"/>
                <a:chExt cx="351172" cy="160698"/>
              </a:xfrm>
            </p:grpSpPr>
            <p:sp>
              <p:nvSpPr>
                <p:cNvPr id="3260" name="Google Shape;3260;p69"/>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69"/>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69"/>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69"/>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69"/>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69"/>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66" name="Google Shape;3266;p69"/>
              <p:cNvGrpSpPr/>
              <p:nvPr/>
            </p:nvGrpSpPr>
            <p:grpSpPr>
              <a:xfrm>
                <a:off x="4143703" y="3066935"/>
                <a:ext cx="37783" cy="32357"/>
                <a:chOff x="4143703" y="3066935"/>
                <a:chExt cx="37783" cy="32357"/>
              </a:xfrm>
            </p:grpSpPr>
            <p:sp>
              <p:nvSpPr>
                <p:cNvPr id="3267" name="Google Shape;3267;p69"/>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69"/>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69" name="Google Shape;3269;p69"/>
              <p:cNvGrpSpPr/>
              <p:nvPr/>
            </p:nvGrpSpPr>
            <p:grpSpPr>
              <a:xfrm>
                <a:off x="4044565" y="3103563"/>
                <a:ext cx="37783" cy="32451"/>
                <a:chOff x="4044565" y="3103563"/>
                <a:chExt cx="37783" cy="32451"/>
              </a:xfrm>
            </p:grpSpPr>
            <p:sp>
              <p:nvSpPr>
                <p:cNvPr id="3270" name="Google Shape;3270;p69"/>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69"/>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72" name="Google Shape;3272;p69"/>
              <p:cNvGrpSpPr/>
              <p:nvPr/>
            </p:nvGrpSpPr>
            <p:grpSpPr>
              <a:xfrm>
                <a:off x="4017454" y="3188237"/>
                <a:ext cx="37776" cy="32357"/>
                <a:chOff x="4017454" y="3188237"/>
                <a:chExt cx="37776" cy="32357"/>
              </a:xfrm>
            </p:grpSpPr>
            <p:sp>
              <p:nvSpPr>
                <p:cNvPr id="3273" name="Google Shape;3273;p69"/>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69"/>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75" name="Google Shape;3275;p69"/>
              <p:cNvGrpSpPr/>
              <p:nvPr/>
            </p:nvGrpSpPr>
            <p:grpSpPr>
              <a:xfrm>
                <a:off x="3921548" y="3157509"/>
                <a:ext cx="37783" cy="32357"/>
                <a:chOff x="3921548" y="3157509"/>
                <a:chExt cx="37783" cy="32357"/>
              </a:xfrm>
            </p:grpSpPr>
            <p:sp>
              <p:nvSpPr>
                <p:cNvPr id="3276" name="Google Shape;3276;p69"/>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69"/>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78" name="Google Shape;3278;p69"/>
              <p:cNvGrpSpPr/>
              <p:nvPr/>
            </p:nvGrpSpPr>
            <p:grpSpPr>
              <a:xfrm>
                <a:off x="3939056" y="3211620"/>
                <a:ext cx="37783" cy="32380"/>
                <a:chOff x="3939056" y="3211620"/>
                <a:chExt cx="37783" cy="32380"/>
              </a:xfrm>
            </p:grpSpPr>
            <p:sp>
              <p:nvSpPr>
                <p:cNvPr id="3279" name="Google Shape;3279;p69"/>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69"/>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81" name="Google Shape;3281;p69"/>
              <p:cNvGrpSpPr/>
              <p:nvPr/>
            </p:nvGrpSpPr>
            <p:grpSpPr>
              <a:xfrm>
                <a:off x="4176240" y="3136965"/>
                <a:ext cx="31405" cy="26930"/>
                <a:chOff x="4176240" y="3136965"/>
                <a:chExt cx="31405" cy="26930"/>
              </a:xfrm>
            </p:grpSpPr>
            <p:sp>
              <p:nvSpPr>
                <p:cNvPr id="3282" name="Google Shape;3282;p69"/>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69"/>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84" name="Google Shape;3284;p69"/>
              <p:cNvGrpSpPr/>
              <p:nvPr/>
            </p:nvGrpSpPr>
            <p:grpSpPr>
              <a:xfrm>
                <a:off x="4133148" y="3152593"/>
                <a:ext cx="31499" cy="27001"/>
                <a:chOff x="4133148" y="3152593"/>
                <a:chExt cx="31499" cy="27001"/>
              </a:xfrm>
            </p:grpSpPr>
            <p:sp>
              <p:nvSpPr>
                <p:cNvPr id="3285" name="Google Shape;3285;p69"/>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69"/>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87" name="Google Shape;3287;p69"/>
              <p:cNvGrpSpPr/>
              <p:nvPr/>
            </p:nvGrpSpPr>
            <p:grpSpPr>
              <a:xfrm>
                <a:off x="4220866" y="3073534"/>
                <a:ext cx="31499" cy="26898"/>
                <a:chOff x="4220866" y="3073534"/>
                <a:chExt cx="31499" cy="26898"/>
              </a:xfrm>
            </p:grpSpPr>
            <p:sp>
              <p:nvSpPr>
                <p:cNvPr id="3288" name="Google Shape;3288;p69"/>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69"/>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0" name="Google Shape;3290;p69"/>
              <p:cNvGrpSpPr/>
              <p:nvPr/>
            </p:nvGrpSpPr>
            <p:grpSpPr>
              <a:xfrm>
                <a:off x="3869702" y="3230323"/>
                <a:ext cx="31499" cy="26906"/>
                <a:chOff x="3869702" y="3230323"/>
                <a:chExt cx="31499" cy="26906"/>
              </a:xfrm>
            </p:grpSpPr>
            <p:sp>
              <p:nvSpPr>
                <p:cNvPr id="3291" name="Google Shape;3291;p69"/>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69"/>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293" name="Google Shape;3293;p69"/>
            <p:cNvGrpSpPr/>
            <p:nvPr/>
          </p:nvGrpSpPr>
          <p:grpSpPr>
            <a:xfrm>
              <a:off x="4271383" y="3065882"/>
              <a:ext cx="304556" cy="341663"/>
              <a:chOff x="4271383" y="3065882"/>
              <a:chExt cx="304556" cy="341663"/>
            </a:xfrm>
          </p:grpSpPr>
          <p:grpSp>
            <p:nvGrpSpPr>
              <p:cNvPr id="3294" name="Google Shape;3294;p69"/>
              <p:cNvGrpSpPr/>
              <p:nvPr/>
            </p:nvGrpSpPr>
            <p:grpSpPr>
              <a:xfrm>
                <a:off x="4293838" y="3078639"/>
                <a:ext cx="269353" cy="311973"/>
                <a:chOff x="4293838" y="3078639"/>
                <a:chExt cx="269353" cy="311973"/>
              </a:xfrm>
            </p:grpSpPr>
            <p:sp>
              <p:nvSpPr>
                <p:cNvPr id="3295" name="Google Shape;3295;p69"/>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69"/>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69"/>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69"/>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69"/>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69"/>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69"/>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69"/>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69"/>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69"/>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69"/>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69"/>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69"/>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69"/>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69"/>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69"/>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69"/>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12" name="Google Shape;3312;p69"/>
              <p:cNvGrpSpPr/>
              <p:nvPr/>
            </p:nvGrpSpPr>
            <p:grpSpPr>
              <a:xfrm>
                <a:off x="4538164" y="3342061"/>
                <a:ext cx="37776" cy="32380"/>
                <a:chOff x="4538164" y="3342061"/>
                <a:chExt cx="37776" cy="32380"/>
              </a:xfrm>
            </p:grpSpPr>
            <p:sp>
              <p:nvSpPr>
                <p:cNvPr id="3313" name="Google Shape;3313;p69"/>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69"/>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15" name="Google Shape;3315;p69"/>
              <p:cNvGrpSpPr/>
              <p:nvPr/>
            </p:nvGrpSpPr>
            <p:grpSpPr>
              <a:xfrm>
                <a:off x="4271383" y="3194742"/>
                <a:ext cx="37783" cy="32420"/>
                <a:chOff x="4271383" y="3194742"/>
                <a:chExt cx="37783" cy="32420"/>
              </a:xfrm>
            </p:grpSpPr>
            <p:sp>
              <p:nvSpPr>
                <p:cNvPr id="3316" name="Google Shape;3316;p69"/>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69"/>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18" name="Google Shape;3318;p69"/>
              <p:cNvGrpSpPr/>
              <p:nvPr/>
            </p:nvGrpSpPr>
            <p:grpSpPr>
              <a:xfrm>
                <a:off x="4284416" y="3084058"/>
                <a:ext cx="37783" cy="32357"/>
                <a:chOff x="4284416" y="3084058"/>
                <a:chExt cx="37783" cy="32357"/>
              </a:xfrm>
            </p:grpSpPr>
            <p:sp>
              <p:nvSpPr>
                <p:cNvPr id="3319" name="Google Shape;3319;p69"/>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69"/>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21" name="Google Shape;3321;p69"/>
              <p:cNvGrpSpPr/>
              <p:nvPr/>
            </p:nvGrpSpPr>
            <p:grpSpPr>
              <a:xfrm>
                <a:off x="4478697" y="3297561"/>
                <a:ext cx="37776" cy="32451"/>
                <a:chOff x="4478697" y="3297561"/>
                <a:chExt cx="37776" cy="32451"/>
              </a:xfrm>
            </p:grpSpPr>
            <p:sp>
              <p:nvSpPr>
                <p:cNvPr id="3322" name="Google Shape;3322;p69"/>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69"/>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24" name="Google Shape;3324;p69"/>
              <p:cNvGrpSpPr/>
              <p:nvPr/>
            </p:nvGrpSpPr>
            <p:grpSpPr>
              <a:xfrm>
                <a:off x="4411813" y="3331711"/>
                <a:ext cx="37776" cy="32451"/>
                <a:chOff x="4411813" y="3331711"/>
                <a:chExt cx="37776" cy="32451"/>
              </a:xfrm>
            </p:grpSpPr>
            <p:sp>
              <p:nvSpPr>
                <p:cNvPr id="3325" name="Google Shape;3325;p69"/>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69"/>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27" name="Google Shape;3327;p69"/>
              <p:cNvGrpSpPr/>
              <p:nvPr/>
            </p:nvGrpSpPr>
            <p:grpSpPr>
              <a:xfrm>
                <a:off x="4337984" y="3375188"/>
                <a:ext cx="37776" cy="32357"/>
                <a:chOff x="4337984" y="3375188"/>
                <a:chExt cx="37776" cy="32357"/>
              </a:xfrm>
            </p:grpSpPr>
            <p:sp>
              <p:nvSpPr>
                <p:cNvPr id="3328" name="Google Shape;3328;p69"/>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69"/>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30" name="Google Shape;3330;p69"/>
              <p:cNvGrpSpPr/>
              <p:nvPr/>
            </p:nvGrpSpPr>
            <p:grpSpPr>
              <a:xfrm>
                <a:off x="4494867" y="3090530"/>
                <a:ext cx="37878" cy="32451"/>
                <a:chOff x="4494867" y="3090530"/>
                <a:chExt cx="37878" cy="32451"/>
              </a:xfrm>
            </p:grpSpPr>
            <p:sp>
              <p:nvSpPr>
                <p:cNvPr id="3331" name="Google Shape;3331;p69"/>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69"/>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33" name="Google Shape;3333;p69"/>
              <p:cNvGrpSpPr/>
              <p:nvPr/>
            </p:nvGrpSpPr>
            <p:grpSpPr>
              <a:xfrm>
                <a:off x="4525124" y="3207774"/>
                <a:ext cx="37783" cy="32420"/>
                <a:chOff x="4525124" y="3207774"/>
                <a:chExt cx="37783" cy="32420"/>
              </a:xfrm>
            </p:grpSpPr>
            <p:sp>
              <p:nvSpPr>
                <p:cNvPr id="3334" name="Google Shape;3334;p69"/>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69"/>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36" name="Google Shape;3336;p69"/>
              <p:cNvGrpSpPr/>
              <p:nvPr/>
            </p:nvGrpSpPr>
            <p:grpSpPr>
              <a:xfrm>
                <a:off x="4440544" y="3176479"/>
                <a:ext cx="31499" cy="26898"/>
                <a:chOff x="4440544" y="3176479"/>
                <a:chExt cx="31499" cy="26898"/>
              </a:xfrm>
            </p:grpSpPr>
            <p:sp>
              <p:nvSpPr>
                <p:cNvPr id="3337" name="Google Shape;3337;p69"/>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69"/>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39" name="Google Shape;3339;p69"/>
              <p:cNvGrpSpPr/>
              <p:nvPr/>
            </p:nvGrpSpPr>
            <p:grpSpPr>
              <a:xfrm>
                <a:off x="4350545" y="3156400"/>
                <a:ext cx="31405" cy="27001"/>
                <a:chOff x="4350545" y="3156400"/>
                <a:chExt cx="31405" cy="27001"/>
              </a:xfrm>
            </p:grpSpPr>
            <p:sp>
              <p:nvSpPr>
                <p:cNvPr id="3340" name="Google Shape;3340;p69"/>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69"/>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42" name="Google Shape;3342;p69"/>
              <p:cNvGrpSpPr/>
              <p:nvPr/>
            </p:nvGrpSpPr>
            <p:grpSpPr>
              <a:xfrm>
                <a:off x="4376703" y="3255058"/>
                <a:ext cx="31405" cy="27001"/>
                <a:chOff x="4376703" y="3255058"/>
                <a:chExt cx="31405" cy="27001"/>
              </a:xfrm>
            </p:grpSpPr>
            <p:sp>
              <p:nvSpPr>
                <p:cNvPr id="3343" name="Google Shape;3343;p69"/>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69"/>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45" name="Google Shape;3345;p69"/>
              <p:cNvGrpSpPr/>
              <p:nvPr/>
            </p:nvGrpSpPr>
            <p:grpSpPr>
              <a:xfrm>
                <a:off x="4331322" y="3283656"/>
                <a:ext cx="31405" cy="26945"/>
                <a:chOff x="4331322" y="3283656"/>
                <a:chExt cx="31405" cy="26945"/>
              </a:xfrm>
            </p:grpSpPr>
            <p:sp>
              <p:nvSpPr>
                <p:cNvPr id="3346" name="Google Shape;3346;p69"/>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69"/>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48" name="Google Shape;3348;p69"/>
              <p:cNvGrpSpPr/>
              <p:nvPr/>
            </p:nvGrpSpPr>
            <p:grpSpPr>
              <a:xfrm>
                <a:off x="4380510" y="3065882"/>
                <a:ext cx="31405" cy="26938"/>
                <a:chOff x="4380510" y="3065882"/>
                <a:chExt cx="31405" cy="26938"/>
              </a:xfrm>
            </p:grpSpPr>
            <p:sp>
              <p:nvSpPr>
                <p:cNvPr id="3349" name="Google Shape;3349;p69"/>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69"/>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351" name="Google Shape;3351;p69"/>
            <p:cNvGrpSpPr/>
            <p:nvPr/>
          </p:nvGrpSpPr>
          <p:grpSpPr>
            <a:xfrm>
              <a:off x="4558998" y="3188237"/>
              <a:ext cx="1280131" cy="1052746"/>
              <a:chOff x="4558998" y="3188237"/>
              <a:chExt cx="1280131" cy="1052746"/>
            </a:xfrm>
          </p:grpSpPr>
          <p:sp>
            <p:nvSpPr>
              <p:cNvPr id="3352" name="Google Shape;3352;p69"/>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53" name="Google Shape;3353;p69"/>
              <p:cNvGrpSpPr/>
              <p:nvPr/>
            </p:nvGrpSpPr>
            <p:grpSpPr>
              <a:xfrm>
                <a:off x="4579164" y="3203653"/>
                <a:ext cx="1244833" cy="1020397"/>
                <a:chOff x="4579164" y="3203653"/>
                <a:chExt cx="1244833" cy="1020397"/>
              </a:xfrm>
            </p:grpSpPr>
            <p:sp>
              <p:nvSpPr>
                <p:cNvPr id="3354" name="Google Shape;3354;p69"/>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69"/>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56" name="Google Shape;3356;p69"/>
                <p:cNvGrpSpPr/>
                <p:nvPr/>
              </p:nvGrpSpPr>
              <p:grpSpPr>
                <a:xfrm>
                  <a:off x="4579164" y="3203653"/>
                  <a:ext cx="1244833" cy="1020397"/>
                  <a:chOff x="4579164" y="3203653"/>
                  <a:chExt cx="1244833" cy="1020397"/>
                </a:xfrm>
              </p:grpSpPr>
              <p:sp>
                <p:nvSpPr>
                  <p:cNvPr id="3357" name="Google Shape;3357;p69"/>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69"/>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59" name="Google Shape;3359;p69"/>
                  <p:cNvGrpSpPr/>
                  <p:nvPr/>
                </p:nvGrpSpPr>
                <p:grpSpPr>
                  <a:xfrm>
                    <a:off x="4579164" y="3203653"/>
                    <a:ext cx="1244833" cy="1020397"/>
                    <a:chOff x="4579164" y="3203653"/>
                    <a:chExt cx="1244833" cy="1020397"/>
                  </a:xfrm>
                </p:grpSpPr>
                <p:sp>
                  <p:nvSpPr>
                    <p:cNvPr id="3360" name="Google Shape;3360;p69"/>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69"/>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69"/>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69"/>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69"/>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69"/>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69"/>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69"/>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68" name="Google Shape;3368;p69"/>
                    <p:cNvGrpSpPr/>
                    <p:nvPr/>
                  </p:nvGrpSpPr>
                  <p:grpSpPr>
                    <a:xfrm>
                      <a:off x="4579164" y="3203653"/>
                      <a:ext cx="1244833" cy="1020397"/>
                      <a:chOff x="4579164" y="3203653"/>
                      <a:chExt cx="1244833" cy="1020397"/>
                    </a:xfrm>
                  </p:grpSpPr>
                  <p:sp>
                    <p:nvSpPr>
                      <p:cNvPr id="3369" name="Google Shape;3369;p69"/>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69"/>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69"/>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69"/>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69"/>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69"/>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69"/>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69"/>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69"/>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69"/>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69"/>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69"/>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69"/>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69"/>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83" name="Google Shape;3383;p69"/>
                      <p:cNvGrpSpPr/>
                      <p:nvPr/>
                    </p:nvGrpSpPr>
                    <p:grpSpPr>
                      <a:xfrm>
                        <a:off x="4579164" y="3203653"/>
                        <a:ext cx="1244833" cy="1020397"/>
                        <a:chOff x="4579164" y="3203653"/>
                        <a:chExt cx="1244833" cy="1020397"/>
                      </a:xfrm>
                    </p:grpSpPr>
                    <p:sp>
                      <p:nvSpPr>
                        <p:cNvPr id="3384" name="Google Shape;3384;p69"/>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69"/>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69"/>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69"/>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69"/>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69"/>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69"/>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69"/>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69"/>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69"/>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69"/>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69"/>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69"/>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69"/>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69"/>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69"/>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69"/>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69"/>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69"/>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69"/>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69"/>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69"/>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69"/>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69"/>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08" name="Google Shape;3408;p69"/>
                        <p:cNvGrpSpPr/>
                        <p:nvPr/>
                      </p:nvGrpSpPr>
                      <p:grpSpPr>
                        <a:xfrm>
                          <a:off x="4579164" y="3203653"/>
                          <a:ext cx="1244833" cy="1020397"/>
                          <a:chOff x="4579164" y="3203653"/>
                          <a:chExt cx="1244833" cy="1020397"/>
                        </a:xfrm>
                      </p:grpSpPr>
                      <p:sp>
                        <p:nvSpPr>
                          <p:cNvPr id="3409" name="Google Shape;3409;p69"/>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10" name="Google Shape;3410;p69"/>
                          <p:cNvGrpSpPr/>
                          <p:nvPr/>
                        </p:nvGrpSpPr>
                        <p:grpSpPr>
                          <a:xfrm>
                            <a:off x="4579164" y="3203653"/>
                            <a:ext cx="1244833" cy="1020397"/>
                            <a:chOff x="4579164" y="3203653"/>
                            <a:chExt cx="1244833" cy="1020397"/>
                          </a:xfrm>
                        </p:grpSpPr>
                        <p:sp>
                          <p:nvSpPr>
                            <p:cNvPr id="3411" name="Google Shape;3411;p69"/>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69"/>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69"/>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69"/>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69"/>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69"/>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69"/>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18" name="Google Shape;3418;p69"/>
                            <p:cNvGrpSpPr/>
                            <p:nvPr/>
                          </p:nvGrpSpPr>
                          <p:grpSpPr>
                            <a:xfrm>
                              <a:off x="4579164" y="3203653"/>
                              <a:ext cx="1244833" cy="1020397"/>
                              <a:chOff x="4579164" y="3203653"/>
                              <a:chExt cx="1244833" cy="1020397"/>
                            </a:xfrm>
                          </p:grpSpPr>
                          <p:sp>
                            <p:nvSpPr>
                              <p:cNvPr id="3419" name="Google Shape;3419;p69"/>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69"/>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69"/>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69"/>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69"/>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69"/>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69"/>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69"/>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69"/>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69"/>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69"/>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69"/>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69"/>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32" name="Google Shape;3432;p69"/>
                              <p:cNvGrpSpPr/>
                              <p:nvPr/>
                            </p:nvGrpSpPr>
                            <p:grpSpPr>
                              <a:xfrm>
                                <a:off x="4579164" y="3203653"/>
                                <a:ext cx="1244833" cy="1020397"/>
                                <a:chOff x="4579164" y="3203653"/>
                                <a:chExt cx="1244833" cy="1020397"/>
                              </a:xfrm>
                            </p:grpSpPr>
                            <p:sp>
                              <p:nvSpPr>
                                <p:cNvPr id="3433" name="Google Shape;3433;p69"/>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69"/>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69"/>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69"/>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69"/>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69"/>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69"/>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40" name="Google Shape;3440;p69"/>
                                <p:cNvGrpSpPr/>
                                <p:nvPr/>
                              </p:nvGrpSpPr>
                              <p:grpSpPr>
                                <a:xfrm>
                                  <a:off x="4579164" y="3203653"/>
                                  <a:ext cx="1244833" cy="1020397"/>
                                  <a:chOff x="4579164" y="3203653"/>
                                  <a:chExt cx="1244833" cy="1020397"/>
                                </a:xfrm>
                              </p:grpSpPr>
                              <p:sp>
                                <p:nvSpPr>
                                  <p:cNvPr id="3441" name="Google Shape;3441;p69"/>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69"/>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69"/>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69"/>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69"/>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46" name="Google Shape;3446;p69"/>
                                  <p:cNvGrpSpPr/>
                                  <p:nvPr/>
                                </p:nvGrpSpPr>
                                <p:grpSpPr>
                                  <a:xfrm>
                                    <a:off x="4579164" y="3203653"/>
                                    <a:ext cx="1244833" cy="1020397"/>
                                    <a:chOff x="4579164" y="3203653"/>
                                    <a:chExt cx="1244833" cy="1020397"/>
                                  </a:xfrm>
                                </p:grpSpPr>
                                <p:sp>
                                  <p:nvSpPr>
                                    <p:cNvPr id="3447" name="Google Shape;3447;p69"/>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69"/>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69"/>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69"/>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3451" name="Google Shape;3451;p69"/>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69"/>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69"/>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454" name="Google Shape;3454;p69"/>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3455" name="Google Shape;3455;p69"/>
              <p:cNvGrpSpPr/>
              <p:nvPr/>
            </p:nvGrpSpPr>
            <p:grpSpPr>
              <a:xfrm>
                <a:off x="4595437" y="3598775"/>
                <a:ext cx="37776" cy="32451"/>
                <a:chOff x="4595437" y="3598775"/>
                <a:chExt cx="37776" cy="32451"/>
              </a:xfrm>
            </p:grpSpPr>
            <p:sp>
              <p:nvSpPr>
                <p:cNvPr id="3456" name="Google Shape;3456;p69"/>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69"/>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58" name="Google Shape;3458;p69"/>
              <p:cNvGrpSpPr/>
              <p:nvPr/>
            </p:nvGrpSpPr>
            <p:grpSpPr>
              <a:xfrm>
                <a:off x="4641864" y="3524443"/>
                <a:ext cx="37776" cy="32380"/>
                <a:chOff x="4641864" y="3524443"/>
                <a:chExt cx="37776" cy="32380"/>
              </a:xfrm>
            </p:grpSpPr>
            <p:sp>
              <p:nvSpPr>
                <p:cNvPr id="3459" name="Google Shape;3459;p69"/>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69"/>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61" name="Google Shape;3461;p69"/>
              <p:cNvGrpSpPr/>
              <p:nvPr/>
            </p:nvGrpSpPr>
            <p:grpSpPr>
              <a:xfrm>
                <a:off x="4648431" y="3893901"/>
                <a:ext cx="37776" cy="32357"/>
                <a:chOff x="4648431" y="3893901"/>
                <a:chExt cx="37776" cy="32357"/>
              </a:xfrm>
            </p:grpSpPr>
            <p:sp>
              <p:nvSpPr>
                <p:cNvPr id="3462" name="Google Shape;3462;p69"/>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69"/>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64" name="Google Shape;3464;p69"/>
              <p:cNvGrpSpPr/>
              <p:nvPr/>
            </p:nvGrpSpPr>
            <p:grpSpPr>
              <a:xfrm>
                <a:off x="4567752" y="3722908"/>
                <a:ext cx="37870" cy="32380"/>
                <a:chOff x="4567752" y="3722908"/>
                <a:chExt cx="37870" cy="32380"/>
              </a:xfrm>
            </p:grpSpPr>
            <p:sp>
              <p:nvSpPr>
                <p:cNvPr id="3465" name="Google Shape;3465;p69"/>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69"/>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67" name="Google Shape;3467;p69"/>
              <p:cNvGrpSpPr/>
              <p:nvPr/>
            </p:nvGrpSpPr>
            <p:grpSpPr>
              <a:xfrm>
                <a:off x="4617506" y="3652052"/>
                <a:ext cx="37783" cy="32357"/>
                <a:chOff x="4617506" y="3652052"/>
                <a:chExt cx="37783" cy="32357"/>
              </a:xfrm>
            </p:grpSpPr>
            <p:sp>
              <p:nvSpPr>
                <p:cNvPr id="3468" name="Google Shape;3468;p69"/>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69"/>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70" name="Google Shape;3470;p69"/>
              <p:cNvGrpSpPr/>
              <p:nvPr/>
            </p:nvGrpSpPr>
            <p:grpSpPr>
              <a:xfrm>
                <a:off x="4739005" y="3554149"/>
                <a:ext cx="37870" cy="32357"/>
                <a:chOff x="4739005" y="3554149"/>
                <a:chExt cx="37870" cy="32357"/>
              </a:xfrm>
            </p:grpSpPr>
            <p:sp>
              <p:nvSpPr>
                <p:cNvPr id="3471" name="Google Shape;3471;p69"/>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69"/>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73" name="Google Shape;3473;p69"/>
              <p:cNvGrpSpPr/>
              <p:nvPr/>
            </p:nvGrpSpPr>
            <p:grpSpPr>
              <a:xfrm>
                <a:off x="4806557" y="3630258"/>
                <a:ext cx="37776" cy="32364"/>
                <a:chOff x="4806557" y="3630258"/>
                <a:chExt cx="37776" cy="32364"/>
              </a:xfrm>
            </p:grpSpPr>
            <p:sp>
              <p:nvSpPr>
                <p:cNvPr id="3474" name="Google Shape;3474;p69"/>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69"/>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76" name="Google Shape;3476;p69"/>
              <p:cNvGrpSpPr/>
              <p:nvPr/>
            </p:nvGrpSpPr>
            <p:grpSpPr>
              <a:xfrm>
                <a:off x="4737007" y="4004357"/>
                <a:ext cx="37870" cy="32357"/>
                <a:chOff x="4737007" y="4004357"/>
                <a:chExt cx="37870" cy="32357"/>
              </a:xfrm>
            </p:grpSpPr>
            <p:sp>
              <p:nvSpPr>
                <p:cNvPr id="3477" name="Google Shape;3477;p69"/>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69"/>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79" name="Google Shape;3479;p69"/>
              <p:cNvGrpSpPr/>
              <p:nvPr/>
            </p:nvGrpSpPr>
            <p:grpSpPr>
              <a:xfrm>
                <a:off x="4773634" y="4208627"/>
                <a:ext cx="37776" cy="32357"/>
                <a:chOff x="4773634" y="4208627"/>
                <a:chExt cx="37776" cy="32357"/>
              </a:xfrm>
            </p:grpSpPr>
            <p:sp>
              <p:nvSpPr>
                <p:cNvPr id="3480" name="Google Shape;3480;p69"/>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69"/>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82" name="Google Shape;3482;p69"/>
              <p:cNvGrpSpPr/>
              <p:nvPr/>
            </p:nvGrpSpPr>
            <p:grpSpPr>
              <a:xfrm>
                <a:off x="4888282" y="4074764"/>
                <a:ext cx="37776" cy="32451"/>
                <a:chOff x="4888282" y="4074764"/>
                <a:chExt cx="37776" cy="32451"/>
              </a:xfrm>
            </p:grpSpPr>
            <p:sp>
              <p:nvSpPr>
                <p:cNvPr id="3483" name="Google Shape;3483;p69"/>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69"/>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85" name="Google Shape;3485;p69"/>
              <p:cNvGrpSpPr/>
              <p:nvPr/>
            </p:nvGrpSpPr>
            <p:grpSpPr>
              <a:xfrm>
                <a:off x="4901315" y="3804271"/>
                <a:ext cx="37776" cy="32364"/>
                <a:chOff x="4901315" y="3804271"/>
                <a:chExt cx="37776" cy="32364"/>
              </a:xfrm>
            </p:grpSpPr>
            <p:sp>
              <p:nvSpPr>
                <p:cNvPr id="3486" name="Google Shape;3486;p69"/>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69"/>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88" name="Google Shape;3488;p69"/>
              <p:cNvGrpSpPr/>
              <p:nvPr/>
            </p:nvGrpSpPr>
            <p:grpSpPr>
              <a:xfrm>
                <a:off x="4866394" y="3715035"/>
                <a:ext cx="37846" cy="32357"/>
                <a:chOff x="4866394" y="3715035"/>
                <a:chExt cx="37846" cy="32357"/>
              </a:xfrm>
            </p:grpSpPr>
            <p:sp>
              <p:nvSpPr>
                <p:cNvPr id="3489" name="Google Shape;3489;p69"/>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69"/>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91" name="Google Shape;3491;p69"/>
              <p:cNvGrpSpPr/>
              <p:nvPr/>
            </p:nvGrpSpPr>
            <p:grpSpPr>
              <a:xfrm>
                <a:off x="4979233" y="3839798"/>
                <a:ext cx="37878" cy="32420"/>
                <a:chOff x="4979233" y="3839798"/>
                <a:chExt cx="37878" cy="32420"/>
              </a:xfrm>
            </p:grpSpPr>
            <p:sp>
              <p:nvSpPr>
                <p:cNvPr id="3492" name="Google Shape;3492;p69"/>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69"/>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94" name="Google Shape;3494;p69"/>
              <p:cNvGrpSpPr/>
              <p:nvPr/>
            </p:nvGrpSpPr>
            <p:grpSpPr>
              <a:xfrm>
                <a:off x="4790662" y="3679147"/>
                <a:ext cx="37783" cy="32380"/>
                <a:chOff x="4790662" y="3679147"/>
                <a:chExt cx="37783" cy="32380"/>
              </a:xfrm>
            </p:grpSpPr>
            <p:sp>
              <p:nvSpPr>
                <p:cNvPr id="3495" name="Google Shape;3495;p69"/>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69"/>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97" name="Google Shape;3497;p69"/>
              <p:cNvGrpSpPr/>
              <p:nvPr/>
            </p:nvGrpSpPr>
            <p:grpSpPr>
              <a:xfrm>
                <a:off x="4857263" y="3557861"/>
                <a:ext cx="37776" cy="32357"/>
                <a:chOff x="4857263" y="3557861"/>
                <a:chExt cx="37776" cy="32357"/>
              </a:xfrm>
            </p:grpSpPr>
            <p:sp>
              <p:nvSpPr>
                <p:cNvPr id="3498" name="Google Shape;3498;p69"/>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69"/>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00" name="Google Shape;3500;p69"/>
              <p:cNvGrpSpPr/>
              <p:nvPr/>
            </p:nvGrpSpPr>
            <p:grpSpPr>
              <a:xfrm>
                <a:off x="4883902" y="3648033"/>
                <a:ext cx="37783" cy="32380"/>
                <a:chOff x="4883902" y="3648033"/>
                <a:chExt cx="37783" cy="32380"/>
              </a:xfrm>
            </p:grpSpPr>
            <p:sp>
              <p:nvSpPr>
                <p:cNvPr id="3501" name="Google Shape;3501;p69"/>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69"/>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03" name="Google Shape;3503;p69"/>
              <p:cNvGrpSpPr/>
              <p:nvPr/>
            </p:nvGrpSpPr>
            <p:grpSpPr>
              <a:xfrm>
                <a:off x="4907780" y="3347220"/>
                <a:ext cx="37878" cy="32357"/>
                <a:chOff x="4907780" y="3347220"/>
                <a:chExt cx="37878" cy="32357"/>
              </a:xfrm>
            </p:grpSpPr>
            <p:sp>
              <p:nvSpPr>
                <p:cNvPr id="3504" name="Google Shape;3504;p69"/>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69"/>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06" name="Google Shape;3506;p69"/>
              <p:cNvGrpSpPr/>
              <p:nvPr/>
            </p:nvGrpSpPr>
            <p:grpSpPr>
              <a:xfrm>
                <a:off x="5065048" y="3738150"/>
                <a:ext cx="37783" cy="32364"/>
                <a:chOff x="5065048" y="3738150"/>
                <a:chExt cx="37783" cy="32364"/>
              </a:xfrm>
            </p:grpSpPr>
            <p:sp>
              <p:nvSpPr>
                <p:cNvPr id="3507" name="Google Shape;3507;p69"/>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69"/>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09" name="Google Shape;3509;p69"/>
              <p:cNvGrpSpPr/>
              <p:nvPr/>
            </p:nvGrpSpPr>
            <p:grpSpPr>
              <a:xfrm>
                <a:off x="5071616" y="3284615"/>
                <a:ext cx="37783" cy="32357"/>
                <a:chOff x="5071616" y="3284615"/>
                <a:chExt cx="37783" cy="32357"/>
              </a:xfrm>
            </p:grpSpPr>
            <p:sp>
              <p:nvSpPr>
                <p:cNvPr id="3510" name="Google Shape;3510;p69"/>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69"/>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12" name="Google Shape;3512;p69"/>
              <p:cNvGrpSpPr/>
              <p:nvPr/>
            </p:nvGrpSpPr>
            <p:grpSpPr>
              <a:xfrm>
                <a:off x="5389291" y="3759921"/>
                <a:ext cx="37783" cy="32380"/>
                <a:chOff x="5389291" y="3759921"/>
                <a:chExt cx="37783" cy="32380"/>
              </a:xfrm>
            </p:grpSpPr>
            <p:sp>
              <p:nvSpPr>
                <p:cNvPr id="3513" name="Google Shape;3513;p69"/>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69"/>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15" name="Google Shape;3515;p69"/>
              <p:cNvGrpSpPr/>
              <p:nvPr/>
            </p:nvGrpSpPr>
            <p:grpSpPr>
              <a:xfrm>
                <a:off x="5431534" y="3632932"/>
                <a:ext cx="37878" cy="32451"/>
                <a:chOff x="5431534" y="3632932"/>
                <a:chExt cx="37878" cy="32451"/>
              </a:xfrm>
            </p:grpSpPr>
            <p:sp>
              <p:nvSpPr>
                <p:cNvPr id="3516" name="Google Shape;3516;p69"/>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69"/>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18" name="Google Shape;3518;p69"/>
              <p:cNvGrpSpPr/>
              <p:nvPr/>
            </p:nvGrpSpPr>
            <p:grpSpPr>
              <a:xfrm>
                <a:off x="5540755" y="3544829"/>
                <a:ext cx="37783" cy="32357"/>
                <a:chOff x="5540755" y="3544829"/>
                <a:chExt cx="37783" cy="32357"/>
              </a:xfrm>
            </p:grpSpPr>
            <p:sp>
              <p:nvSpPr>
                <p:cNvPr id="3519" name="Google Shape;3519;p69"/>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69"/>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21" name="Google Shape;3521;p69"/>
              <p:cNvGrpSpPr/>
              <p:nvPr/>
            </p:nvGrpSpPr>
            <p:grpSpPr>
              <a:xfrm>
                <a:off x="5579293" y="3412107"/>
                <a:ext cx="37776" cy="32357"/>
                <a:chOff x="5579293" y="3412107"/>
                <a:chExt cx="37776" cy="32357"/>
              </a:xfrm>
            </p:grpSpPr>
            <p:sp>
              <p:nvSpPr>
                <p:cNvPr id="3522" name="Google Shape;3522;p69"/>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69"/>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24" name="Google Shape;3524;p69"/>
              <p:cNvGrpSpPr/>
              <p:nvPr/>
            </p:nvGrpSpPr>
            <p:grpSpPr>
              <a:xfrm>
                <a:off x="5801346" y="3284615"/>
                <a:ext cx="37783" cy="32357"/>
                <a:chOff x="5801346" y="3284615"/>
                <a:chExt cx="37783" cy="32357"/>
              </a:xfrm>
            </p:grpSpPr>
            <p:sp>
              <p:nvSpPr>
                <p:cNvPr id="3525" name="Google Shape;3525;p69"/>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69"/>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27" name="Google Shape;3527;p69"/>
              <p:cNvGrpSpPr/>
              <p:nvPr/>
            </p:nvGrpSpPr>
            <p:grpSpPr>
              <a:xfrm>
                <a:off x="5763578" y="3399067"/>
                <a:ext cx="37776" cy="32364"/>
                <a:chOff x="5763578" y="3399067"/>
                <a:chExt cx="37776" cy="32364"/>
              </a:xfrm>
            </p:grpSpPr>
            <p:sp>
              <p:nvSpPr>
                <p:cNvPr id="3528" name="Google Shape;3528;p69"/>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69"/>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30" name="Google Shape;3530;p69"/>
              <p:cNvGrpSpPr/>
              <p:nvPr/>
            </p:nvGrpSpPr>
            <p:grpSpPr>
              <a:xfrm>
                <a:off x="5395858" y="3230952"/>
                <a:ext cx="37776" cy="32364"/>
                <a:chOff x="5395858" y="3230952"/>
                <a:chExt cx="37776" cy="32364"/>
              </a:xfrm>
            </p:grpSpPr>
            <p:sp>
              <p:nvSpPr>
                <p:cNvPr id="3531" name="Google Shape;3531;p69"/>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69"/>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33" name="Google Shape;3533;p69"/>
              <p:cNvGrpSpPr/>
              <p:nvPr/>
            </p:nvGrpSpPr>
            <p:grpSpPr>
              <a:xfrm>
                <a:off x="5264088" y="3188237"/>
                <a:ext cx="37776" cy="32357"/>
                <a:chOff x="5264088" y="3188237"/>
                <a:chExt cx="37776" cy="32357"/>
              </a:xfrm>
            </p:grpSpPr>
            <p:sp>
              <p:nvSpPr>
                <p:cNvPr id="3534" name="Google Shape;3534;p69"/>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69"/>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36" name="Google Shape;3536;p69"/>
              <p:cNvGrpSpPr/>
              <p:nvPr/>
            </p:nvGrpSpPr>
            <p:grpSpPr>
              <a:xfrm>
                <a:off x="5585758" y="3237425"/>
                <a:ext cx="37878" cy="32357"/>
                <a:chOff x="5585758" y="3237425"/>
                <a:chExt cx="37878" cy="32357"/>
              </a:xfrm>
            </p:grpSpPr>
            <p:sp>
              <p:nvSpPr>
                <p:cNvPr id="3537" name="Google Shape;3537;p69"/>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69"/>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39" name="Google Shape;3539;p69"/>
              <p:cNvGrpSpPr/>
              <p:nvPr/>
            </p:nvGrpSpPr>
            <p:grpSpPr>
              <a:xfrm>
                <a:off x="4874196" y="3291088"/>
                <a:ext cx="37878" cy="32451"/>
                <a:chOff x="4874196" y="3291088"/>
                <a:chExt cx="37878" cy="32451"/>
              </a:xfrm>
            </p:grpSpPr>
            <p:sp>
              <p:nvSpPr>
                <p:cNvPr id="3540" name="Google Shape;3540;p69"/>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69"/>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42" name="Google Shape;3542;p69"/>
              <p:cNvGrpSpPr/>
              <p:nvPr/>
            </p:nvGrpSpPr>
            <p:grpSpPr>
              <a:xfrm>
                <a:off x="5197770" y="3785466"/>
                <a:ext cx="37783" cy="32427"/>
                <a:chOff x="5197770" y="3785466"/>
                <a:chExt cx="37783" cy="32427"/>
              </a:xfrm>
            </p:grpSpPr>
            <p:sp>
              <p:nvSpPr>
                <p:cNvPr id="3543" name="Google Shape;3543;p69"/>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69"/>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45" name="Google Shape;3545;p69"/>
              <p:cNvGrpSpPr/>
              <p:nvPr/>
            </p:nvGrpSpPr>
            <p:grpSpPr>
              <a:xfrm>
                <a:off x="5177699" y="3492117"/>
                <a:ext cx="37776" cy="32357"/>
                <a:chOff x="5177699" y="3492117"/>
                <a:chExt cx="37776" cy="32357"/>
              </a:xfrm>
            </p:grpSpPr>
            <p:sp>
              <p:nvSpPr>
                <p:cNvPr id="3546" name="Google Shape;3546;p69"/>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69"/>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48" name="Google Shape;3548;p69"/>
              <p:cNvGrpSpPr/>
              <p:nvPr/>
            </p:nvGrpSpPr>
            <p:grpSpPr>
              <a:xfrm>
                <a:off x="5349431" y="3622346"/>
                <a:ext cx="37870" cy="32380"/>
                <a:chOff x="5349431" y="3622346"/>
                <a:chExt cx="37870" cy="32380"/>
              </a:xfrm>
            </p:grpSpPr>
            <p:sp>
              <p:nvSpPr>
                <p:cNvPr id="3549" name="Google Shape;3549;p69"/>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69"/>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1" name="Google Shape;3551;p69"/>
              <p:cNvGrpSpPr/>
              <p:nvPr/>
            </p:nvGrpSpPr>
            <p:grpSpPr>
              <a:xfrm>
                <a:off x="5068855" y="3563980"/>
                <a:ext cx="53954" cy="46223"/>
                <a:chOff x="5068855" y="3563980"/>
                <a:chExt cx="53954" cy="46223"/>
              </a:xfrm>
            </p:grpSpPr>
            <p:sp>
              <p:nvSpPr>
                <p:cNvPr id="3552" name="Google Shape;3552;p69"/>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69"/>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4" name="Google Shape;3554;p69"/>
              <p:cNvGrpSpPr/>
              <p:nvPr/>
            </p:nvGrpSpPr>
            <p:grpSpPr>
              <a:xfrm>
                <a:off x="5037654" y="3392507"/>
                <a:ext cx="37870" cy="32451"/>
                <a:chOff x="5037654" y="3392507"/>
                <a:chExt cx="37870" cy="32451"/>
              </a:xfrm>
            </p:grpSpPr>
            <p:sp>
              <p:nvSpPr>
                <p:cNvPr id="3555" name="Google Shape;3555;p69"/>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69"/>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7" name="Google Shape;3557;p69"/>
              <p:cNvGrpSpPr/>
              <p:nvPr/>
            </p:nvGrpSpPr>
            <p:grpSpPr>
              <a:xfrm>
                <a:off x="5456560" y="3368629"/>
                <a:ext cx="37870" cy="32451"/>
                <a:chOff x="5456560" y="3368629"/>
                <a:chExt cx="37870" cy="32451"/>
              </a:xfrm>
            </p:grpSpPr>
            <p:sp>
              <p:nvSpPr>
                <p:cNvPr id="3558" name="Google Shape;3558;p69"/>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69"/>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60" name="Google Shape;3560;p69"/>
              <p:cNvGrpSpPr/>
              <p:nvPr/>
            </p:nvGrpSpPr>
            <p:grpSpPr>
              <a:xfrm>
                <a:off x="4755749" y="3501516"/>
                <a:ext cx="46246" cy="39608"/>
                <a:chOff x="4755749" y="3501516"/>
                <a:chExt cx="46246" cy="39608"/>
              </a:xfrm>
            </p:grpSpPr>
            <p:sp>
              <p:nvSpPr>
                <p:cNvPr id="3561" name="Google Shape;3561;p69"/>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69"/>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63" name="Google Shape;3563;p69"/>
              <p:cNvGrpSpPr/>
              <p:nvPr/>
            </p:nvGrpSpPr>
            <p:grpSpPr>
              <a:xfrm>
                <a:off x="4681346" y="3485582"/>
                <a:ext cx="37783" cy="32427"/>
                <a:chOff x="4681346" y="3485582"/>
                <a:chExt cx="37783" cy="32427"/>
              </a:xfrm>
            </p:grpSpPr>
            <p:sp>
              <p:nvSpPr>
                <p:cNvPr id="3564" name="Google Shape;3564;p69"/>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69"/>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66" name="Google Shape;3566;p69"/>
              <p:cNvGrpSpPr/>
              <p:nvPr/>
            </p:nvGrpSpPr>
            <p:grpSpPr>
              <a:xfrm>
                <a:off x="4767067" y="3291088"/>
                <a:ext cx="37878" cy="32451"/>
                <a:chOff x="4767067" y="3291088"/>
                <a:chExt cx="37878" cy="32451"/>
              </a:xfrm>
            </p:grpSpPr>
            <p:sp>
              <p:nvSpPr>
                <p:cNvPr id="3567" name="Google Shape;3567;p69"/>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69"/>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69" name="Google Shape;3569;p69"/>
              <p:cNvGrpSpPr/>
              <p:nvPr/>
            </p:nvGrpSpPr>
            <p:grpSpPr>
              <a:xfrm>
                <a:off x="4687819" y="3405539"/>
                <a:ext cx="37776" cy="32451"/>
                <a:chOff x="4687819" y="3405539"/>
                <a:chExt cx="37776" cy="32451"/>
              </a:xfrm>
            </p:grpSpPr>
            <p:sp>
              <p:nvSpPr>
                <p:cNvPr id="3570" name="Google Shape;3570;p69"/>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69"/>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72" name="Google Shape;3572;p69"/>
              <p:cNvGrpSpPr/>
              <p:nvPr/>
            </p:nvGrpSpPr>
            <p:grpSpPr>
              <a:xfrm>
                <a:off x="4923101" y="3444809"/>
                <a:ext cx="52813" cy="45318"/>
                <a:chOff x="4923101" y="3444809"/>
                <a:chExt cx="52813" cy="45318"/>
              </a:xfrm>
            </p:grpSpPr>
            <p:sp>
              <p:nvSpPr>
                <p:cNvPr id="3573" name="Google Shape;3573;p69"/>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69"/>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75" name="Google Shape;3575;p69"/>
              <p:cNvGrpSpPr/>
              <p:nvPr/>
            </p:nvGrpSpPr>
            <p:grpSpPr>
              <a:xfrm>
                <a:off x="4846040" y="3654750"/>
                <a:ext cx="31405" cy="26993"/>
                <a:chOff x="4846040" y="3654750"/>
                <a:chExt cx="31405" cy="26993"/>
              </a:xfrm>
            </p:grpSpPr>
            <p:sp>
              <p:nvSpPr>
                <p:cNvPr id="3576" name="Google Shape;3576;p69"/>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69"/>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78" name="Google Shape;3578;p69"/>
              <p:cNvGrpSpPr/>
              <p:nvPr/>
            </p:nvGrpSpPr>
            <p:grpSpPr>
              <a:xfrm>
                <a:off x="4925673" y="3691700"/>
                <a:ext cx="40253" cy="34472"/>
                <a:chOff x="4925673" y="3691700"/>
                <a:chExt cx="40253" cy="34472"/>
              </a:xfrm>
            </p:grpSpPr>
            <p:sp>
              <p:nvSpPr>
                <p:cNvPr id="3579" name="Google Shape;3579;p69"/>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69"/>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81" name="Google Shape;3581;p69"/>
              <p:cNvGrpSpPr/>
              <p:nvPr/>
            </p:nvGrpSpPr>
            <p:grpSpPr>
              <a:xfrm>
                <a:off x="4894653" y="3740848"/>
                <a:ext cx="31405" cy="26906"/>
                <a:chOff x="4894653" y="3740848"/>
                <a:chExt cx="31405" cy="26906"/>
              </a:xfrm>
            </p:grpSpPr>
            <p:sp>
              <p:nvSpPr>
                <p:cNvPr id="3582" name="Google Shape;3582;p69"/>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69"/>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84" name="Google Shape;3584;p69"/>
              <p:cNvGrpSpPr/>
              <p:nvPr/>
            </p:nvGrpSpPr>
            <p:grpSpPr>
              <a:xfrm>
                <a:off x="4962300" y="3696348"/>
                <a:ext cx="38255" cy="32773"/>
                <a:chOff x="4962300" y="3696348"/>
                <a:chExt cx="38255" cy="32773"/>
              </a:xfrm>
            </p:grpSpPr>
            <p:sp>
              <p:nvSpPr>
                <p:cNvPr id="3585" name="Google Shape;3585;p69"/>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69"/>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87" name="Google Shape;3587;p69"/>
              <p:cNvGrpSpPr/>
              <p:nvPr/>
            </p:nvGrpSpPr>
            <p:grpSpPr>
              <a:xfrm>
                <a:off x="4980185" y="3743349"/>
                <a:ext cx="31499" cy="26969"/>
                <a:chOff x="4980185" y="3743349"/>
                <a:chExt cx="31499" cy="26969"/>
              </a:xfrm>
            </p:grpSpPr>
            <p:sp>
              <p:nvSpPr>
                <p:cNvPr id="3588" name="Google Shape;3588;p69"/>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69"/>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90" name="Google Shape;3590;p69"/>
              <p:cNvGrpSpPr/>
              <p:nvPr/>
            </p:nvGrpSpPr>
            <p:grpSpPr>
              <a:xfrm>
                <a:off x="5013768" y="3734312"/>
                <a:ext cx="31499" cy="26969"/>
                <a:chOff x="5013768" y="3734312"/>
                <a:chExt cx="31499" cy="26969"/>
              </a:xfrm>
            </p:grpSpPr>
            <p:sp>
              <p:nvSpPr>
                <p:cNvPr id="3591" name="Google Shape;3591;p69"/>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69"/>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93" name="Google Shape;3593;p69"/>
              <p:cNvGrpSpPr/>
              <p:nvPr/>
            </p:nvGrpSpPr>
            <p:grpSpPr>
              <a:xfrm>
                <a:off x="5036703" y="3764545"/>
                <a:ext cx="31499" cy="26898"/>
                <a:chOff x="5036703" y="3764545"/>
                <a:chExt cx="31499" cy="26898"/>
              </a:xfrm>
            </p:grpSpPr>
            <p:sp>
              <p:nvSpPr>
                <p:cNvPr id="3594" name="Google Shape;3594;p69"/>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69"/>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96" name="Google Shape;3596;p69"/>
              <p:cNvGrpSpPr/>
              <p:nvPr/>
            </p:nvGrpSpPr>
            <p:grpSpPr>
              <a:xfrm>
                <a:off x="4953546" y="3768352"/>
                <a:ext cx="31405" cy="26898"/>
                <a:chOff x="4953546" y="3768352"/>
                <a:chExt cx="31405" cy="26898"/>
              </a:xfrm>
            </p:grpSpPr>
            <p:sp>
              <p:nvSpPr>
                <p:cNvPr id="3597" name="Google Shape;3597;p69"/>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69"/>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99" name="Google Shape;3599;p69"/>
              <p:cNvGrpSpPr/>
              <p:nvPr/>
            </p:nvGrpSpPr>
            <p:grpSpPr>
              <a:xfrm>
                <a:off x="4964770" y="3814016"/>
                <a:ext cx="31499" cy="26993"/>
                <a:chOff x="4964770" y="3814016"/>
                <a:chExt cx="31499" cy="26993"/>
              </a:xfrm>
            </p:grpSpPr>
            <p:sp>
              <p:nvSpPr>
                <p:cNvPr id="3600" name="Google Shape;3600;p69"/>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69"/>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02" name="Google Shape;3602;p69"/>
              <p:cNvGrpSpPr/>
              <p:nvPr/>
            </p:nvGrpSpPr>
            <p:grpSpPr>
              <a:xfrm>
                <a:off x="4923290" y="3800504"/>
                <a:ext cx="31468" cy="26898"/>
                <a:chOff x="4923290" y="3800504"/>
                <a:chExt cx="31468" cy="26898"/>
              </a:xfrm>
            </p:grpSpPr>
            <p:sp>
              <p:nvSpPr>
                <p:cNvPr id="3603" name="Google Shape;3603;p69"/>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69"/>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05" name="Google Shape;3605;p69"/>
              <p:cNvGrpSpPr/>
              <p:nvPr/>
            </p:nvGrpSpPr>
            <p:grpSpPr>
              <a:xfrm>
                <a:off x="5108534" y="3650943"/>
                <a:ext cx="31405" cy="26993"/>
                <a:chOff x="5108534" y="3650943"/>
                <a:chExt cx="31405" cy="26993"/>
              </a:xfrm>
            </p:grpSpPr>
            <p:sp>
              <p:nvSpPr>
                <p:cNvPr id="3606" name="Google Shape;3606;p69"/>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69"/>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08" name="Google Shape;3608;p69"/>
              <p:cNvGrpSpPr/>
              <p:nvPr/>
            </p:nvGrpSpPr>
            <p:grpSpPr>
              <a:xfrm>
                <a:off x="5119380" y="3760739"/>
                <a:ext cx="31499" cy="26993"/>
                <a:chOff x="5119380" y="3760739"/>
                <a:chExt cx="31499" cy="26993"/>
              </a:xfrm>
            </p:grpSpPr>
            <p:sp>
              <p:nvSpPr>
                <p:cNvPr id="3609" name="Google Shape;3609;p69"/>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69"/>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11" name="Google Shape;3611;p69"/>
              <p:cNvGrpSpPr/>
              <p:nvPr/>
            </p:nvGrpSpPr>
            <p:grpSpPr>
              <a:xfrm>
                <a:off x="5119380" y="3788235"/>
                <a:ext cx="31499" cy="26993"/>
                <a:chOff x="5119380" y="3788235"/>
                <a:chExt cx="31499" cy="26993"/>
              </a:xfrm>
            </p:grpSpPr>
            <p:sp>
              <p:nvSpPr>
                <p:cNvPr id="3612" name="Google Shape;3612;p69"/>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69"/>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14" name="Google Shape;3614;p69"/>
              <p:cNvGrpSpPr/>
              <p:nvPr/>
            </p:nvGrpSpPr>
            <p:grpSpPr>
              <a:xfrm>
                <a:off x="5158005" y="3875284"/>
                <a:ext cx="31405" cy="27001"/>
                <a:chOff x="5158005" y="3875284"/>
                <a:chExt cx="31405" cy="27001"/>
              </a:xfrm>
            </p:grpSpPr>
            <p:sp>
              <p:nvSpPr>
                <p:cNvPr id="3615" name="Google Shape;3615;p69"/>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69"/>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17" name="Google Shape;3617;p69"/>
              <p:cNvGrpSpPr/>
              <p:nvPr/>
            </p:nvGrpSpPr>
            <p:grpSpPr>
              <a:xfrm>
                <a:off x="5233163" y="3764545"/>
                <a:ext cx="31499" cy="26898"/>
                <a:chOff x="5233163" y="3764545"/>
                <a:chExt cx="31499" cy="26898"/>
              </a:xfrm>
            </p:grpSpPr>
            <p:sp>
              <p:nvSpPr>
                <p:cNvPr id="3618" name="Google Shape;3618;p69"/>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69"/>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20" name="Google Shape;3620;p69"/>
              <p:cNvGrpSpPr/>
              <p:nvPr/>
            </p:nvGrpSpPr>
            <p:grpSpPr>
              <a:xfrm>
                <a:off x="5276168" y="3805545"/>
                <a:ext cx="31499" cy="26906"/>
                <a:chOff x="5276168" y="3805545"/>
                <a:chExt cx="31499" cy="26906"/>
              </a:xfrm>
            </p:grpSpPr>
            <p:sp>
              <p:nvSpPr>
                <p:cNvPr id="3621" name="Google Shape;3621;p69"/>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69"/>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23" name="Google Shape;3623;p69"/>
              <p:cNvGrpSpPr/>
              <p:nvPr/>
            </p:nvGrpSpPr>
            <p:grpSpPr>
              <a:xfrm>
                <a:off x="5294053" y="3851933"/>
                <a:ext cx="31405" cy="26945"/>
                <a:chOff x="5294053" y="3851933"/>
                <a:chExt cx="31405" cy="26945"/>
              </a:xfrm>
            </p:grpSpPr>
            <p:sp>
              <p:nvSpPr>
                <p:cNvPr id="3624" name="Google Shape;3624;p69"/>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69"/>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26" name="Google Shape;3626;p69"/>
              <p:cNvGrpSpPr/>
              <p:nvPr/>
            </p:nvGrpSpPr>
            <p:grpSpPr>
              <a:xfrm>
                <a:off x="5341723" y="3851902"/>
                <a:ext cx="31405" cy="26977"/>
                <a:chOff x="5341723" y="3851902"/>
                <a:chExt cx="31405" cy="26977"/>
              </a:xfrm>
            </p:grpSpPr>
            <p:sp>
              <p:nvSpPr>
                <p:cNvPr id="3627" name="Google Shape;3627;p69"/>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69"/>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29" name="Google Shape;3629;p69"/>
              <p:cNvGrpSpPr/>
              <p:nvPr/>
            </p:nvGrpSpPr>
            <p:grpSpPr>
              <a:xfrm>
                <a:off x="5054871" y="3507855"/>
                <a:ext cx="31405" cy="26993"/>
                <a:chOff x="5054871" y="3507855"/>
                <a:chExt cx="31405" cy="26993"/>
              </a:xfrm>
            </p:grpSpPr>
            <p:sp>
              <p:nvSpPr>
                <p:cNvPr id="3630" name="Google Shape;3630;p69"/>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69"/>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32" name="Google Shape;3632;p69"/>
              <p:cNvGrpSpPr/>
              <p:nvPr/>
            </p:nvGrpSpPr>
            <p:grpSpPr>
              <a:xfrm>
                <a:off x="4876579" y="3675325"/>
                <a:ext cx="31405" cy="26969"/>
                <a:chOff x="4876579" y="3675325"/>
                <a:chExt cx="31405" cy="26969"/>
              </a:xfrm>
            </p:grpSpPr>
            <p:sp>
              <p:nvSpPr>
                <p:cNvPr id="3633" name="Google Shape;3633;p69"/>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69"/>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35" name="Google Shape;3635;p69"/>
              <p:cNvGrpSpPr/>
              <p:nvPr/>
            </p:nvGrpSpPr>
            <p:grpSpPr>
              <a:xfrm>
                <a:off x="4842233" y="3688333"/>
                <a:ext cx="31405" cy="26993"/>
                <a:chOff x="4842233" y="3688333"/>
                <a:chExt cx="31405" cy="26993"/>
              </a:xfrm>
            </p:grpSpPr>
            <p:sp>
              <p:nvSpPr>
                <p:cNvPr id="3636" name="Google Shape;3636;p69"/>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69"/>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38" name="Google Shape;3638;p69"/>
              <p:cNvGrpSpPr/>
              <p:nvPr/>
            </p:nvGrpSpPr>
            <p:grpSpPr>
              <a:xfrm>
                <a:off x="5187876" y="3608032"/>
                <a:ext cx="31405" cy="27001"/>
                <a:chOff x="5187876" y="3608032"/>
                <a:chExt cx="31405" cy="27001"/>
              </a:xfrm>
            </p:grpSpPr>
            <p:sp>
              <p:nvSpPr>
                <p:cNvPr id="3639" name="Google Shape;3639;p69"/>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69"/>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41" name="Google Shape;3641;p69"/>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69"/>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43" name="Google Shape;3643;p69"/>
              <p:cNvGrpSpPr/>
              <p:nvPr/>
            </p:nvGrpSpPr>
            <p:grpSpPr>
              <a:xfrm>
                <a:off x="5269224" y="3304167"/>
                <a:ext cx="40253" cy="34402"/>
                <a:chOff x="5269224" y="3304167"/>
                <a:chExt cx="40253" cy="34402"/>
              </a:xfrm>
            </p:grpSpPr>
            <p:sp>
              <p:nvSpPr>
                <p:cNvPr id="3644" name="Google Shape;3644;p69"/>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69"/>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46" name="Google Shape;3646;p69"/>
              <p:cNvGrpSpPr/>
              <p:nvPr/>
            </p:nvGrpSpPr>
            <p:grpSpPr>
              <a:xfrm>
                <a:off x="5327354" y="3476615"/>
                <a:ext cx="49864" cy="42723"/>
                <a:chOff x="5327354" y="3476615"/>
                <a:chExt cx="49864" cy="42723"/>
              </a:xfrm>
            </p:grpSpPr>
            <p:sp>
              <p:nvSpPr>
                <p:cNvPr id="3647" name="Google Shape;3647;p69"/>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69"/>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49" name="Google Shape;3649;p69"/>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69"/>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51" name="Google Shape;3651;p69"/>
              <p:cNvGrpSpPr/>
              <p:nvPr/>
            </p:nvGrpSpPr>
            <p:grpSpPr>
              <a:xfrm>
                <a:off x="5341723" y="3775957"/>
                <a:ext cx="31405" cy="26898"/>
                <a:chOff x="5341723" y="3775957"/>
                <a:chExt cx="31405" cy="26898"/>
              </a:xfrm>
            </p:grpSpPr>
            <p:sp>
              <p:nvSpPr>
                <p:cNvPr id="3652" name="Google Shape;3652;p69"/>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69"/>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54" name="Google Shape;3654;p69"/>
              <p:cNvGrpSpPr/>
              <p:nvPr/>
            </p:nvGrpSpPr>
            <p:grpSpPr>
              <a:xfrm>
                <a:off x="5439053" y="3699274"/>
                <a:ext cx="31405" cy="26898"/>
                <a:chOff x="5439053" y="3699274"/>
                <a:chExt cx="31405" cy="26898"/>
              </a:xfrm>
            </p:grpSpPr>
            <p:sp>
              <p:nvSpPr>
                <p:cNvPr id="3655" name="Google Shape;3655;p69"/>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69"/>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57" name="Google Shape;3657;p69"/>
              <p:cNvGrpSpPr/>
              <p:nvPr/>
            </p:nvGrpSpPr>
            <p:grpSpPr>
              <a:xfrm>
                <a:off x="5412414" y="3622307"/>
                <a:ext cx="31499" cy="26993"/>
                <a:chOff x="5412414" y="3622307"/>
                <a:chExt cx="31499" cy="26993"/>
              </a:xfrm>
            </p:grpSpPr>
            <p:sp>
              <p:nvSpPr>
                <p:cNvPr id="3658" name="Google Shape;3658;p69"/>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69"/>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60" name="Google Shape;3660;p69"/>
              <p:cNvGrpSpPr/>
              <p:nvPr/>
            </p:nvGrpSpPr>
            <p:grpSpPr>
              <a:xfrm>
                <a:off x="5476254" y="3473949"/>
                <a:ext cx="26835" cy="26930"/>
                <a:chOff x="5476254" y="3473949"/>
                <a:chExt cx="26835" cy="26930"/>
              </a:xfrm>
            </p:grpSpPr>
            <p:sp>
              <p:nvSpPr>
                <p:cNvPr id="3661" name="Google Shape;3661;p69"/>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69"/>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63" name="Google Shape;3663;p69"/>
              <p:cNvGrpSpPr/>
              <p:nvPr/>
            </p:nvGrpSpPr>
            <p:grpSpPr>
              <a:xfrm>
                <a:off x="5564547" y="3481594"/>
                <a:ext cx="31397" cy="26898"/>
                <a:chOff x="5564547" y="3481594"/>
                <a:chExt cx="31397" cy="26898"/>
              </a:xfrm>
            </p:grpSpPr>
            <p:sp>
              <p:nvSpPr>
                <p:cNvPr id="3664" name="Google Shape;3664;p69"/>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69"/>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66" name="Google Shape;3666;p69"/>
              <p:cNvGrpSpPr/>
              <p:nvPr/>
            </p:nvGrpSpPr>
            <p:grpSpPr>
              <a:xfrm>
                <a:off x="5534101" y="3470174"/>
                <a:ext cx="31397" cy="26906"/>
                <a:chOff x="5534101" y="3470174"/>
                <a:chExt cx="31397" cy="26906"/>
              </a:xfrm>
            </p:grpSpPr>
            <p:sp>
              <p:nvSpPr>
                <p:cNvPr id="3667" name="Google Shape;3667;p69"/>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69"/>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69" name="Google Shape;3669;p69"/>
              <p:cNvGrpSpPr/>
              <p:nvPr/>
            </p:nvGrpSpPr>
            <p:grpSpPr>
              <a:xfrm>
                <a:off x="5610879" y="3314486"/>
                <a:ext cx="31499" cy="26938"/>
                <a:chOff x="5610879" y="3314486"/>
                <a:chExt cx="31499" cy="26938"/>
              </a:xfrm>
            </p:grpSpPr>
            <p:sp>
              <p:nvSpPr>
                <p:cNvPr id="3670" name="Google Shape;3670;p69"/>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69"/>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72" name="Google Shape;3672;p69"/>
              <p:cNvGrpSpPr/>
              <p:nvPr/>
            </p:nvGrpSpPr>
            <p:grpSpPr>
              <a:xfrm>
                <a:off x="4834525" y="3501382"/>
                <a:ext cx="31499" cy="26898"/>
                <a:chOff x="4834525" y="3501382"/>
                <a:chExt cx="31499" cy="26898"/>
              </a:xfrm>
            </p:grpSpPr>
            <p:sp>
              <p:nvSpPr>
                <p:cNvPr id="3673" name="Google Shape;3673;p69"/>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69"/>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75" name="Google Shape;3675;p69"/>
              <p:cNvGrpSpPr/>
              <p:nvPr/>
            </p:nvGrpSpPr>
            <p:grpSpPr>
              <a:xfrm>
                <a:off x="4898460" y="3580158"/>
                <a:ext cx="31405" cy="26898"/>
                <a:chOff x="4898460" y="3580158"/>
                <a:chExt cx="31405" cy="26898"/>
              </a:xfrm>
            </p:grpSpPr>
            <p:sp>
              <p:nvSpPr>
                <p:cNvPr id="3676" name="Google Shape;3676;p69"/>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69"/>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78" name="Google Shape;3678;p69"/>
              <p:cNvGrpSpPr/>
              <p:nvPr/>
            </p:nvGrpSpPr>
            <p:grpSpPr>
              <a:xfrm>
                <a:off x="4882667" y="3608032"/>
                <a:ext cx="31499" cy="27001"/>
                <a:chOff x="4882667" y="3608032"/>
                <a:chExt cx="31499" cy="27001"/>
              </a:xfrm>
            </p:grpSpPr>
            <p:sp>
              <p:nvSpPr>
                <p:cNvPr id="3679" name="Google Shape;3679;p69"/>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69"/>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81" name="Google Shape;3681;p69"/>
              <p:cNvGrpSpPr/>
              <p:nvPr/>
            </p:nvGrpSpPr>
            <p:grpSpPr>
              <a:xfrm>
                <a:off x="4843373" y="3631407"/>
                <a:ext cx="16273" cy="16186"/>
                <a:chOff x="4843373" y="3631407"/>
                <a:chExt cx="16273" cy="16186"/>
              </a:xfrm>
            </p:grpSpPr>
            <p:sp>
              <p:nvSpPr>
                <p:cNvPr id="3682" name="Google Shape;3682;p69"/>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69"/>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84" name="Google Shape;3684;p69"/>
              <p:cNvGrpSpPr/>
              <p:nvPr/>
            </p:nvGrpSpPr>
            <p:grpSpPr>
              <a:xfrm>
                <a:off x="4727773" y="3591578"/>
                <a:ext cx="31499" cy="26898"/>
                <a:chOff x="4727773" y="3591578"/>
                <a:chExt cx="31499" cy="26898"/>
              </a:xfrm>
            </p:grpSpPr>
            <p:sp>
              <p:nvSpPr>
                <p:cNvPr id="3685" name="Google Shape;3685;p69"/>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69"/>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87" name="Google Shape;3687;p69"/>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69"/>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89" name="Google Shape;3689;p69"/>
              <p:cNvGrpSpPr/>
              <p:nvPr/>
            </p:nvGrpSpPr>
            <p:grpSpPr>
              <a:xfrm>
                <a:off x="4609421" y="3577398"/>
                <a:ext cx="31499" cy="27001"/>
                <a:chOff x="4609421" y="3577398"/>
                <a:chExt cx="31499" cy="27001"/>
              </a:xfrm>
            </p:grpSpPr>
            <p:sp>
              <p:nvSpPr>
                <p:cNvPr id="3690" name="Google Shape;3690;p69"/>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69"/>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92" name="Google Shape;3692;p69"/>
              <p:cNvGrpSpPr/>
              <p:nvPr/>
            </p:nvGrpSpPr>
            <p:grpSpPr>
              <a:xfrm>
                <a:off x="4649289" y="3577398"/>
                <a:ext cx="31499" cy="27001"/>
                <a:chOff x="4649289" y="3577398"/>
                <a:chExt cx="31499" cy="27001"/>
              </a:xfrm>
            </p:grpSpPr>
            <p:sp>
              <p:nvSpPr>
                <p:cNvPr id="3693" name="Google Shape;3693;p69"/>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69"/>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95" name="Google Shape;3695;p69"/>
              <p:cNvGrpSpPr/>
              <p:nvPr/>
            </p:nvGrpSpPr>
            <p:grpSpPr>
              <a:xfrm>
                <a:off x="4605614" y="3639523"/>
                <a:ext cx="31499" cy="26906"/>
                <a:chOff x="4605614" y="3639523"/>
                <a:chExt cx="31499" cy="26906"/>
              </a:xfrm>
            </p:grpSpPr>
            <p:sp>
              <p:nvSpPr>
                <p:cNvPr id="3696" name="Google Shape;3696;p69"/>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69"/>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98" name="Google Shape;3698;p69"/>
              <p:cNvGrpSpPr/>
              <p:nvPr/>
            </p:nvGrpSpPr>
            <p:grpSpPr>
              <a:xfrm>
                <a:off x="4785149" y="3618846"/>
                <a:ext cx="26930" cy="26843"/>
                <a:chOff x="4785149" y="3618846"/>
                <a:chExt cx="26930" cy="26843"/>
              </a:xfrm>
            </p:grpSpPr>
            <p:sp>
              <p:nvSpPr>
                <p:cNvPr id="3699" name="Google Shape;3699;p69"/>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69"/>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01" name="Google Shape;3701;p69"/>
              <p:cNvGrpSpPr/>
              <p:nvPr/>
            </p:nvGrpSpPr>
            <p:grpSpPr>
              <a:xfrm>
                <a:off x="4810167" y="3601567"/>
                <a:ext cx="31405" cy="26898"/>
                <a:chOff x="4810167" y="3601567"/>
                <a:chExt cx="31405" cy="26898"/>
              </a:xfrm>
            </p:grpSpPr>
            <p:sp>
              <p:nvSpPr>
                <p:cNvPr id="3702" name="Google Shape;3702;p69"/>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69"/>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04" name="Google Shape;3704;p69"/>
              <p:cNvGrpSpPr/>
              <p:nvPr/>
            </p:nvGrpSpPr>
            <p:grpSpPr>
              <a:xfrm>
                <a:off x="4831002" y="3373230"/>
                <a:ext cx="31405" cy="26898"/>
                <a:chOff x="4831002" y="3373230"/>
                <a:chExt cx="31405" cy="26898"/>
              </a:xfrm>
            </p:grpSpPr>
            <p:sp>
              <p:nvSpPr>
                <p:cNvPr id="3705" name="Google Shape;3705;p69"/>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69"/>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07" name="Google Shape;3707;p69"/>
              <p:cNvGrpSpPr/>
              <p:nvPr/>
            </p:nvGrpSpPr>
            <p:grpSpPr>
              <a:xfrm>
                <a:off x="4719311" y="3355054"/>
                <a:ext cx="31499" cy="27001"/>
                <a:chOff x="4719311" y="3355054"/>
                <a:chExt cx="31499" cy="27001"/>
              </a:xfrm>
            </p:grpSpPr>
            <p:sp>
              <p:nvSpPr>
                <p:cNvPr id="3708" name="Google Shape;3708;p69"/>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69"/>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10" name="Google Shape;3710;p69"/>
              <p:cNvGrpSpPr/>
              <p:nvPr/>
            </p:nvGrpSpPr>
            <p:grpSpPr>
              <a:xfrm>
                <a:off x="4798755" y="3450260"/>
                <a:ext cx="26930" cy="26930"/>
                <a:chOff x="4798755" y="3450260"/>
                <a:chExt cx="26930" cy="26930"/>
              </a:xfrm>
            </p:grpSpPr>
            <p:sp>
              <p:nvSpPr>
                <p:cNvPr id="3711" name="Google Shape;3711;p69"/>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69"/>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13" name="Google Shape;3713;p69"/>
              <p:cNvGrpSpPr/>
              <p:nvPr/>
            </p:nvGrpSpPr>
            <p:grpSpPr>
              <a:xfrm>
                <a:off x="4645576" y="3467555"/>
                <a:ext cx="31405" cy="26953"/>
                <a:chOff x="4645576" y="3467555"/>
                <a:chExt cx="31405" cy="26953"/>
              </a:xfrm>
            </p:grpSpPr>
            <p:sp>
              <p:nvSpPr>
                <p:cNvPr id="3714" name="Google Shape;3714;p69"/>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69"/>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16" name="Google Shape;3716;p69"/>
              <p:cNvGrpSpPr/>
              <p:nvPr/>
            </p:nvGrpSpPr>
            <p:grpSpPr>
              <a:xfrm>
                <a:off x="4687631" y="3583965"/>
                <a:ext cx="31499" cy="26898"/>
                <a:chOff x="4687631" y="3583965"/>
                <a:chExt cx="31499" cy="26898"/>
              </a:xfrm>
            </p:grpSpPr>
            <p:sp>
              <p:nvSpPr>
                <p:cNvPr id="3717" name="Google Shape;3717;p69"/>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69"/>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19" name="Google Shape;3719;p69"/>
              <p:cNvGrpSpPr/>
              <p:nvPr/>
            </p:nvGrpSpPr>
            <p:grpSpPr>
              <a:xfrm>
                <a:off x="4719311" y="3471314"/>
                <a:ext cx="31499" cy="27001"/>
                <a:chOff x="4719311" y="3471314"/>
                <a:chExt cx="31499" cy="27001"/>
              </a:xfrm>
            </p:grpSpPr>
            <p:sp>
              <p:nvSpPr>
                <p:cNvPr id="3720" name="Google Shape;3720;p69"/>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69"/>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22" name="Google Shape;3722;p69"/>
              <p:cNvGrpSpPr/>
              <p:nvPr/>
            </p:nvGrpSpPr>
            <p:grpSpPr>
              <a:xfrm>
                <a:off x="4719311" y="3434404"/>
                <a:ext cx="31499" cy="26898"/>
                <a:chOff x="4719311" y="3434404"/>
                <a:chExt cx="31499" cy="26898"/>
              </a:xfrm>
            </p:grpSpPr>
            <p:sp>
              <p:nvSpPr>
                <p:cNvPr id="3723" name="Google Shape;3723;p69"/>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69"/>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25" name="Google Shape;3725;p69"/>
              <p:cNvGrpSpPr/>
              <p:nvPr/>
            </p:nvGrpSpPr>
            <p:grpSpPr>
              <a:xfrm>
                <a:off x="4768876" y="3401772"/>
                <a:ext cx="31499" cy="26898"/>
                <a:chOff x="4768876" y="3401772"/>
                <a:chExt cx="31499" cy="26898"/>
              </a:xfrm>
            </p:grpSpPr>
            <p:sp>
              <p:nvSpPr>
                <p:cNvPr id="3726" name="Google Shape;3726;p69"/>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69"/>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28" name="Google Shape;3728;p69"/>
              <p:cNvGrpSpPr/>
              <p:nvPr/>
            </p:nvGrpSpPr>
            <p:grpSpPr>
              <a:xfrm>
                <a:off x="4762214" y="3471377"/>
                <a:ext cx="26938" cy="26938"/>
                <a:chOff x="4762214" y="3471377"/>
                <a:chExt cx="26938" cy="26938"/>
              </a:xfrm>
            </p:grpSpPr>
            <p:sp>
              <p:nvSpPr>
                <p:cNvPr id="3729" name="Google Shape;3729;p69"/>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69"/>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31" name="Google Shape;3731;p69"/>
              <p:cNvGrpSpPr/>
              <p:nvPr/>
            </p:nvGrpSpPr>
            <p:grpSpPr>
              <a:xfrm>
                <a:off x="4790473" y="3344782"/>
                <a:ext cx="31405" cy="26898"/>
                <a:chOff x="4790473" y="3344782"/>
                <a:chExt cx="31405" cy="26898"/>
              </a:xfrm>
            </p:grpSpPr>
            <p:sp>
              <p:nvSpPr>
                <p:cNvPr id="3732" name="Google Shape;3732;p69"/>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69"/>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34" name="Google Shape;3734;p69"/>
              <p:cNvGrpSpPr/>
              <p:nvPr/>
            </p:nvGrpSpPr>
            <p:grpSpPr>
              <a:xfrm>
                <a:off x="4823774" y="3950733"/>
                <a:ext cx="37398" cy="32034"/>
                <a:chOff x="4823774" y="3950733"/>
                <a:chExt cx="37398" cy="32034"/>
              </a:xfrm>
            </p:grpSpPr>
            <p:sp>
              <p:nvSpPr>
                <p:cNvPr id="3735" name="Google Shape;3735;p69"/>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69"/>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37" name="Google Shape;3737;p69"/>
              <p:cNvGrpSpPr/>
              <p:nvPr/>
            </p:nvGrpSpPr>
            <p:grpSpPr>
              <a:xfrm>
                <a:off x="4823396" y="4110566"/>
                <a:ext cx="31405" cy="26906"/>
                <a:chOff x="4823396" y="4110566"/>
                <a:chExt cx="31405" cy="26906"/>
              </a:xfrm>
            </p:grpSpPr>
            <p:sp>
              <p:nvSpPr>
                <p:cNvPr id="3738" name="Google Shape;3738;p69"/>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69"/>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40" name="Google Shape;3740;p69"/>
              <p:cNvGrpSpPr/>
              <p:nvPr/>
            </p:nvGrpSpPr>
            <p:grpSpPr>
              <a:xfrm>
                <a:off x="4838332" y="3821150"/>
                <a:ext cx="31499" cy="26898"/>
                <a:chOff x="4838332" y="3821150"/>
                <a:chExt cx="31499" cy="26898"/>
              </a:xfrm>
            </p:grpSpPr>
            <p:sp>
              <p:nvSpPr>
                <p:cNvPr id="3741" name="Google Shape;3741;p69"/>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69"/>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43" name="Google Shape;3743;p69"/>
              <p:cNvGrpSpPr/>
              <p:nvPr/>
            </p:nvGrpSpPr>
            <p:grpSpPr>
              <a:xfrm>
                <a:off x="4661275" y="3815007"/>
                <a:ext cx="36824" cy="31523"/>
                <a:chOff x="4661275" y="3815007"/>
                <a:chExt cx="36824" cy="31523"/>
              </a:xfrm>
            </p:grpSpPr>
            <p:sp>
              <p:nvSpPr>
                <p:cNvPr id="3744" name="Google Shape;3744;p69"/>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69"/>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46" name="Google Shape;3746;p69"/>
              <p:cNvGrpSpPr/>
              <p:nvPr/>
            </p:nvGrpSpPr>
            <p:grpSpPr>
              <a:xfrm>
                <a:off x="4558998" y="3851037"/>
                <a:ext cx="33591" cy="28699"/>
                <a:chOff x="4558998" y="3851037"/>
                <a:chExt cx="33591" cy="28699"/>
              </a:xfrm>
            </p:grpSpPr>
            <p:sp>
              <p:nvSpPr>
                <p:cNvPr id="3747" name="Google Shape;3747;p69"/>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69"/>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49" name="Google Shape;3749;p69"/>
              <p:cNvGrpSpPr/>
              <p:nvPr/>
            </p:nvGrpSpPr>
            <p:grpSpPr>
              <a:xfrm>
                <a:off x="4696762" y="3638587"/>
                <a:ext cx="33591" cy="28794"/>
                <a:chOff x="4696762" y="3638587"/>
                <a:chExt cx="33591" cy="28794"/>
              </a:xfrm>
            </p:grpSpPr>
            <p:sp>
              <p:nvSpPr>
                <p:cNvPr id="3750" name="Google Shape;3750;p69"/>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69"/>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52" name="Google Shape;3752;p69"/>
              <p:cNvGrpSpPr/>
              <p:nvPr/>
            </p:nvGrpSpPr>
            <p:grpSpPr>
              <a:xfrm>
                <a:off x="4929479" y="3939140"/>
                <a:ext cx="33497" cy="28692"/>
                <a:chOff x="4929479" y="3939140"/>
                <a:chExt cx="33497" cy="28692"/>
              </a:xfrm>
            </p:grpSpPr>
            <p:sp>
              <p:nvSpPr>
                <p:cNvPr id="3753" name="Google Shape;3753;p69"/>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69"/>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55" name="Google Shape;3755;p69"/>
              <p:cNvGrpSpPr/>
              <p:nvPr/>
            </p:nvGrpSpPr>
            <p:grpSpPr>
              <a:xfrm>
                <a:off x="4907119" y="3986039"/>
                <a:ext cx="33497" cy="28699"/>
                <a:chOff x="4907119" y="3986039"/>
                <a:chExt cx="33497" cy="28699"/>
              </a:xfrm>
            </p:grpSpPr>
            <p:sp>
              <p:nvSpPr>
                <p:cNvPr id="3756" name="Google Shape;3756;p69"/>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69"/>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58" name="Google Shape;3758;p69"/>
              <p:cNvGrpSpPr/>
              <p:nvPr/>
            </p:nvGrpSpPr>
            <p:grpSpPr>
              <a:xfrm>
                <a:off x="4911783" y="4048102"/>
                <a:ext cx="33591" cy="28762"/>
                <a:chOff x="4911783" y="4048102"/>
                <a:chExt cx="33591" cy="28762"/>
              </a:xfrm>
            </p:grpSpPr>
            <p:sp>
              <p:nvSpPr>
                <p:cNvPr id="3759" name="Google Shape;3759;p69"/>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69"/>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61" name="Google Shape;3761;p69"/>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69"/>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63" name="Google Shape;3763;p69"/>
              <p:cNvGrpSpPr/>
              <p:nvPr/>
            </p:nvGrpSpPr>
            <p:grpSpPr>
              <a:xfrm>
                <a:off x="4762623" y="3837847"/>
                <a:ext cx="42416" cy="36273"/>
                <a:chOff x="4762623" y="3837847"/>
                <a:chExt cx="42416" cy="36273"/>
              </a:xfrm>
            </p:grpSpPr>
            <p:sp>
              <p:nvSpPr>
                <p:cNvPr id="3764" name="Google Shape;3764;p69"/>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69"/>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66" name="Google Shape;3766;p69"/>
              <p:cNvGrpSpPr/>
              <p:nvPr/>
            </p:nvGrpSpPr>
            <p:grpSpPr>
              <a:xfrm>
                <a:off x="4746044" y="4104966"/>
                <a:ext cx="33497" cy="28699"/>
                <a:chOff x="4746044" y="4104966"/>
                <a:chExt cx="33497" cy="28699"/>
              </a:xfrm>
            </p:grpSpPr>
            <p:sp>
              <p:nvSpPr>
                <p:cNvPr id="3767" name="Google Shape;3767;p69"/>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69"/>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69" name="Google Shape;3769;p69"/>
              <p:cNvGrpSpPr/>
              <p:nvPr/>
            </p:nvGrpSpPr>
            <p:grpSpPr>
              <a:xfrm>
                <a:off x="4859646" y="4162554"/>
                <a:ext cx="33591" cy="28762"/>
                <a:chOff x="4859646" y="4162554"/>
                <a:chExt cx="33591" cy="28762"/>
              </a:xfrm>
            </p:grpSpPr>
            <p:sp>
              <p:nvSpPr>
                <p:cNvPr id="3770" name="Google Shape;3770;p69"/>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69"/>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772" name="Google Shape;3772;p69"/>
            <p:cNvGrpSpPr/>
            <p:nvPr/>
          </p:nvGrpSpPr>
          <p:grpSpPr>
            <a:xfrm>
              <a:off x="3597785" y="3274438"/>
              <a:ext cx="855610" cy="1122100"/>
              <a:chOff x="3597785" y="3274438"/>
              <a:chExt cx="855610" cy="1122100"/>
            </a:xfrm>
          </p:grpSpPr>
          <p:grpSp>
            <p:nvGrpSpPr>
              <p:cNvPr id="3773" name="Google Shape;3773;p69"/>
              <p:cNvGrpSpPr/>
              <p:nvPr/>
            </p:nvGrpSpPr>
            <p:grpSpPr>
              <a:xfrm>
                <a:off x="3617857" y="3284717"/>
                <a:ext cx="826785" cy="1099165"/>
                <a:chOff x="3617857" y="3284717"/>
                <a:chExt cx="826785" cy="1099165"/>
              </a:xfrm>
            </p:grpSpPr>
            <p:sp>
              <p:nvSpPr>
                <p:cNvPr id="3774" name="Google Shape;3774;p69"/>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69"/>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69"/>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69"/>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69"/>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69"/>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69"/>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69"/>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69"/>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69"/>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69"/>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69"/>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69"/>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69"/>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69"/>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69"/>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69"/>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69"/>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69"/>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69"/>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69"/>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69"/>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69"/>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69"/>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69"/>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69"/>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69"/>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69"/>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69"/>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69"/>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69"/>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69"/>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69"/>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69"/>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69"/>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69"/>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69"/>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69"/>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69"/>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69"/>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69"/>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69"/>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69"/>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69"/>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69"/>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69"/>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69"/>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69"/>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69"/>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69"/>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69"/>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69"/>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69"/>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69"/>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69"/>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69"/>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30" name="Google Shape;3830;p69"/>
              <p:cNvGrpSpPr/>
              <p:nvPr/>
            </p:nvGrpSpPr>
            <p:grpSpPr>
              <a:xfrm>
                <a:off x="4180904" y="4251758"/>
                <a:ext cx="37783" cy="32420"/>
                <a:chOff x="4180904" y="4251758"/>
                <a:chExt cx="37783" cy="32420"/>
              </a:xfrm>
            </p:grpSpPr>
            <p:sp>
              <p:nvSpPr>
                <p:cNvPr id="3831" name="Google Shape;3831;p69"/>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69"/>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33" name="Google Shape;3833;p69"/>
              <p:cNvGrpSpPr/>
              <p:nvPr/>
            </p:nvGrpSpPr>
            <p:grpSpPr>
              <a:xfrm>
                <a:off x="4201644" y="4081324"/>
                <a:ext cx="37783" cy="32364"/>
                <a:chOff x="4201644" y="4081324"/>
                <a:chExt cx="37783" cy="32364"/>
              </a:xfrm>
            </p:grpSpPr>
            <p:sp>
              <p:nvSpPr>
                <p:cNvPr id="3834" name="Google Shape;3834;p69"/>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69"/>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36" name="Google Shape;3836;p69"/>
              <p:cNvGrpSpPr/>
              <p:nvPr/>
            </p:nvGrpSpPr>
            <p:grpSpPr>
              <a:xfrm>
                <a:off x="4284416" y="3887428"/>
                <a:ext cx="37783" cy="32451"/>
                <a:chOff x="4284416" y="3887428"/>
                <a:chExt cx="37783" cy="32451"/>
              </a:xfrm>
            </p:grpSpPr>
            <p:sp>
              <p:nvSpPr>
                <p:cNvPr id="3837" name="Google Shape;3837;p69"/>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69"/>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39" name="Google Shape;3839;p69"/>
              <p:cNvGrpSpPr/>
              <p:nvPr/>
            </p:nvGrpSpPr>
            <p:grpSpPr>
              <a:xfrm>
                <a:off x="4223721" y="3860404"/>
                <a:ext cx="37870" cy="32364"/>
                <a:chOff x="4223721" y="3860404"/>
                <a:chExt cx="37870" cy="32364"/>
              </a:xfrm>
            </p:grpSpPr>
            <p:sp>
              <p:nvSpPr>
                <p:cNvPr id="3840" name="Google Shape;3840;p69"/>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69"/>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42" name="Google Shape;3842;p69"/>
              <p:cNvGrpSpPr/>
              <p:nvPr/>
            </p:nvGrpSpPr>
            <p:grpSpPr>
              <a:xfrm>
                <a:off x="4104889" y="3699242"/>
                <a:ext cx="37776" cy="32357"/>
                <a:chOff x="4104889" y="3699242"/>
                <a:chExt cx="37776" cy="32357"/>
              </a:xfrm>
            </p:grpSpPr>
            <p:sp>
              <p:nvSpPr>
                <p:cNvPr id="3843" name="Google Shape;3843;p69"/>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69"/>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45" name="Google Shape;3845;p69"/>
              <p:cNvGrpSpPr/>
              <p:nvPr/>
            </p:nvGrpSpPr>
            <p:grpSpPr>
              <a:xfrm>
                <a:off x="4143608" y="3475121"/>
                <a:ext cx="37878" cy="32420"/>
                <a:chOff x="4143608" y="3475121"/>
                <a:chExt cx="37878" cy="32420"/>
              </a:xfrm>
            </p:grpSpPr>
            <p:sp>
              <p:nvSpPr>
                <p:cNvPr id="3846" name="Google Shape;3846;p69"/>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69"/>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48" name="Google Shape;3848;p69"/>
              <p:cNvGrpSpPr/>
              <p:nvPr/>
            </p:nvGrpSpPr>
            <p:grpSpPr>
              <a:xfrm>
                <a:off x="4217248" y="3570893"/>
                <a:ext cx="37776" cy="32364"/>
                <a:chOff x="4217248" y="3570893"/>
                <a:chExt cx="37776" cy="32364"/>
              </a:xfrm>
            </p:grpSpPr>
            <p:sp>
              <p:nvSpPr>
                <p:cNvPr id="3849" name="Google Shape;3849;p69"/>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69"/>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51" name="Google Shape;3851;p69"/>
              <p:cNvGrpSpPr/>
              <p:nvPr/>
            </p:nvGrpSpPr>
            <p:grpSpPr>
              <a:xfrm>
                <a:off x="4255307" y="3431612"/>
                <a:ext cx="37776" cy="32451"/>
                <a:chOff x="4255307" y="3431612"/>
                <a:chExt cx="37776" cy="32451"/>
              </a:xfrm>
            </p:grpSpPr>
            <p:sp>
              <p:nvSpPr>
                <p:cNvPr id="3852" name="Google Shape;3852;p69"/>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69"/>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54" name="Google Shape;3854;p69"/>
              <p:cNvGrpSpPr/>
              <p:nvPr/>
            </p:nvGrpSpPr>
            <p:grpSpPr>
              <a:xfrm>
                <a:off x="3853052" y="3577398"/>
                <a:ext cx="37776" cy="32420"/>
                <a:chOff x="3853052" y="3577398"/>
                <a:chExt cx="37776" cy="32420"/>
              </a:xfrm>
            </p:grpSpPr>
            <p:sp>
              <p:nvSpPr>
                <p:cNvPr id="3855" name="Google Shape;3855;p69"/>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69"/>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57" name="Google Shape;3857;p69"/>
              <p:cNvGrpSpPr/>
              <p:nvPr/>
            </p:nvGrpSpPr>
            <p:grpSpPr>
              <a:xfrm>
                <a:off x="4039908" y="3412107"/>
                <a:ext cx="37776" cy="32357"/>
                <a:chOff x="4039908" y="3412107"/>
                <a:chExt cx="37776" cy="32357"/>
              </a:xfrm>
            </p:grpSpPr>
            <p:sp>
              <p:nvSpPr>
                <p:cNvPr id="3858" name="Google Shape;3858;p69"/>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69"/>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60" name="Google Shape;3860;p69"/>
              <p:cNvGrpSpPr/>
              <p:nvPr/>
            </p:nvGrpSpPr>
            <p:grpSpPr>
              <a:xfrm>
                <a:off x="4017360" y="3342061"/>
                <a:ext cx="37870" cy="32380"/>
                <a:chOff x="4017360" y="3342061"/>
                <a:chExt cx="37870" cy="32380"/>
              </a:xfrm>
            </p:grpSpPr>
            <p:sp>
              <p:nvSpPr>
                <p:cNvPr id="3861" name="Google Shape;3861;p69"/>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69"/>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63" name="Google Shape;3863;p69"/>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69"/>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65" name="Google Shape;3865;p69"/>
              <p:cNvGrpSpPr/>
              <p:nvPr/>
            </p:nvGrpSpPr>
            <p:grpSpPr>
              <a:xfrm>
                <a:off x="3750870" y="3418650"/>
                <a:ext cx="37776" cy="32380"/>
                <a:chOff x="3750870" y="3418650"/>
                <a:chExt cx="37776" cy="32380"/>
              </a:xfrm>
            </p:grpSpPr>
            <p:sp>
              <p:nvSpPr>
                <p:cNvPr id="3866" name="Google Shape;3866;p69"/>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69"/>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68" name="Google Shape;3868;p69"/>
              <p:cNvGrpSpPr/>
              <p:nvPr/>
            </p:nvGrpSpPr>
            <p:grpSpPr>
              <a:xfrm>
                <a:off x="3632509" y="3274438"/>
                <a:ext cx="37783" cy="32357"/>
                <a:chOff x="3632509" y="3274438"/>
                <a:chExt cx="37783" cy="32357"/>
              </a:xfrm>
            </p:grpSpPr>
            <p:sp>
              <p:nvSpPr>
                <p:cNvPr id="3869" name="Google Shape;3869;p69"/>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69"/>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71" name="Google Shape;3871;p69"/>
              <p:cNvGrpSpPr/>
              <p:nvPr/>
            </p:nvGrpSpPr>
            <p:grpSpPr>
              <a:xfrm>
                <a:off x="3906424" y="3297561"/>
                <a:ext cx="37776" cy="32451"/>
                <a:chOff x="3906424" y="3297561"/>
                <a:chExt cx="37776" cy="32451"/>
              </a:xfrm>
            </p:grpSpPr>
            <p:sp>
              <p:nvSpPr>
                <p:cNvPr id="3872" name="Google Shape;3872;p69"/>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69"/>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74" name="Google Shape;3874;p69"/>
              <p:cNvGrpSpPr/>
              <p:nvPr/>
            </p:nvGrpSpPr>
            <p:grpSpPr>
              <a:xfrm>
                <a:off x="3866084" y="3412107"/>
                <a:ext cx="37776" cy="32357"/>
                <a:chOff x="3866084" y="3412107"/>
                <a:chExt cx="37776" cy="32357"/>
              </a:xfrm>
            </p:grpSpPr>
            <p:sp>
              <p:nvSpPr>
                <p:cNvPr id="3875" name="Google Shape;3875;p69"/>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69"/>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77" name="Google Shape;3877;p69"/>
              <p:cNvGrpSpPr/>
              <p:nvPr/>
            </p:nvGrpSpPr>
            <p:grpSpPr>
              <a:xfrm>
                <a:off x="4023919" y="3766409"/>
                <a:ext cx="37783" cy="32357"/>
                <a:chOff x="4023919" y="3766409"/>
                <a:chExt cx="37783" cy="32357"/>
              </a:xfrm>
            </p:grpSpPr>
            <p:sp>
              <p:nvSpPr>
                <p:cNvPr id="3878" name="Google Shape;3878;p69"/>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69"/>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80" name="Google Shape;3880;p69"/>
              <p:cNvGrpSpPr/>
              <p:nvPr/>
            </p:nvGrpSpPr>
            <p:grpSpPr>
              <a:xfrm>
                <a:off x="3973882" y="3779449"/>
                <a:ext cx="37776" cy="32357"/>
                <a:chOff x="3973882" y="3779449"/>
                <a:chExt cx="37776" cy="32357"/>
              </a:xfrm>
            </p:grpSpPr>
            <p:sp>
              <p:nvSpPr>
                <p:cNvPr id="3881" name="Google Shape;3881;p69"/>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69"/>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83" name="Google Shape;3883;p69"/>
              <p:cNvGrpSpPr/>
              <p:nvPr/>
            </p:nvGrpSpPr>
            <p:grpSpPr>
              <a:xfrm>
                <a:off x="4073398" y="3838028"/>
                <a:ext cx="37776" cy="32380"/>
                <a:chOff x="4073398" y="3838028"/>
                <a:chExt cx="37776" cy="32380"/>
              </a:xfrm>
            </p:grpSpPr>
            <p:sp>
              <p:nvSpPr>
                <p:cNvPr id="3884" name="Google Shape;3884;p69"/>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69"/>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86" name="Google Shape;3886;p69"/>
              <p:cNvGrpSpPr/>
              <p:nvPr/>
            </p:nvGrpSpPr>
            <p:grpSpPr>
              <a:xfrm>
                <a:off x="4342672" y="4144496"/>
                <a:ext cx="37752" cy="32364"/>
                <a:chOff x="4342672" y="4144496"/>
                <a:chExt cx="37752" cy="32364"/>
              </a:xfrm>
            </p:grpSpPr>
            <p:sp>
              <p:nvSpPr>
                <p:cNvPr id="3887" name="Google Shape;3887;p69"/>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69"/>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89" name="Google Shape;3889;p69"/>
              <p:cNvGrpSpPr/>
              <p:nvPr/>
            </p:nvGrpSpPr>
            <p:grpSpPr>
              <a:xfrm>
                <a:off x="4406386" y="4056872"/>
                <a:ext cx="37783" cy="32364"/>
                <a:chOff x="4406386" y="4056872"/>
                <a:chExt cx="37783" cy="32364"/>
              </a:xfrm>
            </p:grpSpPr>
            <p:sp>
              <p:nvSpPr>
                <p:cNvPr id="3890" name="Google Shape;3890;p69"/>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69"/>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92" name="Google Shape;3892;p69"/>
              <p:cNvGrpSpPr/>
              <p:nvPr/>
            </p:nvGrpSpPr>
            <p:grpSpPr>
              <a:xfrm>
                <a:off x="4284416" y="4245254"/>
                <a:ext cx="37783" cy="32357"/>
                <a:chOff x="4284416" y="4245254"/>
                <a:chExt cx="37783" cy="32357"/>
              </a:xfrm>
            </p:grpSpPr>
            <p:sp>
              <p:nvSpPr>
                <p:cNvPr id="3893" name="Google Shape;3893;p69"/>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69"/>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95" name="Google Shape;3895;p69"/>
              <p:cNvGrpSpPr/>
              <p:nvPr/>
            </p:nvGrpSpPr>
            <p:grpSpPr>
              <a:xfrm>
                <a:off x="4219057" y="4331258"/>
                <a:ext cx="37776" cy="32364"/>
                <a:chOff x="4219057" y="4331258"/>
                <a:chExt cx="37776" cy="32364"/>
              </a:xfrm>
            </p:grpSpPr>
            <p:sp>
              <p:nvSpPr>
                <p:cNvPr id="3896" name="Google Shape;3896;p69"/>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69"/>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98" name="Google Shape;3898;p69"/>
              <p:cNvGrpSpPr/>
              <p:nvPr/>
            </p:nvGrpSpPr>
            <p:grpSpPr>
              <a:xfrm>
                <a:off x="4204122" y="4141688"/>
                <a:ext cx="33497" cy="28699"/>
                <a:chOff x="4204122" y="4141688"/>
                <a:chExt cx="33497" cy="28699"/>
              </a:xfrm>
            </p:grpSpPr>
            <p:sp>
              <p:nvSpPr>
                <p:cNvPr id="3899" name="Google Shape;3899;p69"/>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69"/>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01" name="Google Shape;3901;p69"/>
              <p:cNvGrpSpPr/>
              <p:nvPr/>
            </p:nvGrpSpPr>
            <p:grpSpPr>
              <a:xfrm>
                <a:off x="4301546" y="4003869"/>
                <a:ext cx="38916" cy="33324"/>
                <a:chOff x="4301546" y="4003869"/>
                <a:chExt cx="38916" cy="33324"/>
              </a:xfrm>
            </p:grpSpPr>
            <p:sp>
              <p:nvSpPr>
                <p:cNvPr id="3902" name="Google Shape;3902;p69"/>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69"/>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04" name="Google Shape;3904;p69"/>
              <p:cNvGrpSpPr/>
              <p:nvPr/>
            </p:nvGrpSpPr>
            <p:grpSpPr>
              <a:xfrm>
                <a:off x="4210681" y="3924669"/>
                <a:ext cx="36549" cy="31366"/>
                <a:chOff x="4210681" y="3924669"/>
                <a:chExt cx="36549" cy="31366"/>
              </a:xfrm>
            </p:grpSpPr>
            <p:sp>
              <p:nvSpPr>
                <p:cNvPr id="3905" name="Google Shape;3905;p69"/>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69"/>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07" name="Google Shape;3907;p69"/>
              <p:cNvGrpSpPr/>
              <p:nvPr/>
            </p:nvGrpSpPr>
            <p:grpSpPr>
              <a:xfrm>
                <a:off x="3987771" y="3628874"/>
                <a:ext cx="31499" cy="26993"/>
                <a:chOff x="3987771" y="3628874"/>
                <a:chExt cx="31499" cy="26993"/>
              </a:xfrm>
            </p:grpSpPr>
            <p:sp>
              <p:nvSpPr>
                <p:cNvPr id="3908" name="Google Shape;3908;p69"/>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69"/>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10" name="Google Shape;3910;p69"/>
              <p:cNvGrpSpPr/>
              <p:nvPr/>
            </p:nvGrpSpPr>
            <p:grpSpPr>
              <a:xfrm>
                <a:off x="4087382" y="3775674"/>
                <a:ext cx="31405" cy="26898"/>
                <a:chOff x="4087382" y="3775674"/>
                <a:chExt cx="31405" cy="26898"/>
              </a:xfrm>
            </p:grpSpPr>
            <p:sp>
              <p:nvSpPr>
                <p:cNvPr id="3911" name="Google Shape;3911;p69"/>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69"/>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13" name="Google Shape;3913;p69"/>
              <p:cNvGrpSpPr/>
              <p:nvPr/>
            </p:nvGrpSpPr>
            <p:grpSpPr>
              <a:xfrm>
                <a:off x="4118873" y="3856637"/>
                <a:ext cx="31405" cy="26906"/>
                <a:chOff x="4118873" y="3856637"/>
                <a:chExt cx="31405" cy="26906"/>
              </a:xfrm>
            </p:grpSpPr>
            <p:sp>
              <p:nvSpPr>
                <p:cNvPr id="3914" name="Google Shape;3914;p69"/>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69"/>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16" name="Google Shape;3916;p69"/>
              <p:cNvGrpSpPr/>
              <p:nvPr/>
            </p:nvGrpSpPr>
            <p:grpSpPr>
              <a:xfrm>
                <a:off x="4168541" y="3639523"/>
                <a:ext cx="31499" cy="26906"/>
                <a:chOff x="4168541" y="3639523"/>
                <a:chExt cx="31499" cy="26906"/>
              </a:xfrm>
            </p:grpSpPr>
            <p:sp>
              <p:nvSpPr>
                <p:cNvPr id="3917" name="Google Shape;3917;p69"/>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69"/>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19" name="Google Shape;3919;p69"/>
              <p:cNvGrpSpPr/>
              <p:nvPr/>
            </p:nvGrpSpPr>
            <p:grpSpPr>
              <a:xfrm>
                <a:off x="3965789" y="3393545"/>
                <a:ext cx="31405" cy="26945"/>
                <a:chOff x="3965789" y="3393545"/>
                <a:chExt cx="31405" cy="26945"/>
              </a:xfrm>
            </p:grpSpPr>
            <p:sp>
              <p:nvSpPr>
                <p:cNvPr id="3920" name="Google Shape;3920;p69"/>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69"/>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22" name="Google Shape;3922;p69"/>
              <p:cNvGrpSpPr/>
              <p:nvPr/>
            </p:nvGrpSpPr>
            <p:grpSpPr>
              <a:xfrm>
                <a:off x="3925166" y="3491008"/>
                <a:ext cx="31405" cy="27001"/>
                <a:chOff x="3925166" y="3491008"/>
                <a:chExt cx="31405" cy="27001"/>
              </a:xfrm>
            </p:grpSpPr>
            <p:sp>
              <p:nvSpPr>
                <p:cNvPr id="3923" name="Google Shape;3923;p69"/>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69"/>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25" name="Google Shape;3925;p69"/>
              <p:cNvGrpSpPr/>
              <p:nvPr/>
            </p:nvGrpSpPr>
            <p:grpSpPr>
              <a:xfrm>
                <a:off x="3682845" y="3340976"/>
                <a:ext cx="31397" cy="26898"/>
                <a:chOff x="3682845" y="3340976"/>
                <a:chExt cx="31397" cy="26898"/>
              </a:xfrm>
            </p:grpSpPr>
            <p:sp>
              <p:nvSpPr>
                <p:cNvPr id="3926" name="Google Shape;3926;p69"/>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69"/>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28" name="Google Shape;3928;p69"/>
              <p:cNvGrpSpPr/>
              <p:nvPr/>
            </p:nvGrpSpPr>
            <p:grpSpPr>
              <a:xfrm>
                <a:off x="3795393" y="3353725"/>
                <a:ext cx="31499" cy="26993"/>
                <a:chOff x="3795393" y="3353725"/>
                <a:chExt cx="31499" cy="26993"/>
              </a:xfrm>
            </p:grpSpPr>
            <p:sp>
              <p:nvSpPr>
                <p:cNvPr id="3929" name="Google Shape;3929;p69"/>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69"/>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31" name="Google Shape;3931;p69"/>
              <p:cNvGrpSpPr/>
              <p:nvPr/>
            </p:nvGrpSpPr>
            <p:grpSpPr>
              <a:xfrm>
                <a:off x="4176909" y="4363221"/>
                <a:ext cx="38924" cy="33316"/>
                <a:chOff x="4176909" y="4363221"/>
                <a:chExt cx="38924" cy="33316"/>
              </a:xfrm>
            </p:grpSpPr>
            <p:sp>
              <p:nvSpPr>
                <p:cNvPr id="3932" name="Google Shape;3932;p69"/>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69"/>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34" name="Google Shape;3934;p69"/>
              <p:cNvGrpSpPr/>
              <p:nvPr/>
            </p:nvGrpSpPr>
            <p:grpSpPr>
              <a:xfrm>
                <a:off x="4226191" y="4007660"/>
                <a:ext cx="33560" cy="28770"/>
                <a:chOff x="4226191" y="4007660"/>
                <a:chExt cx="33560" cy="28770"/>
              </a:xfrm>
            </p:grpSpPr>
            <p:sp>
              <p:nvSpPr>
                <p:cNvPr id="3935" name="Google Shape;3935;p69"/>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69"/>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37" name="Google Shape;3937;p69"/>
              <p:cNvGrpSpPr/>
              <p:nvPr/>
            </p:nvGrpSpPr>
            <p:grpSpPr>
              <a:xfrm>
                <a:off x="3597785" y="3377045"/>
                <a:ext cx="33591" cy="28699"/>
                <a:chOff x="3597785" y="3377045"/>
                <a:chExt cx="33591" cy="28699"/>
              </a:xfrm>
            </p:grpSpPr>
            <p:sp>
              <p:nvSpPr>
                <p:cNvPr id="3938" name="Google Shape;3938;p69"/>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69"/>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40" name="Google Shape;3940;p69"/>
              <p:cNvGrpSpPr/>
              <p:nvPr/>
            </p:nvGrpSpPr>
            <p:grpSpPr>
              <a:xfrm>
                <a:off x="3887870" y="3669796"/>
                <a:ext cx="33591" cy="28692"/>
                <a:chOff x="3887870" y="3669796"/>
                <a:chExt cx="33591" cy="28692"/>
              </a:xfrm>
            </p:grpSpPr>
            <p:sp>
              <p:nvSpPr>
                <p:cNvPr id="3941" name="Google Shape;3941;p69"/>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69"/>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43" name="Google Shape;3943;p69"/>
              <p:cNvGrpSpPr/>
              <p:nvPr/>
            </p:nvGrpSpPr>
            <p:grpSpPr>
              <a:xfrm>
                <a:off x="3818320" y="3481625"/>
                <a:ext cx="33497" cy="28770"/>
                <a:chOff x="3818320" y="3481625"/>
                <a:chExt cx="33497" cy="28770"/>
              </a:xfrm>
            </p:grpSpPr>
            <p:sp>
              <p:nvSpPr>
                <p:cNvPr id="3944" name="Google Shape;3944;p69"/>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69"/>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46" name="Google Shape;3946;p69"/>
              <p:cNvGrpSpPr/>
              <p:nvPr/>
            </p:nvGrpSpPr>
            <p:grpSpPr>
              <a:xfrm>
                <a:off x="4278139" y="4120948"/>
                <a:ext cx="37492" cy="32129"/>
                <a:chOff x="4278139" y="4120948"/>
                <a:chExt cx="37492" cy="32129"/>
              </a:xfrm>
            </p:grpSpPr>
            <p:sp>
              <p:nvSpPr>
                <p:cNvPr id="3947" name="Google Shape;3947;p69"/>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69"/>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49" name="Google Shape;3949;p69"/>
              <p:cNvGrpSpPr/>
              <p:nvPr/>
            </p:nvGrpSpPr>
            <p:grpSpPr>
              <a:xfrm>
                <a:off x="4419898" y="3977388"/>
                <a:ext cx="33497" cy="28692"/>
                <a:chOff x="4419898" y="3977388"/>
                <a:chExt cx="33497" cy="28692"/>
              </a:xfrm>
            </p:grpSpPr>
            <p:sp>
              <p:nvSpPr>
                <p:cNvPr id="3950" name="Google Shape;3950;p69"/>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69"/>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52" name="Google Shape;3952;p69"/>
              <p:cNvGrpSpPr/>
              <p:nvPr/>
            </p:nvGrpSpPr>
            <p:grpSpPr>
              <a:xfrm>
                <a:off x="4158930" y="4034684"/>
                <a:ext cx="33497" cy="28762"/>
                <a:chOff x="4158930" y="4034684"/>
                <a:chExt cx="33497" cy="28762"/>
              </a:xfrm>
            </p:grpSpPr>
            <p:sp>
              <p:nvSpPr>
                <p:cNvPr id="3953" name="Google Shape;3953;p69"/>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69"/>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55" name="Google Shape;3955;p69"/>
              <p:cNvGrpSpPr/>
              <p:nvPr/>
            </p:nvGrpSpPr>
            <p:grpSpPr>
              <a:xfrm>
                <a:off x="4134949" y="3957049"/>
                <a:ext cx="33497" cy="28770"/>
                <a:chOff x="4134949" y="3957049"/>
                <a:chExt cx="33497" cy="28770"/>
              </a:xfrm>
            </p:grpSpPr>
            <p:sp>
              <p:nvSpPr>
                <p:cNvPr id="3956" name="Google Shape;3956;p69"/>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69"/>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58" name="Google Shape;3958;p69"/>
              <p:cNvGrpSpPr/>
              <p:nvPr/>
            </p:nvGrpSpPr>
            <p:grpSpPr>
              <a:xfrm>
                <a:off x="4193653" y="4184403"/>
                <a:ext cx="43580" cy="37264"/>
                <a:chOff x="4193653" y="4184403"/>
                <a:chExt cx="43580" cy="37264"/>
              </a:xfrm>
            </p:grpSpPr>
            <p:sp>
              <p:nvSpPr>
                <p:cNvPr id="3959" name="Google Shape;3959;p69"/>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69"/>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61" name="Google Shape;3961;p69"/>
              <p:cNvGrpSpPr/>
              <p:nvPr/>
            </p:nvGrpSpPr>
            <p:grpSpPr>
              <a:xfrm>
                <a:off x="4343600" y="3943844"/>
                <a:ext cx="43580" cy="37312"/>
                <a:chOff x="4343600" y="3943844"/>
                <a:chExt cx="43580" cy="37312"/>
              </a:xfrm>
            </p:grpSpPr>
            <p:sp>
              <p:nvSpPr>
                <p:cNvPr id="3962" name="Google Shape;3962;p69"/>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69"/>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64" name="Google Shape;3964;p69"/>
              <p:cNvGrpSpPr/>
              <p:nvPr/>
            </p:nvGrpSpPr>
            <p:grpSpPr>
              <a:xfrm>
                <a:off x="4172339" y="3381693"/>
                <a:ext cx="31499" cy="27001"/>
                <a:chOff x="4172339" y="3381693"/>
                <a:chExt cx="31499" cy="27001"/>
              </a:xfrm>
            </p:grpSpPr>
            <p:sp>
              <p:nvSpPr>
                <p:cNvPr id="3965" name="Google Shape;3965;p69"/>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69"/>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70" name="Shape 3970"/>
        <p:cNvGrpSpPr/>
        <p:nvPr/>
      </p:nvGrpSpPr>
      <p:grpSpPr>
        <a:xfrm>
          <a:off x="0" y="0"/>
          <a:ext cx="0" cy="0"/>
          <a:chOff x="0" y="0"/>
          <a:chExt cx="0" cy="0"/>
        </a:xfrm>
      </p:grpSpPr>
      <p:grpSp>
        <p:nvGrpSpPr>
          <p:cNvPr id="3971" name="Google Shape;3971;p70"/>
          <p:cNvGrpSpPr/>
          <p:nvPr/>
        </p:nvGrpSpPr>
        <p:grpSpPr>
          <a:xfrm>
            <a:off x="729274" y="1175734"/>
            <a:ext cx="2507799" cy="206239"/>
            <a:chOff x="106648" y="895722"/>
            <a:chExt cx="4481413" cy="374300"/>
          </a:xfrm>
        </p:grpSpPr>
        <p:grpSp>
          <p:nvGrpSpPr>
            <p:cNvPr id="3972" name="Google Shape;3972;p70"/>
            <p:cNvGrpSpPr/>
            <p:nvPr/>
          </p:nvGrpSpPr>
          <p:grpSpPr>
            <a:xfrm>
              <a:off x="2233276" y="895722"/>
              <a:ext cx="1082667" cy="223591"/>
              <a:chOff x="4808316" y="2800065"/>
              <a:chExt cx="1999386" cy="412910"/>
            </a:xfrm>
          </p:grpSpPr>
          <p:sp>
            <p:nvSpPr>
              <p:cNvPr id="3973" name="Google Shape;3973;p70"/>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74" name="Google Shape;3974;p70"/>
              <p:cNvGrpSpPr/>
              <p:nvPr/>
            </p:nvGrpSpPr>
            <p:grpSpPr>
              <a:xfrm>
                <a:off x="4808316" y="2800065"/>
                <a:ext cx="92400" cy="411825"/>
                <a:chOff x="845575" y="2563700"/>
                <a:chExt cx="92400" cy="411825"/>
              </a:xfrm>
            </p:grpSpPr>
            <p:cxnSp>
              <p:nvCxnSpPr>
                <p:cNvPr id="3975" name="Google Shape;3975;p70"/>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3976" name="Google Shape;3976;p70"/>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977" name="Google Shape;3977;p70"/>
            <p:cNvGrpSpPr/>
            <p:nvPr/>
          </p:nvGrpSpPr>
          <p:grpSpPr>
            <a:xfrm>
              <a:off x="106648" y="895722"/>
              <a:ext cx="1088401" cy="223591"/>
              <a:chOff x="881025" y="2800065"/>
              <a:chExt cx="2009975" cy="412910"/>
            </a:xfrm>
          </p:grpSpPr>
          <p:sp>
            <p:nvSpPr>
              <p:cNvPr id="3978" name="Google Shape;3978;p70"/>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79" name="Google Shape;3979;p70"/>
              <p:cNvGrpSpPr/>
              <p:nvPr/>
            </p:nvGrpSpPr>
            <p:grpSpPr>
              <a:xfrm>
                <a:off x="881025" y="2800065"/>
                <a:ext cx="92400" cy="411825"/>
                <a:chOff x="845575" y="2563700"/>
                <a:chExt cx="92400" cy="411825"/>
              </a:xfrm>
            </p:grpSpPr>
            <p:cxnSp>
              <p:nvCxnSpPr>
                <p:cNvPr id="3980" name="Google Shape;3980;p70"/>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3981" name="Google Shape;3981;p70"/>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982" name="Google Shape;3982;p70"/>
            <p:cNvGrpSpPr/>
            <p:nvPr/>
          </p:nvGrpSpPr>
          <p:grpSpPr>
            <a:xfrm>
              <a:off x="1172346" y="1047018"/>
              <a:ext cx="1083151" cy="223003"/>
              <a:chOff x="2849073" y="3079467"/>
              <a:chExt cx="2000279" cy="411825"/>
            </a:xfrm>
          </p:grpSpPr>
          <p:sp>
            <p:nvSpPr>
              <p:cNvPr id="3983" name="Google Shape;3983;p70"/>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84" name="Google Shape;3984;p70"/>
              <p:cNvGrpSpPr/>
              <p:nvPr/>
            </p:nvGrpSpPr>
            <p:grpSpPr>
              <a:xfrm rot="10800000">
                <a:off x="2849073" y="3079467"/>
                <a:ext cx="92400" cy="411825"/>
                <a:chOff x="2070100" y="2563700"/>
                <a:chExt cx="92400" cy="411825"/>
              </a:xfrm>
            </p:grpSpPr>
            <p:cxnSp>
              <p:nvCxnSpPr>
                <p:cNvPr id="3985" name="Google Shape;3985;p70"/>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3986" name="Google Shape;3986;p70"/>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987" name="Google Shape;3987;p70"/>
            <p:cNvGrpSpPr/>
            <p:nvPr/>
          </p:nvGrpSpPr>
          <p:grpSpPr>
            <a:xfrm>
              <a:off x="3290132" y="1047018"/>
              <a:ext cx="1297929" cy="223003"/>
              <a:chOff x="6760035" y="3079467"/>
              <a:chExt cx="2396914" cy="411825"/>
            </a:xfrm>
          </p:grpSpPr>
          <p:sp>
            <p:nvSpPr>
              <p:cNvPr id="3988" name="Google Shape;3988;p70"/>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89" name="Google Shape;3989;p70"/>
              <p:cNvGrpSpPr/>
              <p:nvPr/>
            </p:nvGrpSpPr>
            <p:grpSpPr>
              <a:xfrm rot="10800000">
                <a:off x="6760035" y="3079467"/>
                <a:ext cx="92400" cy="411825"/>
                <a:chOff x="2070100" y="2563700"/>
                <a:chExt cx="92400" cy="411825"/>
              </a:xfrm>
            </p:grpSpPr>
            <p:cxnSp>
              <p:nvCxnSpPr>
                <p:cNvPr id="3990" name="Google Shape;3990;p70"/>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3991" name="Google Shape;3991;p70"/>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3992" name="Google Shape;3992;p70"/>
          <p:cNvGrpSpPr/>
          <p:nvPr/>
        </p:nvGrpSpPr>
        <p:grpSpPr>
          <a:xfrm>
            <a:off x="2147036" y="3575105"/>
            <a:ext cx="1086701" cy="799429"/>
            <a:chOff x="2183288" y="3555572"/>
            <a:chExt cx="1136241" cy="835873"/>
          </a:xfrm>
        </p:grpSpPr>
        <p:sp>
          <p:nvSpPr>
            <p:cNvPr id="3993" name="Google Shape;3993;p70"/>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94" name="Google Shape;3994;p70"/>
            <p:cNvGrpSpPr/>
            <p:nvPr/>
          </p:nvGrpSpPr>
          <p:grpSpPr>
            <a:xfrm>
              <a:off x="2205895" y="3637269"/>
              <a:ext cx="1089848" cy="724993"/>
              <a:chOff x="2205895" y="3637269"/>
              <a:chExt cx="1089848" cy="724993"/>
            </a:xfrm>
          </p:grpSpPr>
          <p:sp>
            <p:nvSpPr>
              <p:cNvPr id="3995" name="Google Shape;3995;p70"/>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70"/>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70"/>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70"/>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70"/>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70"/>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01" name="Google Shape;4001;p70"/>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002" name="Google Shape;4002;p70"/>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4003" name="Google Shape;4003;p70"/>
            <p:cNvGrpSpPr/>
            <p:nvPr/>
          </p:nvGrpSpPr>
          <p:grpSpPr>
            <a:xfrm>
              <a:off x="3173850" y="3779426"/>
              <a:ext cx="145679" cy="70048"/>
              <a:chOff x="3173850" y="3779426"/>
              <a:chExt cx="145679" cy="70048"/>
            </a:xfrm>
          </p:grpSpPr>
          <p:cxnSp>
            <p:nvCxnSpPr>
              <p:cNvPr id="4004" name="Google Shape;4004;p70"/>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4005" name="Google Shape;4005;p70"/>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06" name="Google Shape;4006;p70"/>
            <p:cNvGrpSpPr/>
            <p:nvPr/>
          </p:nvGrpSpPr>
          <p:grpSpPr>
            <a:xfrm>
              <a:off x="2183288" y="4139483"/>
              <a:ext cx="145133" cy="70048"/>
              <a:chOff x="2183288" y="4139483"/>
              <a:chExt cx="145133" cy="70048"/>
            </a:xfrm>
          </p:grpSpPr>
          <p:cxnSp>
            <p:nvCxnSpPr>
              <p:cNvPr id="4007" name="Google Shape;4007;p70"/>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4008" name="Google Shape;4008;p70"/>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09" name="Google Shape;4009;p70"/>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010" name="Google Shape;4010;p70"/>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4011" name="Google Shape;4011;p70"/>
            <p:cNvGrpSpPr/>
            <p:nvPr/>
          </p:nvGrpSpPr>
          <p:grpSpPr>
            <a:xfrm>
              <a:off x="2943836" y="4268886"/>
              <a:ext cx="60717" cy="122559"/>
              <a:chOff x="2943836" y="4268886"/>
              <a:chExt cx="60717" cy="122559"/>
            </a:xfrm>
          </p:grpSpPr>
          <p:sp>
            <p:nvSpPr>
              <p:cNvPr id="4012" name="Google Shape;4012;p70"/>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013" name="Google Shape;4013;p70"/>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4014" name="Google Shape;4014;p70"/>
          <p:cNvGrpSpPr/>
          <p:nvPr/>
        </p:nvGrpSpPr>
        <p:grpSpPr>
          <a:xfrm>
            <a:off x="3409981" y="1496104"/>
            <a:ext cx="1675870" cy="758251"/>
            <a:chOff x="3530532" y="1496185"/>
            <a:chExt cx="1562000" cy="706730"/>
          </a:xfrm>
        </p:grpSpPr>
        <p:cxnSp>
          <p:nvCxnSpPr>
            <p:cNvPr id="4015" name="Google Shape;4015;p70"/>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4016" name="Google Shape;4016;p70"/>
            <p:cNvGrpSpPr/>
            <p:nvPr/>
          </p:nvGrpSpPr>
          <p:grpSpPr>
            <a:xfrm>
              <a:off x="3530532" y="1496185"/>
              <a:ext cx="323430" cy="463587"/>
              <a:chOff x="3530532" y="1496185"/>
              <a:chExt cx="323430" cy="463587"/>
            </a:xfrm>
          </p:grpSpPr>
          <p:grpSp>
            <p:nvGrpSpPr>
              <p:cNvPr id="4017" name="Google Shape;4017;p70"/>
              <p:cNvGrpSpPr/>
              <p:nvPr/>
            </p:nvGrpSpPr>
            <p:grpSpPr>
              <a:xfrm>
                <a:off x="3567462" y="1496185"/>
                <a:ext cx="286500" cy="361376"/>
                <a:chOff x="3567462" y="1496185"/>
                <a:chExt cx="286500" cy="361376"/>
              </a:xfrm>
            </p:grpSpPr>
            <p:cxnSp>
              <p:nvCxnSpPr>
                <p:cNvPr id="4018" name="Google Shape;4018;p70"/>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4019" name="Google Shape;4019;p70"/>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20" name="Google Shape;4020;p70"/>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21" name="Google Shape;4021;p70"/>
            <p:cNvGrpSpPr/>
            <p:nvPr/>
          </p:nvGrpSpPr>
          <p:grpSpPr>
            <a:xfrm>
              <a:off x="3891569" y="1779209"/>
              <a:ext cx="323945" cy="423706"/>
              <a:chOff x="3891569" y="1779209"/>
              <a:chExt cx="323945" cy="423706"/>
            </a:xfrm>
          </p:grpSpPr>
          <p:grpSp>
            <p:nvGrpSpPr>
              <p:cNvPr id="4022" name="Google Shape;4022;p70"/>
              <p:cNvGrpSpPr/>
              <p:nvPr/>
            </p:nvGrpSpPr>
            <p:grpSpPr>
              <a:xfrm>
                <a:off x="3929014" y="1881638"/>
                <a:ext cx="286500" cy="321278"/>
                <a:chOff x="3929014" y="1881638"/>
                <a:chExt cx="286500" cy="321278"/>
              </a:xfrm>
            </p:grpSpPr>
            <p:cxnSp>
              <p:nvCxnSpPr>
                <p:cNvPr id="4023" name="Google Shape;4023;p70"/>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4024" name="Google Shape;4024;p70"/>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25" name="Google Shape;4025;p70"/>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26" name="Google Shape;4026;p70"/>
            <p:cNvGrpSpPr/>
            <p:nvPr/>
          </p:nvGrpSpPr>
          <p:grpSpPr>
            <a:xfrm>
              <a:off x="4252606" y="1496185"/>
              <a:ext cx="324721" cy="463587"/>
              <a:chOff x="4252606" y="1496185"/>
              <a:chExt cx="324721" cy="463587"/>
            </a:xfrm>
          </p:grpSpPr>
          <p:grpSp>
            <p:nvGrpSpPr>
              <p:cNvPr id="4027" name="Google Shape;4027;p70"/>
              <p:cNvGrpSpPr/>
              <p:nvPr/>
            </p:nvGrpSpPr>
            <p:grpSpPr>
              <a:xfrm>
                <a:off x="4290828" y="1496185"/>
                <a:ext cx="286500" cy="361376"/>
                <a:chOff x="4290828" y="1496185"/>
                <a:chExt cx="286500" cy="361376"/>
              </a:xfrm>
            </p:grpSpPr>
            <p:cxnSp>
              <p:nvCxnSpPr>
                <p:cNvPr id="4028" name="Google Shape;4028;p70"/>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4029" name="Google Shape;4029;p70"/>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30" name="Google Shape;4030;p70"/>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31" name="Google Shape;4031;p70"/>
            <p:cNvGrpSpPr/>
            <p:nvPr/>
          </p:nvGrpSpPr>
          <p:grpSpPr>
            <a:xfrm>
              <a:off x="4613643" y="1763716"/>
              <a:ext cx="325308" cy="439200"/>
              <a:chOff x="4613643" y="1763716"/>
              <a:chExt cx="325308" cy="439200"/>
            </a:xfrm>
          </p:grpSpPr>
          <p:grpSp>
            <p:nvGrpSpPr>
              <p:cNvPr id="4032" name="Google Shape;4032;p70"/>
              <p:cNvGrpSpPr/>
              <p:nvPr/>
            </p:nvGrpSpPr>
            <p:grpSpPr>
              <a:xfrm>
                <a:off x="4652451" y="1879538"/>
                <a:ext cx="286500" cy="323378"/>
                <a:chOff x="4652451" y="1879538"/>
                <a:chExt cx="286500" cy="323378"/>
              </a:xfrm>
            </p:grpSpPr>
            <p:cxnSp>
              <p:nvCxnSpPr>
                <p:cNvPr id="4033" name="Google Shape;4033;p70"/>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4034" name="Google Shape;4034;p70"/>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35" name="Google Shape;4035;p70"/>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036" name="Google Shape;4036;p70"/>
          <p:cNvGrpSpPr/>
          <p:nvPr/>
        </p:nvGrpSpPr>
        <p:grpSpPr>
          <a:xfrm>
            <a:off x="3421841" y="2349730"/>
            <a:ext cx="1652173" cy="391517"/>
            <a:chOff x="3512551" y="2358270"/>
            <a:chExt cx="1597383" cy="378533"/>
          </a:xfrm>
        </p:grpSpPr>
        <p:cxnSp>
          <p:nvCxnSpPr>
            <p:cNvPr id="4037" name="Google Shape;4037;p70"/>
            <p:cNvCxnSpPr>
              <a:stCxn id="4038" idx="6"/>
              <a:endCxn id="4039"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4040" name="Google Shape;4040;p70"/>
            <p:cNvGrpSpPr/>
            <p:nvPr/>
          </p:nvGrpSpPr>
          <p:grpSpPr>
            <a:xfrm>
              <a:off x="3512551" y="2358270"/>
              <a:ext cx="225647" cy="307714"/>
              <a:chOff x="2182679" y="2004714"/>
              <a:chExt cx="792300" cy="1080458"/>
            </a:xfrm>
          </p:grpSpPr>
          <p:cxnSp>
            <p:nvCxnSpPr>
              <p:cNvPr id="4041" name="Google Shape;4041;p70"/>
              <p:cNvCxnSpPr>
                <a:stCxn id="4042"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4038" name="Google Shape;4038;p70"/>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70"/>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43" name="Google Shape;4043;p70"/>
            <p:cNvGrpSpPr/>
            <p:nvPr/>
          </p:nvGrpSpPr>
          <p:grpSpPr>
            <a:xfrm>
              <a:off x="3969644" y="2440153"/>
              <a:ext cx="225853" cy="296651"/>
              <a:chOff x="3775710" y="1729289"/>
              <a:chExt cx="136500" cy="179289"/>
            </a:xfrm>
          </p:grpSpPr>
          <p:cxnSp>
            <p:nvCxnSpPr>
              <p:cNvPr id="4044" name="Google Shape;4044;p70"/>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4045" name="Google Shape;4045;p70"/>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70"/>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47" name="Google Shape;4047;p70"/>
            <p:cNvGrpSpPr/>
            <p:nvPr/>
          </p:nvGrpSpPr>
          <p:grpSpPr>
            <a:xfrm>
              <a:off x="4427051" y="2358270"/>
              <a:ext cx="225647" cy="307714"/>
              <a:chOff x="5393704" y="2004714"/>
              <a:chExt cx="792300" cy="1080458"/>
            </a:xfrm>
          </p:grpSpPr>
          <p:cxnSp>
            <p:nvCxnSpPr>
              <p:cNvPr id="4048" name="Google Shape;4048;p70"/>
              <p:cNvCxnSpPr>
                <a:stCxn id="4049"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4050" name="Google Shape;4050;p70"/>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70"/>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51" name="Google Shape;4051;p70"/>
            <p:cNvGrpSpPr/>
            <p:nvPr/>
          </p:nvGrpSpPr>
          <p:grpSpPr>
            <a:xfrm>
              <a:off x="4884287" y="2440252"/>
              <a:ext cx="225647" cy="296532"/>
              <a:chOff x="6999166" y="2292572"/>
              <a:chExt cx="792300" cy="1041192"/>
            </a:xfrm>
          </p:grpSpPr>
          <p:cxnSp>
            <p:nvCxnSpPr>
              <p:cNvPr id="4052" name="Google Shape;4052;p70"/>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4039" name="Google Shape;4039;p70"/>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70"/>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054" name="Google Shape;4054;p70"/>
          <p:cNvGrpSpPr/>
          <p:nvPr/>
        </p:nvGrpSpPr>
        <p:grpSpPr>
          <a:xfrm>
            <a:off x="6842649" y="1185930"/>
            <a:ext cx="1581844" cy="732818"/>
            <a:chOff x="634175" y="2986275"/>
            <a:chExt cx="3147949" cy="1458344"/>
          </a:xfrm>
        </p:grpSpPr>
        <p:cxnSp>
          <p:nvCxnSpPr>
            <p:cNvPr id="4055" name="Google Shape;4055;p70"/>
            <p:cNvCxnSpPr>
              <a:stCxn id="4056" idx="4"/>
              <a:endCxn id="4057"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4058" name="Google Shape;4058;p70"/>
            <p:cNvCxnSpPr>
              <a:stCxn id="4057" idx="0"/>
              <a:endCxn id="4059"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4060" name="Google Shape;4060;p70"/>
            <p:cNvCxnSpPr>
              <a:stCxn id="4059" idx="4"/>
              <a:endCxn id="4061"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4062" name="Google Shape;4062;p70"/>
            <p:cNvCxnSpPr>
              <a:stCxn id="4061" idx="0"/>
              <a:endCxn id="4063"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4063" name="Google Shape;4063;p70"/>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4059" name="Google Shape;4059;p70"/>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4056" name="Google Shape;4056;p70"/>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4061" name="Google Shape;4061;p70"/>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4057" name="Google Shape;4057;p70"/>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4064" name="Google Shape;4064;p70"/>
          <p:cNvGrpSpPr/>
          <p:nvPr/>
        </p:nvGrpSpPr>
        <p:grpSpPr>
          <a:xfrm>
            <a:off x="3410364" y="2880240"/>
            <a:ext cx="1675128" cy="313674"/>
            <a:chOff x="998425" y="1182125"/>
            <a:chExt cx="1065400" cy="199500"/>
          </a:xfrm>
        </p:grpSpPr>
        <p:sp>
          <p:nvSpPr>
            <p:cNvPr id="4065" name="Google Shape;4065;p70"/>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70"/>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70"/>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70"/>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70"/>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70" name="Google Shape;4070;p70"/>
          <p:cNvGrpSpPr/>
          <p:nvPr/>
        </p:nvGrpSpPr>
        <p:grpSpPr>
          <a:xfrm>
            <a:off x="3410363" y="3836206"/>
            <a:ext cx="1675129" cy="525345"/>
            <a:chOff x="5194708" y="3484366"/>
            <a:chExt cx="3148148" cy="987304"/>
          </a:xfrm>
        </p:grpSpPr>
        <p:grpSp>
          <p:nvGrpSpPr>
            <p:cNvPr id="4071" name="Google Shape;4071;p70"/>
            <p:cNvGrpSpPr/>
            <p:nvPr/>
          </p:nvGrpSpPr>
          <p:grpSpPr>
            <a:xfrm>
              <a:off x="7531521" y="3484366"/>
              <a:ext cx="811335" cy="987304"/>
              <a:chOff x="3379425" y="1617275"/>
              <a:chExt cx="1090650" cy="1327200"/>
            </a:xfrm>
          </p:grpSpPr>
          <p:sp>
            <p:nvSpPr>
              <p:cNvPr id="4072" name="Google Shape;4072;p70"/>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70"/>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70"/>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75" name="Google Shape;4075;p70"/>
            <p:cNvGrpSpPr/>
            <p:nvPr/>
          </p:nvGrpSpPr>
          <p:grpSpPr>
            <a:xfrm>
              <a:off x="6752546" y="3484366"/>
              <a:ext cx="811428" cy="987304"/>
              <a:chOff x="2332275" y="1617275"/>
              <a:chExt cx="1090775" cy="1327200"/>
            </a:xfrm>
          </p:grpSpPr>
          <p:sp>
            <p:nvSpPr>
              <p:cNvPr id="4076" name="Google Shape;4076;p70"/>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70"/>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70"/>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79" name="Google Shape;4079;p70"/>
            <p:cNvGrpSpPr/>
            <p:nvPr/>
          </p:nvGrpSpPr>
          <p:grpSpPr>
            <a:xfrm>
              <a:off x="5973664" y="3484366"/>
              <a:ext cx="811335" cy="987304"/>
              <a:chOff x="1285250" y="1617275"/>
              <a:chExt cx="1090650" cy="1327200"/>
            </a:xfrm>
          </p:grpSpPr>
          <p:sp>
            <p:nvSpPr>
              <p:cNvPr id="4080" name="Google Shape;4080;p70"/>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70"/>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70"/>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83" name="Google Shape;4083;p70"/>
            <p:cNvGrpSpPr/>
            <p:nvPr/>
          </p:nvGrpSpPr>
          <p:grpSpPr>
            <a:xfrm>
              <a:off x="5194708" y="3484366"/>
              <a:ext cx="811409" cy="987304"/>
              <a:chOff x="238125" y="1617275"/>
              <a:chExt cx="1090750" cy="1327200"/>
            </a:xfrm>
          </p:grpSpPr>
          <p:sp>
            <p:nvSpPr>
              <p:cNvPr id="4084" name="Google Shape;4084;p70"/>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70"/>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70"/>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087" name="Google Shape;4087;p70"/>
          <p:cNvGrpSpPr/>
          <p:nvPr/>
        </p:nvGrpSpPr>
        <p:grpSpPr>
          <a:xfrm>
            <a:off x="6844048" y="2482095"/>
            <a:ext cx="1579046" cy="522230"/>
            <a:chOff x="6853641" y="2534077"/>
            <a:chExt cx="1515545" cy="501229"/>
          </a:xfrm>
        </p:grpSpPr>
        <p:grpSp>
          <p:nvGrpSpPr>
            <p:cNvPr id="4088" name="Google Shape;4088;p70"/>
            <p:cNvGrpSpPr/>
            <p:nvPr/>
          </p:nvGrpSpPr>
          <p:grpSpPr>
            <a:xfrm>
              <a:off x="6853641" y="2618923"/>
              <a:ext cx="1515545" cy="324556"/>
              <a:chOff x="6853641" y="2618923"/>
              <a:chExt cx="1515545" cy="324556"/>
            </a:xfrm>
          </p:grpSpPr>
          <p:sp>
            <p:nvSpPr>
              <p:cNvPr id="4089" name="Google Shape;4089;p70"/>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70"/>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70"/>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70"/>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70"/>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94" name="Google Shape;4094;p70"/>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70"/>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70"/>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70"/>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70"/>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99" name="Google Shape;4099;p70"/>
          <p:cNvGrpSpPr/>
          <p:nvPr/>
        </p:nvGrpSpPr>
        <p:grpSpPr>
          <a:xfrm>
            <a:off x="3438940" y="3357136"/>
            <a:ext cx="1617976" cy="346616"/>
            <a:chOff x="1808063" y="4294338"/>
            <a:chExt cx="3370782" cy="721817"/>
          </a:xfrm>
        </p:grpSpPr>
        <p:sp>
          <p:nvSpPr>
            <p:cNvPr id="4100" name="Google Shape;4100;p70"/>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70"/>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70"/>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70"/>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70"/>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70"/>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70"/>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70"/>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70"/>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70"/>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10" name="Google Shape;4110;p70"/>
          <p:cNvGrpSpPr/>
          <p:nvPr/>
        </p:nvGrpSpPr>
        <p:grpSpPr>
          <a:xfrm>
            <a:off x="5264936" y="4023886"/>
            <a:ext cx="1417067" cy="350605"/>
            <a:chOff x="4234950" y="2101012"/>
            <a:chExt cx="4219974" cy="1044090"/>
          </a:xfrm>
        </p:grpSpPr>
        <p:sp>
          <p:nvSpPr>
            <p:cNvPr id="4111" name="Google Shape;4111;p70"/>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70"/>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70"/>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70"/>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70"/>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70"/>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70"/>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70"/>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70"/>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70"/>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70"/>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70"/>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70"/>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70"/>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70"/>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70"/>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27" name="Google Shape;4127;p70"/>
          <p:cNvGrpSpPr/>
          <p:nvPr/>
        </p:nvGrpSpPr>
        <p:grpSpPr>
          <a:xfrm>
            <a:off x="6840408" y="2014643"/>
            <a:ext cx="1586327" cy="371557"/>
            <a:chOff x="1247650" y="2075423"/>
            <a:chExt cx="6648477" cy="1557238"/>
          </a:xfrm>
        </p:grpSpPr>
        <p:sp>
          <p:nvSpPr>
            <p:cNvPr id="4128" name="Google Shape;4128;p70"/>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70"/>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70"/>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70"/>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70"/>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70"/>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34" name="Google Shape;4134;p70"/>
          <p:cNvGrpSpPr/>
          <p:nvPr/>
        </p:nvGrpSpPr>
        <p:grpSpPr>
          <a:xfrm>
            <a:off x="5271678" y="1167833"/>
            <a:ext cx="1415601" cy="1648533"/>
            <a:chOff x="1839112" y="2209163"/>
            <a:chExt cx="1918159" cy="2233784"/>
          </a:xfrm>
        </p:grpSpPr>
        <p:sp>
          <p:nvSpPr>
            <p:cNvPr id="4135" name="Google Shape;4135;p70"/>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70"/>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70"/>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138" name="Google Shape;4138;p70"/>
            <p:cNvCxnSpPr>
              <a:stCxn id="4135" idx="6"/>
              <a:endCxn id="4136" idx="2"/>
            </p:cNvCxnSpPr>
            <p:nvPr/>
          </p:nvCxnSpPr>
          <p:spPr>
            <a:xfrm>
              <a:off x="2414212" y="2496713"/>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4139" name="Google Shape;4139;p70"/>
            <p:cNvCxnSpPr>
              <a:stCxn id="4136" idx="4"/>
              <a:endCxn id="4140"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4141" name="Google Shape;4141;p70"/>
            <p:cNvCxnSpPr>
              <a:stCxn id="4140" idx="6"/>
              <a:endCxn id="4137" idx="2"/>
            </p:cNvCxnSpPr>
            <p:nvPr/>
          </p:nvCxnSpPr>
          <p:spPr>
            <a:xfrm>
              <a:off x="2414212" y="3328316"/>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4142" name="Google Shape;4142;p70"/>
            <p:cNvCxnSpPr>
              <a:stCxn id="4137" idx="4"/>
              <a:endCxn id="4143"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4140" name="Google Shape;4140;p70"/>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70"/>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70"/>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145" name="Google Shape;4145;p70"/>
            <p:cNvCxnSpPr>
              <a:endCxn id="4144"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4146" name="Google Shape;4146;p70"/>
          <p:cNvGrpSpPr/>
          <p:nvPr/>
        </p:nvGrpSpPr>
        <p:grpSpPr>
          <a:xfrm>
            <a:off x="3428944" y="1185917"/>
            <a:ext cx="1637968" cy="154942"/>
            <a:chOff x="238125" y="2506075"/>
            <a:chExt cx="7115411" cy="673075"/>
          </a:xfrm>
        </p:grpSpPr>
        <p:sp>
          <p:nvSpPr>
            <p:cNvPr id="4147" name="Google Shape;4147;p70"/>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70"/>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70"/>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70"/>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70"/>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52" name="Google Shape;4152;p70"/>
          <p:cNvGrpSpPr/>
          <p:nvPr/>
        </p:nvGrpSpPr>
        <p:grpSpPr>
          <a:xfrm>
            <a:off x="1969680" y="1500635"/>
            <a:ext cx="1262932" cy="785408"/>
            <a:chOff x="548861" y="389676"/>
            <a:chExt cx="3843371" cy="2390163"/>
          </a:xfrm>
        </p:grpSpPr>
        <p:cxnSp>
          <p:nvCxnSpPr>
            <p:cNvPr id="4153" name="Google Shape;4153;p70"/>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4154" name="Google Shape;4154;p70"/>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4155" name="Google Shape;4155;p70"/>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4156" name="Google Shape;4156;p70"/>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4157" name="Google Shape;4157;p70"/>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4158" name="Google Shape;4158;p70"/>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159" name="Google Shape;4159;p70"/>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4160" name="Google Shape;4160;p70"/>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70"/>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70"/>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70"/>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70"/>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70"/>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66" name="Google Shape;4166;p70"/>
          <p:cNvGrpSpPr/>
          <p:nvPr/>
        </p:nvGrpSpPr>
        <p:grpSpPr>
          <a:xfrm>
            <a:off x="757812" y="2607512"/>
            <a:ext cx="1412054" cy="633562"/>
            <a:chOff x="1187400" y="2529299"/>
            <a:chExt cx="6769193" cy="2241903"/>
          </a:xfrm>
        </p:grpSpPr>
        <p:sp>
          <p:nvSpPr>
            <p:cNvPr id="4167" name="Google Shape;4167;p70"/>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4168" name="Google Shape;4168;p70"/>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4169" name="Google Shape;4169;p70"/>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4170" name="Google Shape;4170;p70"/>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4171" name="Google Shape;4171;p70"/>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4172" name="Google Shape;4172;p70"/>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4173" name="Google Shape;4173;p70"/>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4174" name="Google Shape;4174;p70"/>
            <p:cNvCxnSpPr>
              <a:stCxn id="4167" idx="2"/>
              <a:endCxn id="4168" idx="0"/>
            </p:cNvCxnSpPr>
            <p:nvPr/>
          </p:nvCxnSpPr>
          <p:spPr>
            <a:xfrm flipH="1" rot="-5400000">
              <a:off x="5228543" y="2315249"/>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4175" name="Google Shape;4175;p70"/>
            <p:cNvCxnSpPr>
              <a:stCxn id="4169" idx="0"/>
              <a:endCxn id="4167" idx="2"/>
            </p:cNvCxnSpPr>
            <p:nvPr/>
          </p:nvCxnSpPr>
          <p:spPr>
            <a:xfrm rot="-5400000">
              <a:off x="3458247" y="2315250"/>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4176" name="Google Shape;4176;p70"/>
            <p:cNvCxnSpPr>
              <a:stCxn id="4169" idx="2"/>
              <a:endCxn id="4171" idx="0"/>
            </p:cNvCxnSpPr>
            <p:nvPr/>
          </p:nvCxnSpPr>
          <p:spPr>
            <a:xfrm flipH="1" rot="-5400000">
              <a:off x="2995647" y="3677550"/>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4177" name="Google Shape;4177;p70"/>
            <p:cNvCxnSpPr>
              <a:stCxn id="4170" idx="0"/>
              <a:endCxn id="4169" idx="2"/>
            </p:cNvCxnSpPr>
            <p:nvPr/>
          </p:nvCxnSpPr>
          <p:spPr>
            <a:xfrm rot="-5400000">
              <a:off x="21504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4178" name="Google Shape;4178;p70"/>
            <p:cNvCxnSpPr>
              <a:stCxn id="4168" idx="2"/>
              <a:endCxn id="4173" idx="0"/>
            </p:cNvCxnSpPr>
            <p:nvPr/>
          </p:nvCxnSpPr>
          <p:spPr>
            <a:xfrm flipH="1" rot="-5400000">
              <a:off x="6536390" y="3677400"/>
              <a:ext cx="457200" cy="8454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4179" name="Google Shape;4179;p70"/>
            <p:cNvCxnSpPr>
              <a:stCxn id="4172" idx="0"/>
              <a:endCxn id="4168" idx="2"/>
            </p:cNvCxnSpPr>
            <p:nvPr/>
          </p:nvCxnSpPr>
          <p:spPr>
            <a:xfrm rot="-5400000">
              <a:off x="56910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4180" name="Google Shape;4180;p70"/>
          <p:cNvGrpSpPr/>
          <p:nvPr/>
        </p:nvGrpSpPr>
        <p:grpSpPr>
          <a:xfrm>
            <a:off x="6844058" y="3100221"/>
            <a:ext cx="1579035" cy="540873"/>
            <a:chOff x="6895650" y="3126697"/>
            <a:chExt cx="1436662" cy="492105"/>
          </a:xfrm>
        </p:grpSpPr>
        <p:sp>
          <p:nvSpPr>
            <p:cNvPr id="4181" name="Google Shape;4181;p70"/>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70"/>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70"/>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70"/>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70"/>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86" name="Google Shape;4186;p70"/>
            <p:cNvGrpSpPr/>
            <p:nvPr/>
          </p:nvGrpSpPr>
          <p:grpSpPr>
            <a:xfrm>
              <a:off x="6995957" y="3335810"/>
              <a:ext cx="1230393" cy="71754"/>
              <a:chOff x="6995957" y="3287964"/>
              <a:chExt cx="1230393" cy="71754"/>
            </a:xfrm>
          </p:grpSpPr>
          <p:sp>
            <p:nvSpPr>
              <p:cNvPr id="4187" name="Google Shape;4187;p70"/>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70"/>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70"/>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70"/>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70"/>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192" name="Google Shape;4192;p70"/>
          <p:cNvGrpSpPr/>
          <p:nvPr/>
        </p:nvGrpSpPr>
        <p:grpSpPr>
          <a:xfrm>
            <a:off x="6842640" y="3736984"/>
            <a:ext cx="1581862" cy="650625"/>
            <a:chOff x="6777990" y="3710194"/>
            <a:chExt cx="1646915" cy="677382"/>
          </a:xfrm>
        </p:grpSpPr>
        <p:grpSp>
          <p:nvGrpSpPr>
            <p:cNvPr id="4193" name="Google Shape;4193;p70"/>
            <p:cNvGrpSpPr/>
            <p:nvPr/>
          </p:nvGrpSpPr>
          <p:grpSpPr>
            <a:xfrm>
              <a:off x="6777990" y="3874492"/>
              <a:ext cx="411129" cy="513083"/>
              <a:chOff x="6777990" y="3874492"/>
              <a:chExt cx="411129" cy="513083"/>
            </a:xfrm>
          </p:grpSpPr>
          <p:cxnSp>
            <p:nvCxnSpPr>
              <p:cNvPr id="4194" name="Google Shape;4194;p70"/>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4195" name="Google Shape;4195;p70"/>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96" name="Google Shape;4196;p70"/>
            <p:cNvGrpSpPr/>
            <p:nvPr/>
          </p:nvGrpSpPr>
          <p:grpSpPr>
            <a:xfrm>
              <a:off x="7188425" y="3710194"/>
              <a:ext cx="411123" cy="520535"/>
              <a:chOff x="7188425" y="3710194"/>
              <a:chExt cx="411123" cy="520535"/>
            </a:xfrm>
          </p:grpSpPr>
          <p:cxnSp>
            <p:nvCxnSpPr>
              <p:cNvPr id="4197" name="Google Shape;4197;p70"/>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4198" name="Google Shape;4198;p70"/>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99" name="Google Shape;4199;p70"/>
            <p:cNvGrpSpPr/>
            <p:nvPr/>
          </p:nvGrpSpPr>
          <p:grpSpPr>
            <a:xfrm>
              <a:off x="7603341" y="3874492"/>
              <a:ext cx="411474" cy="513083"/>
              <a:chOff x="7603341" y="3874492"/>
              <a:chExt cx="411474" cy="513083"/>
            </a:xfrm>
          </p:grpSpPr>
          <p:cxnSp>
            <p:nvCxnSpPr>
              <p:cNvPr id="4200" name="Google Shape;4200;p70"/>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4201" name="Google Shape;4201;p70"/>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02" name="Google Shape;4202;p70"/>
            <p:cNvGrpSpPr/>
            <p:nvPr/>
          </p:nvGrpSpPr>
          <p:grpSpPr>
            <a:xfrm>
              <a:off x="8013776" y="3722847"/>
              <a:ext cx="411129" cy="507881"/>
              <a:chOff x="8013776" y="3722847"/>
              <a:chExt cx="411129" cy="507881"/>
            </a:xfrm>
          </p:grpSpPr>
          <p:cxnSp>
            <p:nvCxnSpPr>
              <p:cNvPr id="4203" name="Google Shape;4203;p70"/>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4204" name="Google Shape;4204;p70"/>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205" name="Google Shape;4205;p70"/>
          <p:cNvGrpSpPr/>
          <p:nvPr/>
        </p:nvGrpSpPr>
        <p:grpSpPr>
          <a:xfrm>
            <a:off x="5262155" y="2909824"/>
            <a:ext cx="1421889" cy="1020603"/>
            <a:chOff x="5190863" y="2824811"/>
            <a:chExt cx="1544860" cy="1108869"/>
          </a:xfrm>
        </p:grpSpPr>
        <p:grpSp>
          <p:nvGrpSpPr>
            <p:cNvPr id="4206" name="Google Shape;4206;p70"/>
            <p:cNvGrpSpPr/>
            <p:nvPr/>
          </p:nvGrpSpPr>
          <p:grpSpPr>
            <a:xfrm>
              <a:off x="5938695" y="3176919"/>
              <a:ext cx="685761" cy="404739"/>
              <a:chOff x="5938695" y="3176919"/>
              <a:chExt cx="685761" cy="404739"/>
            </a:xfrm>
          </p:grpSpPr>
          <p:grpSp>
            <p:nvGrpSpPr>
              <p:cNvPr id="4207" name="Google Shape;4207;p70"/>
              <p:cNvGrpSpPr/>
              <p:nvPr/>
            </p:nvGrpSpPr>
            <p:grpSpPr>
              <a:xfrm>
                <a:off x="5938695" y="3176919"/>
                <a:ext cx="685761" cy="404739"/>
                <a:chOff x="5938695" y="3176919"/>
                <a:chExt cx="685761" cy="404739"/>
              </a:xfrm>
            </p:grpSpPr>
            <p:sp>
              <p:nvSpPr>
                <p:cNvPr id="4208" name="Google Shape;4208;p70"/>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70"/>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10" name="Google Shape;4210;p70"/>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11" name="Google Shape;4211;p70"/>
            <p:cNvGrpSpPr/>
            <p:nvPr/>
          </p:nvGrpSpPr>
          <p:grpSpPr>
            <a:xfrm>
              <a:off x="5305233" y="3176835"/>
              <a:ext cx="685971" cy="404655"/>
              <a:chOff x="5305233" y="3176835"/>
              <a:chExt cx="685971" cy="404655"/>
            </a:xfrm>
          </p:grpSpPr>
          <p:grpSp>
            <p:nvGrpSpPr>
              <p:cNvPr id="4212" name="Google Shape;4212;p70"/>
              <p:cNvGrpSpPr/>
              <p:nvPr/>
            </p:nvGrpSpPr>
            <p:grpSpPr>
              <a:xfrm>
                <a:off x="5305233" y="3176835"/>
                <a:ext cx="685971" cy="404655"/>
                <a:chOff x="5305233" y="3176835"/>
                <a:chExt cx="685971" cy="404655"/>
              </a:xfrm>
            </p:grpSpPr>
            <p:sp>
              <p:nvSpPr>
                <p:cNvPr id="4213" name="Google Shape;4213;p70"/>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70"/>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15" name="Google Shape;4215;p70"/>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16" name="Google Shape;4216;p70"/>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17" name="Google Shape;4217;p70"/>
            <p:cNvGrpSpPr/>
            <p:nvPr/>
          </p:nvGrpSpPr>
          <p:grpSpPr>
            <a:xfrm>
              <a:off x="5657361" y="2824811"/>
              <a:ext cx="1078361" cy="404655"/>
              <a:chOff x="5657361" y="2824811"/>
              <a:chExt cx="1078361" cy="404655"/>
            </a:xfrm>
          </p:grpSpPr>
          <p:grpSp>
            <p:nvGrpSpPr>
              <p:cNvPr id="4218" name="Google Shape;4218;p70"/>
              <p:cNvGrpSpPr/>
              <p:nvPr/>
            </p:nvGrpSpPr>
            <p:grpSpPr>
              <a:xfrm>
                <a:off x="5657361" y="2824811"/>
                <a:ext cx="1078361" cy="404655"/>
                <a:chOff x="5657361" y="2824811"/>
                <a:chExt cx="1078361" cy="404655"/>
              </a:xfrm>
            </p:grpSpPr>
            <p:grpSp>
              <p:nvGrpSpPr>
                <p:cNvPr id="4219" name="Google Shape;4219;p70"/>
                <p:cNvGrpSpPr/>
                <p:nvPr/>
              </p:nvGrpSpPr>
              <p:grpSpPr>
                <a:xfrm>
                  <a:off x="5938485" y="2824811"/>
                  <a:ext cx="797237" cy="404655"/>
                  <a:chOff x="5938485" y="2824811"/>
                  <a:chExt cx="797237" cy="404655"/>
                </a:xfrm>
              </p:grpSpPr>
              <p:sp>
                <p:nvSpPr>
                  <p:cNvPr id="4220" name="Google Shape;4220;p70"/>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70"/>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22" name="Google Shape;4222;p70"/>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23" name="Google Shape;4223;p70"/>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24" name="Google Shape;4224;p70"/>
            <p:cNvGrpSpPr/>
            <p:nvPr/>
          </p:nvGrpSpPr>
          <p:grpSpPr>
            <a:xfrm>
              <a:off x="5190863" y="3528942"/>
              <a:ext cx="1078026" cy="404739"/>
              <a:chOff x="5190863" y="3528942"/>
              <a:chExt cx="1078026" cy="404739"/>
            </a:xfrm>
          </p:grpSpPr>
          <p:sp>
            <p:nvSpPr>
              <p:cNvPr id="4225" name="Google Shape;4225;p70"/>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26" name="Google Shape;4226;p70"/>
              <p:cNvGrpSpPr/>
              <p:nvPr/>
            </p:nvGrpSpPr>
            <p:grpSpPr>
              <a:xfrm>
                <a:off x="5190863" y="3528942"/>
                <a:ext cx="1078026" cy="404739"/>
                <a:chOff x="5190863" y="3528942"/>
                <a:chExt cx="1078026" cy="404739"/>
              </a:xfrm>
            </p:grpSpPr>
            <p:sp>
              <p:nvSpPr>
                <p:cNvPr id="4227" name="Google Shape;4227;p70"/>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70"/>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4229" name="Google Shape;4229;p70"/>
          <p:cNvGrpSpPr/>
          <p:nvPr/>
        </p:nvGrpSpPr>
        <p:grpSpPr>
          <a:xfrm>
            <a:off x="728162" y="1474292"/>
            <a:ext cx="1086719" cy="879487"/>
            <a:chOff x="803162" y="1474292"/>
            <a:chExt cx="1086719" cy="879487"/>
          </a:xfrm>
        </p:grpSpPr>
        <p:grpSp>
          <p:nvGrpSpPr>
            <p:cNvPr id="4230" name="Google Shape;4230;p70"/>
            <p:cNvGrpSpPr/>
            <p:nvPr/>
          </p:nvGrpSpPr>
          <p:grpSpPr>
            <a:xfrm>
              <a:off x="803162" y="1625948"/>
              <a:ext cx="445856" cy="576579"/>
              <a:chOff x="803162" y="1625948"/>
              <a:chExt cx="445856" cy="576579"/>
            </a:xfrm>
          </p:grpSpPr>
          <p:sp>
            <p:nvSpPr>
              <p:cNvPr id="4231" name="Google Shape;4231;p70"/>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32" name="Google Shape;4232;p70"/>
              <p:cNvGrpSpPr/>
              <p:nvPr/>
            </p:nvGrpSpPr>
            <p:grpSpPr>
              <a:xfrm>
                <a:off x="1056023" y="1625948"/>
                <a:ext cx="192995" cy="576579"/>
                <a:chOff x="1056023" y="1625948"/>
                <a:chExt cx="192995" cy="576579"/>
              </a:xfrm>
            </p:grpSpPr>
            <p:sp>
              <p:nvSpPr>
                <p:cNvPr id="4233" name="Google Shape;4233;p70"/>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70"/>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70"/>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70"/>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70"/>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238" name="Google Shape;4238;p70"/>
            <p:cNvGrpSpPr/>
            <p:nvPr/>
          </p:nvGrpSpPr>
          <p:grpSpPr>
            <a:xfrm>
              <a:off x="1371406" y="1474292"/>
              <a:ext cx="518475" cy="879487"/>
              <a:chOff x="1398231" y="1474292"/>
              <a:chExt cx="518475" cy="879487"/>
            </a:xfrm>
          </p:grpSpPr>
          <p:grpSp>
            <p:nvGrpSpPr>
              <p:cNvPr id="4239" name="Google Shape;4239;p70"/>
              <p:cNvGrpSpPr/>
              <p:nvPr/>
            </p:nvGrpSpPr>
            <p:grpSpPr>
              <a:xfrm>
                <a:off x="1398231" y="1474292"/>
                <a:ext cx="518475" cy="341643"/>
                <a:chOff x="1398231" y="1474292"/>
                <a:chExt cx="518475" cy="341643"/>
              </a:xfrm>
            </p:grpSpPr>
            <p:sp>
              <p:nvSpPr>
                <p:cNvPr id="4240" name="Google Shape;4240;p70"/>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41" name="Google Shape;4241;p70"/>
                <p:cNvGrpSpPr/>
                <p:nvPr/>
              </p:nvGrpSpPr>
              <p:grpSpPr>
                <a:xfrm>
                  <a:off x="1616453" y="1474292"/>
                  <a:ext cx="300253" cy="341643"/>
                  <a:chOff x="1616453" y="1475379"/>
                  <a:chExt cx="300253" cy="341643"/>
                </a:xfrm>
              </p:grpSpPr>
              <p:sp>
                <p:nvSpPr>
                  <p:cNvPr id="4242" name="Google Shape;4242;p70"/>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70"/>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70"/>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70"/>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70"/>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70"/>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70"/>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49" name="Google Shape;4249;p70"/>
                  <p:cNvGrpSpPr/>
                  <p:nvPr/>
                </p:nvGrpSpPr>
                <p:grpSpPr>
                  <a:xfrm>
                    <a:off x="1839639" y="1475379"/>
                    <a:ext cx="77067" cy="341643"/>
                    <a:chOff x="1839639" y="1475379"/>
                    <a:chExt cx="77067" cy="341643"/>
                  </a:xfrm>
                </p:grpSpPr>
                <p:sp>
                  <p:nvSpPr>
                    <p:cNvPr id="4250" name="Google Shape;4250;p70"/>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70"/>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4252" name="Google Shape;4252;p70"/>
              <p:cNvGrpSpPr/>
              <p:nvPr/>
            </p:nvGrpSpPr>
            <p:grpSpPr>
              <a:xfrm>
                <a:off x="1398451" y="2012951"/>
                <a:ext cx="518255" cy="340828"/>
                <a:chOff x="1398451" y="2012951"/>
                <a:chExt cx="518255" cy="340828"/>
              </a:xfrm>
            </p:grpSpPr>
            <p:sp>
              <p:nvSpPr>
                <p:cNvPr id="4253" name="Google Shape;4253;p70"/>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54" name="Google Shape;4254;p70"/>
                <p:cNvGrpSpPr/>
                <p:nvPr/>
              </p:nvGrpSpPr>
              <p:grpSpPr>
                <a:xfrm>
                  <a:off x="1616453" y="2012951"/>
                  <a:ext cx="300253" cy="340828"/>
                  <a:chOff x="1616453" y="2013538"/>
                  <a:chExt cx="300253" cy="340828"/>
                </a:xfrm>
              </p:grpSpPr>
              <p:sp>
                <p:nvSpPr>
                  <p:cNvPr id="4255" name="Google Shape;4255;p70"/>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70"/>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70"/>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70"/>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70"/>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70"/>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70"/>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62" name="Google Shape;4262;p70"/>
                  <p:cNvGrpSpPr/>
                  <p:nvPr/>
                </p:nvGrpSpPr>
                <p:grpSpPr>
                  <a:xfrm>
                    <a:off x="1839639" y="2013538"/>
                    <a:ext cx="77067" cy="340828"/>
                    <a:chOff x="1839639" y="2013538"/>
                    <a:chExt cx="77067" cy="340828"/>
                  </a:xfrm>
                </p:grpSpPr>
                <p:sp>
                  <p:nvSpPr>
                    <p:cNvPr id="4263" name="Google Shape;4263;p70"/>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70"/>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4265" name="Google Shape;4265;p70"/>
          <p:cNvGrpSpPr/>
          <p:nvPr/>
        </p:nvGrpSpPr>
        <p:grpSpPr>
          <a:xfrm>
            <a:off x="724986" y="3605478"/>
            <a:ext cx="1368681" cy="682918"/>
            <a:chOff x="724986" y="3605478"/>
            <a:chExt cx="1368681" cy="682918"/>
          </a:xfrm>
        </p:grpSpPr>
        <p:grpSp>
          <p:nvGrpSpPr>
            <p:cNvPr id="4266" name="Google Shape;4266;p70"/>
            <p:cNvGrpSpPr/>
            <p:nvPr/>
          </p:nvGrpSpPr>
          <p:grpSpPr>
            <a:xfrm>
              <a:off x="1289102" y="3823629"/>
              <a:ext cx="240442" cy="250435"/>
              <a:chOff x="-165066" y="3843615"/>
              <a:chExt cx="221259" cy="230455"/>
            </a:xfrm>
          </p:grpSpPr>
          <p:sp>
            <p:nvSpPr>
              <p:cNvPr id="4267" name="Google Shape;4267;p70"/>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70"/>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70"/>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70"/>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70"/>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70"/>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70"/>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70"/>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70"/>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70"/>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70"/>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70"/>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70"/>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70"/>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70"/>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70"/>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70"/>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70"/>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70"/>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70"/>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87" name="Google Shape;4287;p70"/>
            <p:cNvGrpSpPr/>
            <p:nvPr/>
          </p:nvGrpSpPr>
          <p:grpSpPr>
            <a:xfrm>
              <a:off x="724986" y="3605478"/>
              <a:ext cx="1368681" cy="682918"/>
              <a:chOff x="724986" y="3605478"/>
              <a:chExt cx="1368681" cy="682918"/>
            </a:xfrm>
          </p:grpSpPr>
          <p:grpSp>
            <p:nvGrpSpPr>
              <p:cNvPr id="4288" name="Google Shape;4288;p70"/>
              <p:cNvGrpSpPr/>
              <p:nvPr/>
            </p:nvGrpSpPr>
            <p:grpSpPr>
              <a:xfrm>
                <a:off x="1498221" y="4047614"/>
                <a:ext cx="529172" cy="240783"/>
                <a:chOff x="1498221" y="4047614"/>
                <a:chExt cx="529172" cy="240783"/>
              </a:xfrm>
            </p:grpSpPr>
            <p:grpSp>
              <p:nvGrpSpPr>
                <p:cNvPr id="4289" name="Google Shape;4289;p70"/>
                <p:cNvGrpSpPr/>
                <p:nvPr/>
              </p:nvGrpSpPr>
              <p:grpSpPr>
                <a:xfrm>
                  <a:off x="1826655" y="4224370"/>
                  <a:ext cx="200738" cy="25631"/>
                  <a:chOff x="1826655" y="4224370"/>
                  <a:chExt cx="200738" cy="25631"/>
                </a:xfrm>
              </p:grpSpPr>
              <p:sp>
                <p:nvSpPr>
                  <p:cNvPr id="4290" name="Google Shape;4290;p70"/>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70"/>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92" name="Google Shape;4292;p70"/>
                <p:cNvGrpSpPr/>
                <p:nvPr/>
              </p:nvGrpSpPr>
              <p:grpSpPr>
                <a:xfrm>
                  <a:off x="1498221" y="4047614"/>
                  <a:ext cx="328444" cy="240783"/>
                  <a:chOff x="1498221" y="4047614"/>
                  <a:chExt cx="328444" cy="240783"/>
                </a:xfrm>
              </p:grpSpPr>
              <p:sp>
                <p:nvSpPr>
                  <p:cNvPr id="4293" name="Google Shape;4293;p70"/>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94" name="Google Shape;4294;p70"/>
                  <p:cNvGrpSpPr/>
                  <p:nvPr/>
                </p:nvGrpSpPr>
                <p:grpSpPr>
                  <a:xfrm>
                    <a:off x="1498221" y="4047614"/>
                    <a:ext cx="150566" cy="190416"/>
                    <a:chOff x="1498221" y="4047614"/>
                    <a:chExt cx="150566" cy="190416"/>
                  </a:xfrm>
                </p:grpSpPr>
                <p:sp>
                  <p:nvSpPr>
                    <p:cNvPr id="4295" name="Google Shape;4295;p70"/>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70"/>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4297" name="Google Shape;4297;p70"/>
              <p:cNvGrpSpPr/>
              <p:nvPr/>
            </p:nvGrpSpPr>
            <p:grpSpPr>
              <a:xfrm>
                <a:off x="1560718" y="3800594"/>
                <a:ext cx="532948" cy="302090"/>
                <a:chOff x="1560718" y="3800594"/>
                <a:chExt cx="532948" cy="302090"/>
              </a:xfrm>
            </p:grpSpPr>
            <p:grpSp>
              <p:nvGrpSpPr>
                <p:cNvPr id="4298" name="Google Shape;4298;p70"/>
                <p:cNvGrpSpPr/>
                <p:nvPr/>
              </p:nvGrpSpPr>
              <p:grpSpPr>
                <a:xfrm>
                  <a:off x="1912179" y="3827344"/>
                  <a:ext cx="181487" cy="25631"/>
                  <a:chOff x="1912179" y="3827344"/>
                  <a:chExt cx="181487" cy="25631"/>
                </a:xfrm>
              </p:grpSpPr>
              <p:sp>
                <p:nvSpPr>
                  <p:cNvPr id="4299" name="Google Shape;4299;p70"/>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70"/>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01" name="Google Shape;4301;p70"/>
                <p:cNvGrpSpPr/>
                <p:nvPr/>
              </p:nvGrpSpPr>
              <p:grpSpPr>
                <a:xfrm>
                  <a:off x="1912179" y="4044505"/>
                  <a:ext cx="181487" cy="25622"/>
                  <a:chOff x="1912179" y="4044506"/>
                  <a:chExt cx="181487" cy="25622"/>
                </a:xfrm>
              </p:grpSpPr>
              <p:sp>
                <p:nvSpPr>
                  <p:cNvPr id="4302" name="Google Shape;4302;p70"/>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70"/>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04" name="Google Shape;4304;p70"/>
                <p:cNvGrpSpPr/>
                <p:nvPr/>
              </p:nvGrpSpPr>
              <p:grpSpPr>
                <a:xfrm>
                  <a:off x="1560718" y="3800594"/>
                  <a:ext cx="351472" cy="302090"/>
                  <a:chOff x="1560718" y="3800594"/>
                  <a:chExt cx="351472" cy="302090"/>
                </a:xfrm>
              </p:grpSpPr>
              <p:grpSp>
                <p:nvGrpSpPr>
                  <p:cNvPr id="4305" name="Google Shape;4305;p70"/>
                  <p:cNvGrpSpPr/>
                  <p:nvPr/>
                </p:nvGrpSpPr>
                <p:grpSpPr>
                  <a:xfrm>
                    <a:off x="1560718" y="3842857"/>
                    <a:ext cx="173586" cy="217131"/>
                    <a:chOff x="1560718" y="3842857"/>
                    <a:chExt cx="173586" cy="217131"/>
                  </a:xfrm>
                </p:grpSpPr>
                <p:sp>
                  <p:nvSpPr>
                    <p:cNvPr id="4306" name="Google Shape;4306;p70"/>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70"/>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70"/>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09" name="Google Shape;4309;p70"/>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70"/>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311" name="Google Shape;4311;p70"/>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12" name="Google Shape;4312;p70"/>
              <p:cNvGrpSpPr/>
              <p:nvPr/>
            </p:nvGrpSpPr>
            <p:grpSpPr>
              <a:xfrm>
                <a:off x="785350" y="3605478"/>
                <a:ext cx="535311" cy="249245"/>
                <a:chOff x="785350" y="3605478"/>
                <a:chExt cx="535311" cy="249245"/>
              </a:xfrm>
            </p:grpSpPr>
            <p:grpSp>
              <p:nvGrpSpPr>
                <p:cNvPr id="4313" name="Google Shape;4313;p70"/>
                <p:cNvGrpSpPr/>
                <p:nvPr/>
              </p:nvGrpSpPr>
              <p:grpSpPr>
                <a:xfrm>
                  <a:off x="785350" y="3605478"/>
                  <a:ext cx="376191" cy="102736"/>
                  <a:chOff x="785350" y="3605478"/>
                  <a:chExt cx="376191" cy="102736"/>
                </a:xfrm>
              </p:grpSpPr>
              <p:sp>
                <p:nvSpPr>
                  <p:cNvPr id="4314" name="Google Shape;4314;p70"/>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70"/>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70"/>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17" name="Google Shape;4317;p70"/>
                <p:cNvGrpSpPr/>
                <p:nvPr/>
              </p:nvGrpSpPr>
              <p:grpSpPr>
                <a:xfrm>
                  <a:off x="1161530" y="3655851"/>
                  <a:ext cx="159131" cy="198872"/>
                  <a:chOff x="1161530" y="3655851"/>
                  <a:chExt cx="159131" cy="198872"/>
                </a:xfrm>
              </p:grpSpPr>
              <p:sp>
                <p:nvSpPr>
                  <p:cNvPr id="4318" name="Google Shape;4318;p70"/>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70"/>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320" name="Google Shape;4320;p70"/>
              <p:cNvGrpSpPr/>
              <p:nvPr/>
            </p:nvGrpSpPr>
            <p:grpSpPr>
              <a:xfrm>
                <a:off x="785350" y="4047614"/>
                <a:ext cx="535311" cy="240783"/>
                <a:chOff x="785350" y="4047614"/>
                <a:chExt cx="535311" cy="240783"/>
              </a:xfrm>
            </p:grpSpPr>
            <p:grpSp>
              <p:nvGrpSpPr>
                <p:cNvPr id="4321" name="Google Shape;4321;p70"/>
                <p:cNvGrpSpPr/>
                <p:nvPr/>
              </p:nvGrpSpPr>
              <p:grpSpPr>
                <a:xfrm>
                  <a:off x="1161636" y="4047614"/>
                  <a:ext cx="159025" cy="190415"/>
                  <a:chOff x="1161636" y="4047614"/>
                  <a:chExt cx="159025" cy="190415"/>
                </a:xfrm>
              </p:grpSpPr>
              <p:sp>
                <p:nvSpPr>
                  <p:cNvPr id="4322" name="Google Shape;4322;p70"/>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70"/>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24" name="Google Shape;4324;p70"/>
                <p:cNvGrpSpPr/>
                <p:nvPr/>
              </p:nvGrpSpPr>
              <p:grpSpPr>
                <a:xfrm>
                  <a:off x="785350" y="4185661"/>
                  <a:ext cx="376191" cy="102736"/>
                  <a:chOff x="785350" y="4185661"/>
                  <a:chExt cx="376191" cy="102736"/>
                </a:xfrm>
              </p:grpSpPr>
              <p:sp>
                <p:nvSpPr>
                  <p:cNvPr id="4325" name="Google Shape;4325;p70"/>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70"/>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70"/>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328" name="Google Shape;4328;p70"/>
              <p:cNvGrpSpPr/>
              <p:nvPr/>
            </p:nvGrpSpPr>
            <p:grpSpPr>
              <a:xfrm>
                <a:off x="1501054" y="3605478"/>
                <a:ext cx="526340" cy="249240"/>
                <a:chOff x="1501054" y="3605478"/>
                <a:chExt cx="526340" cy="249240"/>
              </a:xfrm>
            </p:grpSpPr>
            <p:grpSp>
              <p:nvGrpSpPr>
                <p:cNvPr id="4329" name="Google Shape;4329;p70"/>
                <p:cNvGrpSpPr/>
                <p:nvPr/>
              </p:nvGrpSpPr>
              <p:grpSpPr>
                <a:xfrm>
                  <a:off x="1834208" y="3643867"/>
                  <a:ext cx="193185" cy="25622"/>
                  <a:chOff x="1834208" y="3643867"/>
                  <a:chExt cx="193185" cy="25622"/>
                </a:xfrm>
              </p:grpSpPr>
              <p:sp>
                <p:nvSpPr>
                  <p:cNvPr id="4330" name="Google Shape;4330;p70"/>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70"/>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32" name="Google Shape;4332;p70"/>
                <p:cNvGrpSpPr/>
                <p:nvPr/>
              </p:nvGrpSpPr>
              <p:grpSpPr>
                <a:xfrm>
                  <a:off x="1501054" y="3605478"/>
                  <a:ext cx="333165" cy="249240"/>
                  <a:chOff x="1501054" y="3605478"/>
                  <a:chExt cx="333165" cy="249240"/>
                </a:xfrm>
              </p:grpSpPr>
              <p:sp>
                <p:nvSpPr>
                  <p:cNvPr id="4333" name="Google Shape;4333;p70"/>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34" name="Google Shape;4334;p70"/>
                  <p:cNvGrpSpPr/>
                  <p:nvPr/>
                </p:nvGrpSpPr>
                <p:grpSpPr>
                  <a:xfrm>
                    <a:off x="1501054" y="3655851"/>
                    <a:ext cx="155286" cy="198867"/>
                    <a:chOff x="1501054" y="3655851"/>
                    <a:chExt cx="155286" cy="198867"/>
                  </a:xfrm>
                </p:grpSpPr>
                <p:sp>
                  <p:nvSpPr>
                    <p:cNvPr id="4335" name="Google Shape;4335;p70"/>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70"/>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4337" name="Google Shape;4337;p70"/>
              <p:cNvGrpSpPr/>
              <p:nvPr/>
            </p:nvGrpSpPr>
            <p:grpSpPr>
              <a:xfrm>
                <a:off x="724986" y="3800594"/>
                <a:ext cx="532950" cy="302090"/>
                <a:chOff x="724986" y="3800594"/>
                <a:chExt cx="532950" cy="302090"/>
              </a:xfrm>
            </p:grpSpPr>
            <p:grpSp>
              <p:nvGrpSpPr>
                <p:cNvPr id="4338" name="Google Shape;4338;p70"/>
                <p:cNvGrpSpPr/>
                <p:nvPr/>
              </p:nvGrpSpPr>
              <p:grpSpPr>
                <a:xfrm>
                  <a:off x="724986" y="4044367"/>
                  <a:ext cx="181314" cy="25626"/>
                  <a:chOff x="724986" y="4044367"/>
                  <a:chExt cx="181314" cy="25626"/>
                </a:xfrm>
              </p:grpSpPr>
              <p:sp>
                <p:nvSpPr>
                  <p:cNvPr id="4339" name="Google Shape;4339;p70"/>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70"/>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41" name="Google Shape;4341;p70"/>
                <p:cNvGrpSpPr/>
                <p:nvPr/>
              </p:nvGrpSpPr>
              <p:grpSpPr>
                <a:xfrm>
                  <a:off x="906290" y="3800594"/>
                  <a:ext cx="351646" cy="302090"/>
                  <a:chOff x="906290" y="3800594"/>
                  <a:chExt cx="351646" cy="302090"/>
                </a:xfrm>
              </p:grpSpPr>
              <p:grpSp>
                <p:nvGrpSpPr>
                  <p:cNvPr id="4342" name="Google Shape;4342;p70"/>
                  <p:cNvGrpSpPr/>
                  <p:nvPr/>
                </p:nvGrpSpPr>
                <p:grpSpPr>
                  <a:xfrm>
                    <a:off x="1084172" y="3842857"/>
                    <a:ext cx="173764" cy="217131"/>
                    <a:chOff x="1084172" y="3842857"/>
                    <a:chExt cx="173764" cy="217131"/>
                  </a:xfrm>
                </p:grpSpPr>
                <p:grpSp>
                  <p:nvGrpSpPr>
                    <p:cNvPr id="4343" name="Google Shape;4343;p70"/>
                    <p:cNvGrpSpPr/>
                    <p:nvPr/>
                  </p:nvGrpSpPr>
                  <p:grpSpPr>
                    <a:xfrm>
                      <a:off x="1156862" y="3936509"/>
                      <a:ext cx="101073" cy="25622"/>
                      <a:chOff x="1156862" y="3936509"/>
                      <a:chExt cx="101073" cy="25622"/>
                    </a:xfrm>
                  </p:grpSpPr>
                  <p:sp>
                    <p:nvSpPr>
                      <p:cNvPr id="4344" name="Google Shape;4344;p70"/>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70"/>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46" name="Google Shape;4346;p70"/>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47" name="Google Shape;4347;p70"/>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70"/>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49" name="Google Shape;4349;p70"/>
                <p:cNvGrpSpPr/>
                <p:nvPr/>
              </p:nvGrpSpPr>
              <p:grpSpPr>
                <a:xfrm>
                  <a:off x="724986" y="3830189"/>
                  <a:ext cx="189533" cy="25626"/>
                  <a:chOff x="724986" y="3830189"/>
                  <a:chExt cx="189533" cy="25626"/>
                </a:xfrm>
              </p:grpSpPr>
              <p:sp>
                <p:nvSpPr>
                  <p:cNvPr id="4350" name="Google Shape;4350;p70"/>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70"/>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4352" name="Google Shape;4352;p70"/>
          <p:cNvGrpSpPr/>
          <p:nvPr/>
        </p:nvGrpSpPr>
        <p:grpSpPr>
          <a:xfrm>
            <a:off x="2253298" y="2455640"/>
            <a:ext cx="948701" cy="935378"/>
            <a:chOff x="2253298" y="2428317"/>
            <a:chExt cx="948701" cy="935378"/>
          </a:xfrm>
        </p:grpSpPr>
        <p:sp>
          <p:nvSpPr>
            <p:cNvPr id="4353" name="Google Shape;4353;p70"/>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70"/>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70"/>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70"/>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70"/>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70"/>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70"/>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70"/>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70"/>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70"/>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70"/>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70"/>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70"/>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70"/>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70"/>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70"/>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70"/>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70"/>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70"/>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70"/>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70"/>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70"/>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70"/>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70"/>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70"/>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70"/>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70"/>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70"/>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70"/>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70"/>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70"/>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70"/>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70"/>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89" name="Shape 4389"/>
        <p:cNvGrpSpPr/>
        <p:nvPr/>
      </p:nvGrpSpPr>
      <p:grpSpPr>
        <a:xfrm>
          <a:off x="0" y="0"/>
          <a:ext cx="0" cy="0"/>
          <a:chOff x="0" y="0"/>
          <a:chExt cx="0" cy="0"/>
        </a:xfrm>
      </p:grpSpPr>
      <p:grpSp>
        <p:nvGrpSpPr>
          <p:cNvPr id="4390" name="Google Shape;4390;p71"/>
          <p:cNvGrpSpPr/>
          <p:nvPr/>
        </p:nvGrpSpPr>
        <p:grpSpPr>
          <a:xfrm>
            <a:off x="3353582" y="1145627"/>
            <a:ext cx="2363393" cy="1017867"/>
            <a:chOff x="3292400" y="1219146"/>
            <a:chExt cx="2615240" cy="1110239"/>
          </a:xfrm>
        </p:grpSpPr>
        <p:sp>
          <p:nvSpPr>
            <p:cNvPr id="4391" name="Google Shape;4391;p71"/>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200">
                <a:solidFill>
                  <a:srgbClr val="FFFFFF"/>
                </a:solidFill>
              </a:endParaRPr>
            </a:p>
          </p:txBody>
        </p:sp>
        <p:sp>
          <p:nvSpPr>
            <p:cNvPr id="4392" name="Google Shape;4392;p71"/>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393" name="Google Shape;4393;p71"/>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4394" name="Google Shape;4394;p71"/>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4395" name="Google Shape;4395;p71"/>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4396" name="Google Shape;4396;p71"/>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4397" name="Google Shape;4397;p71"/>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4398" name="Google Shape;4398;p71"/>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4399" name="Google Shape;4399;p71"/>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4400" name="Google Shape;4400;p71"/>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4401" name="Google Shape;4401;p71"/>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4402" name="Google Shape;4402;p71"/>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4403" name="Google Shape;4403;p71"/>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4404" name="Google Shape;4404;p71"/>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4405" name="Google Shape;4405;p71"/>
            <p:cNvGrpSpPr/>
            <p:nvPr/>
          </p:nvGrpSpPr>
          <p:grpSpPr>
            <a:xfrm>
              <a:off x="3748438" y="1378608"/>
              <a:ext cx="2159202" cy="903971"/>
              <a:chOff x="1683525" y="2179850"/>
              <a:chExt cx="4519050" cy="2134525"/>
            </a:xfrm>
          </p:grpSpPr>
          <p:sp>
            <p:nvSpPr>
              <p:cNvPr id="4406" name="Google Shape;4406;p71"/>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407" name="Google Shape;4407;p71"/>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408" name="Google Shape;4408;p71"/>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409" name="Google Shape;4409;p71"/>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410" name="Google Shape;4410;p71"/>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411" name="Google Shape;4411;p71"/>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412" name="Google Shape;4412;p71"/>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413" name="Google Shape;4413;p71"/>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414" name="Google Shape;4414;p71"/>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415" name="Google Shape;4415;p71"/>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416" name="Google Shape;4416;p71"/>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417" name="Google Shape;4417;p71"/>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graphicFrame>
        <p:nvGraphicFramePr>
          <p:cNvPr id="4418" name="Google Shape;4418;p71"/>
          <p:cNvGraphicFramePr/>
          <p:nvPr/>
        </p:nvGraphicFramePr>
        <p:xfrm>
          <a:off x="5949675" y="2323100"/>
          <a:ext cx="3000000" cy="3000000"/>
        </p:xfrm>
        <a:graphic>
          <a:graphicData uri="http://schemas.openxmlformats.org/drawingml/2006/table">
            <a:tbl>
              <a:tblPr>
                <a:noFill/>
                <a:tableStyleId>{7F476B03-39D7-4F7E-8C17-D94110F9D4AF}</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4419" name="Google Shape;4419;p71"/>
          <p:cNvGrpSpPr/>
          <p:nvPr/>
        </p:nvGrpSpPr>
        <p:grpSpPr>
          <a:xfrm>
            <a:off x="5926924" y="3381697"/>
            <a:ext cx="2519825" cy="1001454"/>
            <a:chOff x="1906114" y="789980"/>
            <a:chExt cx="1487676" cy="606868"/>
          </a:xfrm>
        </p:grpSpPr>
        <p:cxnSp>
          <p:nvCxnSpPr>
            <p:cNvPr id="4420" name="Google Shape;4420;p71"/>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4421" name="Google Shape;4421;p71"/>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4422" name="Google Shape;4422;p71"/>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4423" name="Google Shape;4423;p71"/>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4424" name="Google Shape;4424;p71"/>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4425" name="Google Shape;4425;p71"/>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4426" name="Google Shape;4426;p71"/>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4427" name="Google Shape;4427;p71"/>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71"/>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71"/>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71"/>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71"/>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71"/>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71"/>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4434" name="Google Shape;4434;p71"/>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4435" name="Google Shape;4435;p71"/>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4436" name="Google Shape;4436;p71"/>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7" name="Google Shape;4437;p71"/>
          <p:cNvGrpSpPr/>
          <p:nvPr/>
        </p:nvGrpSpPr>
        <p:grpSpPr>
          <a:xfrm>
            <a:off x="726399" y="1190655"/>
            <a:ext cx="2394370" cy="976502"/>
            <a:chOff x="749309" y="1112739"/>
            <a:chExt cx="2371603" cy="976502"/>
          </a:xfrm>
        </p:grpSpPr>
        <p:sp>
          <p:nvSpPr>
            <p:cNvPr id="4438" name="Google Shape;4438;p71"/>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71"/>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71"/>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71"/>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71"/>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71"/>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71"/>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71"/>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71"/>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71"/>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71"/>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71"/>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71"/>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71"/>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71"/>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71"/>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71"/>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71"/>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71"/>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71"/>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71"/>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71"/>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71"/>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71"/>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71"/>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71"/>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71"/>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71"/>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71"/>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71"/>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71"/>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71"/>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4470" name="Google Shape;4470;p71"/>
          <p:cNvGraphicFramePr/>
          <p:nvPr/>
        </p:nvGraphicFramePr>
        <p:xfrm>
          <a:off x="5949700" y="1188950"/>
          <a:ext cx="3000000" cy="3000000"/>
        </p:xfrm>
        <a:graphic>
          <a:graphicData uri="http://schemas.openxmlformats.org/drawingml/2006/table">
            <a:tbl>
              <a:tblPr>
                <a:noFill/>
                <a:tableStyleId>{7F476B03-39D7-4F7E-8C17-D94110F9D4AF}</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aphicFrame>
        <p:nvGraphicFramePr>
          <p:cNvPr id="4471" name="Google Shape;4471;p71"/>
          <p:cNvGraphicFramePr/>
          <p:nvPr/>
        </p:nvGraphicFramePr>
        <p:xfrm>
          <a:off x="3356413" y="2323100"/>
          <a:ext cx="3000000" cy="3000000"/>
        </p:xfrm>
        <a:graphic>
          <a:graphicData uri="http://schemas.openxmlformats.org/drawingml/2006/table">
            <a:tbl>
              <a:tblPr>
                <a:noFill/>
                <a:tableStyleId>{7F476B03-39D7-4F7E-8C17-D94110F9D4AF}</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4472" name="Google Shape;4472;p71"/>
          <p:cNvGrpSpPr/>
          <p:nvPr/>
        </p:nvGrpSpPr>
        <p:grpSpPr>
          <a:xfrm>
            <a:off x="4100342" y="2709743"/>
            <a:ext cx="1517436" cy="74460"/>
            <a:chOff x="3980086" y="2804397"/>
            <a:chExt cx="1227600" cy="66900"/>
          </a:xfrm>
        </p:grpSpPr>
        <p:sp>
          <p:nvSpPr>
            <p:cNvPr id="4473" name="Google Shape;4473;p71"/>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71"/>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5" name="Google Shape;4475;p71"/>
          <p:cNvGrpSpPr/>
          <p:nvPr/>
        </p:nvGrpSpPr>
        <p:grpSpPr>
          <a:xfrm>
            <a:off x="4725406" y="3002330"/>
            <a:ext cx="892956" cy="74460"/>
            <a:chOff x="3980086" y="2804397"/>
            <a:chExt cx="1227600" cy="66900"/>
          </a:xfrm>
        </p:grpSpPr>
        <p:sp>
          <p:nvSpPr>
            <p:cNvPr id="4476" name="Google Shape;4476;p71"/>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71"/>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8" name="Google Shape;4478;p71"/>
          <p:cNvGrpSpPr/>
          <p:nvPr/>
        </p:nvGrpSpPr>
        <p:grpSpPr>
          <a:xfrm>
            <a:off x="3358498" y="3361213"/>
            <a:ext cx="2363244" cy="1005943"/>
            <a:chOff x="3358415" y="3361302"/>
            <a:chExt cx="2363244" cy="1024695"/>
          </a:xfrm>
        </p:grpSpPr>
        <p:grpSp>
          <p:nvGrpSpPr>
            <p:cNvPr id="4479" name="Google Shape;4479;p71"/>
            <p:cNvGrpSpPr/>
            <p:nvPr/>
          </p:nvGrpSpPr>
          <p:grpSpPr>
            <a:xfrm>
              <a:off x="3358415" y="3361302"/>
              <a:ext cx="441300" cy="1024695"/>
              <a:chOff x="3358415" y="3361302"/>
              <a:chExt cx="441300" cy="1024695"/>
            </a:xfrm>
          </p:grpSpPr>
          <p:sp>
            <p:nvSpPr>
              <p:cNvPr id="4480" name="Google Shape;4480;p71"/>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71"/>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71"/>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71"/>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71"/>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71"/>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6" name="Google Shape;4486;p71"/>
            <p:cNvGrpSpPr/>
            <p:nvPr/>
          </p:nvGrpSpPr>
          <p:grpSpPr>
            <a:xfrm>
              <a:off x="3838901" y="3361302"/>
              <a:ext cx="441300" cy="1024695"/>
              <a:chOff x="3838901" y="3361302"/>
              <a:chExt cx="441300" cy="1024695"/>
            </a:xfrm>
          </p:grpSpPr>
          <p:sp>
            <p:nvSpPr>
              <p:cNvPr id="4487" name="Google Shape;4487;p71"/>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71"/>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71"/>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71"/>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71"/>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71"/>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3" name="Google Shape;4493;p71"/>
            <p:cNvGrpSpPr/>
            <p:nvPr/>
          </p:nvGrpSpPr>
          <p:grpSpPr>
            <a:xfrm>
              <a:off x="4319387" y="3361302"/>
              <a:ext cx="441300" cy="1024695"/>
              <a:chOff x="4319387" y="3361302"/>
              <a:chExt cx="441300" cy="1024695"/>
            </a:xfrm>
          </p:grpSpPr>
          <p:sp>
            <p:nvSpPr>
              <p:cNvPr id="4494" name="Google Shape;4494;p71"/>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71"/>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71"/>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71"/>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71"/>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71"/>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0" name="Google Shape;4500;p71"/>
            <p:cNvGrpSpPr/>
            <p:nvPr/>
          </p:nvGrpSpPr>
          <p:grpSpPr>
            <a:xfrm>
              <a:off x="4799873" y="3361302"/>
              <a:ext cx="441300" cy="1024695"/>
              <a:chOff x="4799873" y="3361302"/>
              <a:chExt cx="441300" cy="1024695"/>
            </a:xfrm>
          </p:grpSpPr>
          <p:sp>
            <p:nvSpPr>
              <p:cNvPr id="4501" name="Google Shape;4501;p71"/>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71"/>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71"/>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71"/>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71"/>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71"/>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7" name="Google Shape;4507;p71"/>
            <p:cNvGrpSpPr/>
            <p:nvPr/>
          </p:nvGrpSpPr>
          <p:grpSpPr>
            <a:xfrm>
              <a:off x="5280360" y="3361302"/>
              <a:ext cx="441300" cy="1024695"/>
              <a:chOff x="5280360" y="3361302"/>
              <a:chExt cx="441300" cy="1024695"/>
            </a:xfrm>
          </p:grpSpPr>
          <p:sp>
            <p:nvSpPr>
              <p:cNvPr id="4508" name="Google Shape;4508;p71"/>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71"/>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71"/>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71"/>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71"/>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71"/>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4514" name="Google Shape;4514;p71"/>
          <p:cNvGraphicFramePr/>
          <p:nvPr/>
        </p:nvGraphicFramePr>
        <p:xfrm>
          <a:off x="724925" y="2323100"/>
          <a:ext cx="3000000" cy="3000000"/>
        </p:xfrm>
        <a:graphic>
          <a:graphicData uri="http://schemas.openxmlformats.org/drawingml/2006/table">
            <a:tbl>
              <a:tblPr>
                <a:noFill/>
                <a:tableStyleId>{7F476B03-39D7-4F7E-8C17-D94110F9D4AF}</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4515" name="Google Shape;4515;p71"/>
          <p:cNvGrpSpPr/>
          <p:nvPr/>
        </p:nvGrpSpPr>
        <p:grpSpPr>
          <a:xfrm>
            <a:off x="726450" y="3372825"/>
            <a:ext cx="2403614" cy="1005900"/>
            <a:chOff x="726450" y="3372825"/>
            <a:chExt cx="2403614" cy="1005900"/>
          </a:xfrm>
        </p:grpSpPr>
        <p:grpSp>
          <p:nvGrpSpPr>
            <p:cNvPr id="4516" name="Google Shape;4516;p71"/>
            <p:cNvGrpSpPr/>
            <p:nvPr/>
          </p:nvGrpSpPr>
          <p:grpSpPr>
            <a:xfrm>
              <a:off x="726450" y="3696000"/>
              <a:ext cx="2403614" cy="500898"/>
              <a:chOff x="726450" y="3696000"/>
              <a:chExt cx="2403614" cy="500898"/>
            </a:xfrm>
          </p:grpSpPr>
          <p:sp>
            <p:nvSpPr>
              <p:cNvPr id="4517" name="Google Shape;4517;p71"/>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4518" name="Google Shape;4518;p71"/>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4519" name="Google Shape;4519;p71"/>
            <p:cNvGrpSpPr/>
            <p:nvPr/>
          </p:nvGrpSpPr>
          <p:grpSpPr>
            <a:xfrm>
              <a:off x="1348050" y="3372825"/>
              <a:ext cx="1720425" cy="1005900"/>
              <a:chOff x="1348050" y="3372825"/>
              <a:chExt cx="1720425" cy="1005900"/>
            </a:xfrm>
          </p:grpSpPr>
          <p:sp>
            <p:nvSpPr>
              <p:cNvPr id="4520" name="Google Shape;4520;p71"/>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4521" name="Google Shape;4521;p71"/>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4522" name="Google Shape;4522;p71"/>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4523" name="Google Shape;4523;p71"/>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4524" name="Google Shape;4524;p71"/>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4525" name="Google Shape;4525;p71"/>
            <p:cNvGrpSpPr/>
            <p:nvPr/>
          </p:nvGrpSpPr>
          <p:grpSpPr>
            <a:xfrm>
              <a:off x="1455707" y="3731058"/>
              <a:ext cx="1491150" cy="417657"/>
              <a:chOff x="1455707" y="3731058"/>
              <a:chExt cx="1491150" cy="417657"/>
            </a:xfrm>
          </p:grpSpPr>
          <p:grpSp>
            <p:nvGrpSpPr>
              <p:cNvPr id="4526" name="Google Shape;4526;p71"/>
              <p:cNvGrpSpPr/>
              <p:nvPr/>
            </p:nvGrpSpPr>
            <p:grpSpPr>
              <a:xfrm>
                <a:off x="1472938" y="3745828"/>
                <a:ext cx="72126" cy="53788"/>
                <a:chOff x="1472938" y="3745828"/>
                <a:chExt cx="72126" cy="53788"/>
              </a:xfrm>
            </p:grpSpPr>
            <p:sp>
              <p:nvSpPr>
                <p:cNvPr id="4527" name="Google Shape;4527;p71"/>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71"/>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29" name="Google Shape;4529;p71"/>
              <p:cNvGrpSpPr/>
              <p:nvPr/>
            </p:nvGrpSpPr>
            <p:grpSpPr>
              <a:xfrm>
                <a:off x="1819181" y="4089633"/>
                <a:ext cx="72126" cy="53788"/>
                <a:chOff x="1819181" y="4089633"/>
                <a:chExt cx="72126" cy="53788"/>
              </a:xfrm>
            </p:grpSpPr>
            <p:sp>
              <p:nvSpPr>
                <p:cNvPr id="4530" name="Google Shape;4530;p71"/>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71"/>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2" name="Google Shape;4532;p71"/>
              <p:cNvGrpSpPr/>
              <p:nvPr/>
            </p:nvGrpSpPr>
            <p:grpSpPr>
              <a:xfrm>
                <a:off x="1455707" y="4084171"/>
                <a:ext cx="64321" cy="64544"/>
                <a:chOff x="1455707" y="4084171"/>
                <a:chExt cx="64321" cy="64544"/>
              </a:xfrm>
            </p:grpSpPr>
            <p:sp>
              <p:nvSpPr>
                <p:cNvPr id="4533" name="Google Shape;4533;p71"/>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71"/>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5" name="Google Shape;4535;p71"/>
              <p:cNvGrpSpPr/>
              <p:nvPr/>
            </p:nvGrpSpPr>
            <p:grpSpPr>
              <a:xfrm>
                <a:off x="1818610" y="3731058"/>
                <a:ext cx="64321" cy="64544"/>
                <a:chOff x="1818610" y="3731058"/>
                <a:chExt cx="64321" cy="64544"/>
              </a:xfrm>
            </p:grpSpPr>
            <p:sp>
              <p:nvSpPr>
                <p:cNvPr id="4536" name="Google Shape;4536;p71"/>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71"/>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8" name="Google Shape;4538;p71"/>
              <p:cNvGrpSpPr/>
              <p:nvPr/>
            </p:nvGrpSpPr>
            <p:grpSpPr>
              <a:xfrm>
                <a:off x="2172491" y="4089633"/>
                <a:ext cx="72126" cy="53788"/>
                <a:chOff x="2172491" y="4089633"/>
                <a:chExt cx="72126" cy="53788"/>
              </a:xfrm>
            </p:grpSpPr>
            <p:sp>
              <p:nvSpPr>
                <p:cNvPr id="4539" name="Google Shape;4539;p71"/>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71"/>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41" name="Google Shape;4541;p71"/>
              <p:cNvGrpSpPr/>
              <p:nvPr/>
            </p:nvGrpSpPr>
            <p:grpSpPr>
              <a:xfrm>
                <a:off x="2171920" y="3731058"/>
                <a:ext cx="64321" cy="64544"/>
                <a:chOff x="2171920" y="3731058"/>
                <a:chExt cx="64321" cy="64544"/>
              </a:xfrm>
            </p:grpSpPr>
            <p:sp>
              <p:nvSpPr>
                <p:cNvPr id="4542" name="Google Shape;4542;p71"/>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71"/>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44" name="Google Shape;4544;p71"/>
              <p:cNvGrpSpPr/>
              <p:nvPr/>
            </p:nvGrpSpPr>
            <p:grpSpPr>
              <a:xfrm>
                <a:off x="2874730" y="3745828"/>
                <a:ext cx="72126" cy="53788"/>
                <a:chOff x="2874730" y="3745828"/>
                <a:chExt cx="72126" cy="53788"/>
              </a:xfrm>
            </p:grpSpPr>
            <p:sp>
              <p:nvSpPr>
                <p:cNvPr id="4545" name="Google Shape;4545;p71"/>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71"/>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47" name="Google Shape;4547;p71"/>
              <p:cNvGrpSpPr/>
              <p:nvPr/>
            </p:nvGrpSpPr>
            <p:grpSpPr>
              <a:xfrm>
                <a:off x="2878589" y="4081481"/>
                <a:ext cx="64321" cy="64544"/>
                <a:chOff x="2878589" y="4081481"/>
                <a:chExt cx="64321" cy="64544"/>
              </a:xfrm>
            </p:grpSpPr>
            <p:sp>
              <p:nvSpPr>
                <p:cNvPr id="4548" name="Google Shape;4548;p71"/>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71"/>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0" name="Google Shape;4550;p71"/>
              <p:cNvGrpSpPr/>
              <p:nvPr/>
            </p:nvGrpSpPr>
            <p:grpSpPr>
              <a:xfrm>
                <a:off x="2525796" y="4089633"/>
                <a:ext cx="72126" cy="53788"/>
                <a:chOff x="2525796" y="4089633"/>
                <a:chExt cx="72126" cy="53788"/>
              </a:xfrm>
            </p:grpSpPr>
            <p:sp>
              <p:nvSpPr>
                <p:cNvPr id="4551" name="Google Shape;4551;p71"/>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71"/>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3" name="Google Shape;4553;p71"/>
              <p:cNvGrpSpPr/>
              <p:nvPr/>
            </p:nvGrpSpPr>
            <p:grpSpPr>
              <a:xfrm>
                <a:off x="2525225" y="3731058"/>
                <a:ext cx="64321" cy="64544"/>
                <a:chOff x="2525225" y="3731058"/>
                <a:chExt cx="64321" cy="64544"/>
              </a:xfrm>
            </p:grpSpPr>
            <p:sp>
              <p:nvSpPr>
                <p:cNvPr id="4554" name="Google Shape;4554;p71"/>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71"/>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59" name="Shape 4559"/>
        <p:cNvGrpSpPr/>
        <p:nvPr/>
      </p:nvGrpSpPr>
      <p:grpSpPr>
        <a:xfrm>
          <a:off x="0" y="0"/>
          <a:ext cx="0" cy="0"/>
          <a:chOff x="0" y="0"/>
          <a:chExt cx="0" cy="0"/>
        </a:xfrm>
      </p:grpSpPr>
      <p:grpSp>
        <p:nvGrpSpPr>
          <p:cNvPr id="4560" name="Google Shape;4560;p72"/>
          <p:cNvGrpSpPr/>
          <p:nvPr/>
        </p:nvGrpSpPr>
        <p:grpSpPr>
          <a:xfrm>
            <a:off x="732428" y="1171356"/>
            <a:ext cx="845921" cy="690752"/>
            <a:chOff x="732428" y="1198513"/>
            <a:chExt cx="845921" cy="690752"/>
          </a:xfrm>
        </p:grpSpPr>
        <p:grpSp>
          <p:nvGrpSpPr>
            <p:cNvPr id="4561" name="Google Shape;4561;p72"/>
            <p:cNvGrpSpPr/>
            <p:nvPr/>
          </p:nvGrpSpPr>
          <p:grpSpPr>
            <a:xfrm>
              <a:off x="823030" y="1198513"/>
              <a:ext cx="755319" cy="690752"/>
              <a:chOff x="823030" y="1198513"/>
              <a:chExt cx="755319" cy="690752"/>
            </a:xfrm>
          </p:grpSpPr>
          <p:sp>
            <p:nvSpPr>
              <p:cNvPr id="4562" name="Google Shape;4562;p72"/>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72"/>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4" name="Google Shape;4564;p72"/>
            <p:cNvGrpSpPr/>
            <p:nvPr/>
          </p:nvGrpSpPr>
          <p:grpSpPr>
            <a:xfrm>
              <a:off x="732428" y="1239937"/>
              <a:ext cx="739912" cy="607886"/>
              <a:chOff x="732428" y="1239937"/>
              <a:chExt cx="739912" cy="607886"/>
            </a:xfrm>
          </p:grpSpPr>
          <p:sp>
            <p:nvSpPr>
              <p:cNvPr id="4565" name="Google Shape;4565;p72"/>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72"/>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7" name="Google Shape;4567;p72"/>
            <p:cNvGrpSpPr/>
            <p:nvPr/>
          </p:nvGrpSpPr>
          <p:grpSpPr>
            <a:xfrm>
              <a:off x="732428" y="1277018"/>
              <a:ext cx="702832" cy="533758"/>
              <a:chOff x="732428" y="1277018"/>
              <a:chExt cx="702832" cy="533758"/>
            </a:xfrm>
          </p:grpSpPr>
          <p:sp>
            <p:nvSpPr>
              <p:cNvPr id="4568" name="Google Shape;4568;p72"/>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72"/>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70" name="Google Shape;4570;p72"/>
            <p:cNvGrpSpPr/>
            <p:nvPr/>
          </p:nvGrpSpPr>
          <p:grpSpPr>
            <a:xfrm>
              <a:off x="931170" y="1306653"/>
              <a:ext cx="647179" cy="474455"/>
              <a:chOff x="931170" y="1306653"/>
              <a:chExt cx="647179" cy="474455"/>
            </a:xfrm>
          </p:grpSpPr>
          <p:sp>
            <p:nvSpPr>
              <p:cNvPr id="4571" name="Google Shape;4571;p72"/>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72"/>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73" name="Google Shape;4573;p72"/>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74" name="Google Shape;4574;p72"/>
          <p:cNvGrpSpPr/>
          <p:nvPr/>
        </p:nvGrpSpPr>
        <p:grpSpPr>
          <a:xfrm>
            <a:off x="3964037" y="1171363"/>
            <a:ext cx="634656" cy="699982"/>
            <a:chOff x="5985650" y="2860025"/>
            <a:chExt cx="1396075" cy="1539775"/>
          </a:xfrm>
        </p:grpSpPr>
        <p:sp>
          <p:nvSpPr>
            <p:cNvPr id="4575" name="Google Shape;4575;p72"/>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72"/>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72"/>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72"/>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72"/>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72"/>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72"/>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72"/>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72"/>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72"/>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72"/>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72"/>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72"/>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72"/>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72"/>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72"/>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72"/>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72"/>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72"/>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72"/>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72"/>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72"/>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72"/>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72"/>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72"/>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72"/>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72"/>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72"/>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72"/>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72"/>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72"/>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72"/>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7" name="Google Shape;4607;p72"/>
          <p:cNvGrpSpPr/>
          <p:nvPr/>
        </p:nvGrpSpPr>
        <p:grpSpPr>
          <a:xfrm>
            <a:off x="4719687" y="1171356"/>
            <a:ext cx="725845" cy="699975"/>
            <a:chOff x="4249973" y="1201875"/>
            <a:chExt cx="1958568" cy="1888762"/>
          </a:xfrm>
        </p:grpSpPr>
        <p:sp>
          <p:nvSpPr>
            <p:cNvPr id="4608" name="Google Shape;4608;p72"/>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09" name="Google Shape;4609;p72"/>
            <p:cNvGrpSpPr/>
            <p:nvPr/>
          </p:nvGrpSpPr>
          <p:grpSpPr>
            <a:xfrm>
              <a:off x="5853086" y="1789142"/>
              <a:ext cx="355454" cy="1048099"/>
              <a:chOff x="5576108" y="2016725"/>
              <a:chExt cx="565200" cy="1666560"/>
            </a:xfrm>
          </p:grpSpPr>
          <p:sp>
            <p:nvSpPr>
              <p:cNvPr id="4610" name="Google Shape;4610;p72"/>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4611" name="Google Shape;4611;p72"/>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2" name="Google Shape;4612;p72"/>
            <p:cNvGrpSpPr/>
            <p:nvPr/>
          </p:nvGrpSpPr>
          <p:grpSpPr>
            <a:xfrm>
              <a:off x="4869455" y="2691676"/>
              <a:ext cx="1013897" cy="398961"/>
              <a:chOff x="4012057" y="3451825"/>
              <a:chExt cx="1612175" cy="634379"/>
            </a:xfrm>
          </p:grpSpPr>
          <p:sp>
            <p:nvSpPr>
              <p:cNvPr id="4613" name="Google Shape;4613;p72"/>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4614" name="Google Shape;4614;p72"/>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5" name="Google Shape;4615;p72"/>
            <p:cNvGrpSpPr/>
            <p:nvPr/>
          </p:nvGrpSpPr>
          <p:grpSpPr>
            <a:xfrm>
              <a:off x="4276937" y="2155961"/>
              <a:ext cx="651965" cy="891358"/>
              <a:chOff x="3069908" y="2599997"/>
              <a:chExt cx="1036675" cy="1417328"/>
            </a:xfrm>
          </p:grpSpPr>
          <p:sp>
            <p:nvSpPr>
              <p:cNvPr id="4616" name="Google Shape;4616;p72"/>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4617" name="Google Shape;4617;p72"/>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8" name="Google Shape;4618;p72"/>
            <p:cNvGrpSpPr/>
            <p:nvPr/>
          </p:nvGrpSpPr>
          <p:grpSpPr>
            <a:xfrm>
              <a:off x="5054918" y="1201875"/>
              <a:ext cx="999548" cy="602711"/>
              <a:chOff x="4306958" y="1082925"/>
              <a:chExt cx="1589359" cy="958358"/>
            </a:xfrm>
          </p:grpSpPr>
          <p:sp>
            <p:nvSpPr>
              <p:cNvPr id="4619" name="Google Shape;4619;p72"/>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4620" name="Google Shape;4620;p72"/>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1" name="Google Shape;4621;p72"/>
            <p:cNvGrpSpPr/>
            <p:nvPr/>
          </p:nvGrpSpPr>
          <p:grpSpPr>
            <a:xfrm>
              <a:off x="4249973" y="1303451"/>
              <a:ext cx="799317" cy="841334"/>
              <a:chOff x="3027033" y="1244439"/>
              <a:chExt cx="1270977" cy="1337786"/>
            </a:xfrm>
          </p:grpSpPr>
          <p:sp>
            <p:nvSpPr>
              <p:cNvPr id="4622" name="Google Shape;4622;p72"/>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4623" name="Google Shape;4623;p72"/>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624" name="Google Shape;4624;p72"/>
          <p:cNvGrpSpPr/>
          <p:nvPr/>
        </p:nvGrpSpPr>
        <p:grpSpPr>
          <a:xfrm>
            <a:off x="4072551" y="2058137"/>
            <a:ext cx="750769" cy="683784"/>
            <a:chOff x="4204684" y="2104422"/>
            <a:chExt cx="699822" cy="637382"/>
          </a:xfrm>
        </p:grpSpPr>
        <p:grpSp>
          <p:nvGrpSpPr>
            <p:cNvPr id="4625" name="Google Shape;4625;p72"/>
            <p:cNvGrpSpPr/>
            <p:nvPr/>
          </p:nvGrpSpPr>
          <p:grpSpPr>
            <a:xfrm>
              <a:off x="4204684" y="2430067"/>
              <a:ext cx="342957" cy="311738"/>
              <a:chOff x="4204684" y="2430067"/>
              <a:chExt cx="342957" cy="311738"/>
            </a:xfrm>
          </p:grpSpPr>
          <p:sp>
            <p:nvSpPr>
              <p:cNvPr id="4626" name="Google Shape;4626;p72"/>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72"/>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8" name="Google Shape;4628;p72"/>
            <p:cNvGrpSpPr/>
            <p:nvPr/>
          </p:nvGrpSpPr>
          <p:grpSpPr>
            <a:xfrm>
              <a:off x="4561586" y="2430067"/>
              <a:ext cx="342920" cy="311738"/>
              <a:chOff x="4561586" y="2430067"/>
              <a:chExt cx="342920" cy="311738"/>
            </a:xfrm>
          </p:grpSpPr>
          <p:sp>
            <p:nvSpPr>
              <p:cNvPr id="4629" name="Google Shape;4629;p72"/>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72"/>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1" name="Google Shape;4631;p72"/>
            <p:cNvGrpSpPr/>
            <p:nvPr/>
          </p:nvGrpSpPr>
          <p:grpSpPr>
            <a:xfrm>
              <a:off x="4561586" y="2104422"/>
              <a:ext cx="342920" cy="311738"/>
              <a:chOff x="4561586" y="2104422"/>
              <a:chExt cx="342920" cy="311738"/>
            </a:xfrm>
          </p:grpSpPr>
          <p:sp>
            <p:nvSpPr>
              <p:cNvPr id="4632" name="Google Shape;4632;p72"/>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72"/>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4" name="Google Shape;4634;p72"/>
            <p:cNvGrpSpPr/>
            <p:nvPr/>
          </p:nvGrpSpPr>
          <p:grpSpPr>
            <a:xfrm>
              <a:off x="4204684" y="2104422"/>
              <a:ext cx="342957" cy="311664"/>
              <a:chOff x="4204684" y="2104422"/>
              <a:chExt cx="342957" cy="311664"/>
            </a:xfrm>
          </p:grpSpPr>
          <p:sp>
            <p:nvSpPr>
              <p:cNvPr id="4635" name="Google Shape;4635;p72"/>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72"/>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637" name="Google Shape;4637;p72"/>
          <p:cNvGrpSpPr/>
          <p:nvPr/>
        </p:nvGrpSpPr>
        <p:grpSpPr>
          <a:xfrm>
            <a:off x="5536984" y="1171351"/>
            <a:ext cx="660591" cy="688867"/>
            <a:chOff x="5830645" y="1267368"/>
            <a:chExt cx="530340" cy="553040"/>
          </a:xfrm>
        </p:grpSpPr>
        <p:sp>
          <p:nvSpPr>
            <p:cNvPr id="4638" name="Google Shape;4638;p72"/>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39" name="Google Shape;4639;p72"/>
            <p:cNvGrpSpPr/>
            <p:nvPr/>
          </p:nvGrpSpPr>
          <p:grpSpPr>
            <a:xfrm>
              <a:off x="5830645" y="1267368"/>
              <a:ext cx="259743" cy="269909"/>
              <a:chOff x="5830645" y="1267368"/>
              <a:chExt cx="259743" cy="269909"/>
            </a:xfrm>
          </p:grpSpPr>
          <p:sp>
            <p:nvSpPr>
              <p:cNvPr id="4640" name="Google Shape;4640;p72"/>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72"/>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2" name="Google Shape;4642;p72"/>
            <p:cNvGrpSpPr/>
            <p:nvPr/>
          </p:nvGrpSpPr>
          <p:grpSpPr>
            <a:xfrm>
              <a:off x="6101293" y="1267368"/>
              <a:ext cx="259692" cy="269909"/>
              <a:chOff x="6101293" y="1267368"/>
              <a:chExt cx="259692" cy="269909"/>
            </a:xfrm>
          </p:grpSpPr>
          <p:sp>
            <p:nvSpPr>
              <p:cNvPr id="4643" name="Google Shape;4643;p72"/>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72"/>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5" name="Google Shape;4645;p72"/>
            <p:cNvGrpSpPr/>
            <p:nvPr/>
          </p:nvGrpSpPr>
          <p:grpSpPr>
            <a:xfrm>
              <a:off x="5830645" y="1550500"/>
              <a:ext cx="259692" cy="269909"/>
              <a:chOff x="5830645" y="1550500"/>
              <a:chExt cx="259692" cy="269909"/>
            </a:xfrm>
          </p:grpSpPr>
          <p:sp>
            <p:nvSpPr>
              <p:cNvPr id="4646" name="Google Shape;4646;p72"/>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72"/>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8" name="Google Shape;4648;p72"/>
            <p:cNvGrpSpPr/>
            <p:nvPr/>
          </p:nvGrpSpPr>
          <p:grpSpPr>
            <a:xfrm>
              <a:off x="6101293" y="1550500"/>
              <a:ext cx="259692" cy="269909"/>
              <a:chOff x="6101293" y="1550500"/>
              <a:chExt cx="259692" cy="269909"/>
            </a:xfrm>
          </p:grpSpPr>
          <p:sp>
            <p:nvSpPr>
              <p:cNvPr id="4649" name="Google Shape;4649;p72"/>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72"/>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651" name="Google Shape;4651;p72"/>
          <p:cNvGrpSpPr/>
          <p:nvPr/>
        </p:nvGrpSpPr>
        <p:grpSpPr>
          <a:xfrm>
            <a:off x="739138" y="2061810"/>
            <a:ext cx="697154" cy="679574"/>
            <a:chOff x="2679875" y="2361475"/>
            <a:chExt cx="780425" cy="760575"/>
          </a:xfrm>
        </p:grpSpPr>
        <p:sp>
          <p:nvSpPr>
            <p:cNvPr id="4652" name="Google Shape;4652;p72"/>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72"/>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72"/>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72"/>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72"/>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72"/>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8" name="Google Shape;4658;p72"/>
          <p:cNvGrpSpPr/>
          <p:nvPr/>
        </p:nvGrpSpPr>
        <p:grpSpPr>
          <a:xfrm>
            <a:off x="3138297" y="1171402"/>
            <a:ext cx="735829" cy="684547"/>
            <a:chOff x="3351965" y="1148808"/>
            <a:chExt cx="750770" cy="698375"/>
          </a:xfrm>
        </p:grpSpPr>
        <p:grpSp>
          <p:nvGrpSpPr>
            <p:cNvPr id="4659" name="Google Shape;4659;p72"/>
            <p:cNvGrpSpPr/>
            <p:nvPr/>
          </p:nvGrpSpPr>
          <p:grpSpPr>
            <a:xfrm>
              <a:off x="3586796" y="1148808"/>
              <a:ext cx="294857" cy="286830"/>
              <a:chOff x="3750225" y="1774000"/>
              <a:chExt cx="149575" cy="145525"/>
            </a:xfrm>
          </p:grpSpPr>
          <p:sp>
            <p:nvSpPr>
              <p:cNvPr id="4660" name="Google Shape;4660;p72"/>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72"/>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2" name="Google Shape;4662;p72"/>
            <p:cNvGrpSpPr/>
            <p:nvPr/>
          </p:nvGrpSpPr>
          <p:grpSpPr>
            <a:xfrm>
              <a:off x="3779245" y="1375768"/>
              <a:ext cx="323490" cy="286978"/>
              <a:chOff x="3847850" y="1889150"/>
              <a:chExt cx="164100" cy="145600"/>
            </a:xfrm>
          </p:grpSpPr>
          <p:sp>
            <p:nvSpPr>
              <p:cNvPr id="4663" name="Google Shape;4663;p72"/>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72"/>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5" name="Google Shape;4665;p72"/>
            <p:cNvGrpSpPr/>
            <p:nvPr/>
          </p:nvGrpSpPr>
          <p:grpSpPr>
            <a:xfrm>
              <a:off x="3351965" y="1330435"/>
              <a:ext cx="295449" cy="285401"/>
              <a:chOff x="3631100" y="1866150"/>
              <a:chExt cx="149875" cy="144800"/>
            </a:xfrm>
          </p:grpSpPr>
          <p:sp>
            <p:nvSpPr>
              <p:cNvPr id="4666" name="Google Shape;4666;p72"/>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72"/>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8" name="Google Shape;4668;p72"/>
            <p:cNvGrpSpPr/>
            <p:nvPr/>
          </p:nvGrpSpPr>
          <p:grpSpPr>
            <a:xfrm>
              <a:off x="3548208" y="1560352"/>
              <a:ext cx="294808" cy="286830"/>
              <a:chOff x="3730650" y="1982800"/>
              <a:chExt cx="149550" cy="145525"/>
            </a:xfrm>
          </p:grpSpPr>
          <p:sp>
            <p:nvSpPr>
              <p:cNvPr id="4669" name="Google Shape;4669;p72"/>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72"/>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671" name="Google Shape;4671;p72"/>
          <p:cNvGrpSpPr/>
          <p:nvPr/>
        </p:nvGrpSpPr>
        <p:grpSpPr>
          <a:xfrm>
            <a:off x="7639949" y="1171356"/>
            <a:ext cx="804565" cy="677795"/>
            <a:chOff x="7636443" y="1204988"/>
            <a:chExt cx="804565" cy="677795"/>
          </a:xfrm>
        </p:grpSpPr>
        <p:grpSp>
          <p:nvGrpSpPr>
            <p:cNvPr id="4672" name="Google Shape;4672;p72"/>
            <p:cNvGrpSpPr/>
            <p:nvPr/>
          </p:nvGrpSpPr>
          <p:grpSpPr>
            <a:xfrm>
              <a:off x="7636443" y="1509705"/>
              <a:ext cx="804565" cy="373078"/>
              <a:chOff x="7636443" y="1509705"/>
              <a:chExt cx="804565" cy="373078"/>
            </a:xfrm>
          </p:grpSpPr>
          <p:sp>
            <p:nvSpPr>
              <p:cNvPr id="4673" name="Google Shape;4673;p72"/>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72"/>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5" name="Google Shape;4675;p72"/>
            <p:cNvGrpSpPr/>
            <p:nvPr/>
          </p:nvGrpSpPr>
          <p:grpSpPr>
            <a:xfrm>
              <a:off x="7636443" y="1408133"/>
              <a:ext cx="804565" cy="373078"/>
              <a:chOff x="7636443" y="1408133"/>
              <a:chExt cx="804565" cy="373078"/>
            </a:xfrm>
          </p:grpSpPr>
          <p:sp>
            <p:nvSpPr>
              <p:cNvPr id="4676" name="Google Shape;4676;p72"/>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72"/>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8" name="Google Shape;4678;p72"/>
            <p:cNvGrpSpPr/>
            <p:nvPr/>
          </p:nvGrpSpPr>
          <p:grpSpPr>
            <a:xfrm>
              <a:off x="7636443" y="1306560"/>
              <a:ext cx="804565" cy="373078"/>
              <a:chOff x="7636443" y="1306560"/>
              <a:chExt cx="804565" cy="373078"/>
            </a:xfrm>
          </p:grpSpPr>
          <p:sp>
            <p:nvSpPr>
              <p:cNvPr id="4679" name="Google Shape;4679;p72"/>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72"/>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1" name="Google Shape;4681;p72"/>
            <p:cNvGrpSpPr/>
            <p:nvPr/>
          </p:nvGrpSpPr>
          <p:grpSpPr>
            <a:xfrm>
              <a:off x="7636443" y="1204988"/>
              <a:ext cx="804565" cy="373078"/>
              <a:chOff x="7636443" y="1204988"/>
              <a:chExt cx="804565" cy="373078"/>
            </a:xfrm>
          </p:grpSpPr>
          <p:sp>
            <p:nvSpPr>
              <p:cNvPr id="4682" name="Google Shape;4682;p72"/>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72"/>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684" name="Google Shape;4684;p72"/>
          <p:cNvGrpSpPr/>
          <p:nvPr/>
        </p:nvGrpSpPr>
        <p:grpSpPr>
          <a:xfrm>
            <a:off x="4978796" y="2078771"/>
            <a:ext cx="661339" cy="661188"/>
            <a:chOff x="3990000" y="975400"/>
            <a:chExt cx="3934200" cy="3933300"/>
          </a:xfrm>
        </p:grpSpPr>
        <p:sp>
          <p:nvSpPr>
            <p:cNvPr id="4685" name="Google Shape;4685;p72"/>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72"/>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72"/>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72"/>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9" name="Google Shape;4689;p72"/>
          <p:cNvGrpSpPr/>
          <p:nvPr/>
        </p:nvGrpSpPr>
        <p:grpSpPr>
          <a:xfrm>
            <a:off x="6622444" y="2057409"/>
            <a:ext cx="868881" cy="684241"/>
            <a:chOff x="6598259" y="2078634"/>
            <a:chExt cx="868881" cy="684241"/>
          </a:xfrm>
        </p:grpSpPr>
        <p:sp>
          <p:nvSpPr>
            <p:cNvPr id="4690" name="Google Shape;4690;p72"/>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72"/>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72"/>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72"/>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72"/>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72"/>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96" name="Google Shape;4696;p72"/>
            <p:cNvGrpSpPr/>
            <p:nvPr/>
          </p:nvGrpSpPr>
          <p:grpSpPr>
            <a:xfrm>
              <a:off x="6808175" y="2078634"/>
              <a:ext cx="452229" cy="684241"/>
              <a:chOff x="6808175" y="2078634"/>
              <a:chExt cx="452229" cy="684241"/>
            </a:xfrm>
          </p:grpSpPr>
          <p:sp>
            <p:nvSpPr>
              <p:cNvPr id="4697" name="Google Shape;4697;p72"/>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72"/>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72"/>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72"/>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72"/>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72"/>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03" name="Google Shape;4703;p72"/>
              <p:cNvGrpSpPr/>
              <p:nvPr/>
            </p:nvGrpSpPr>
            <p:grpSpPr>
              <a:xfrm>
                <a:off x="6821586" y="2078634"/>
                <a:ext cx="426871" cy="684241"/>
                <a:chOff x="6821586" y="2078634"/>
                <a:chExt cx="426871" cy="684241"/>
              </a:xfrm>
            </p:grpSpPr>
            <p:grpSp>
              <p:nvGrpSpPr>
                <p:cNvPr id="4704" name="Google Shape;4704;p72"/>
                <p:cNvGrpSpPr/>
                <p:nvPr/>
              </p:nvGrpSpPr>
              <p:grpSpPr>
                <a:xfrm>
                  <a:off x="6821586" y="2078634"/>
                  <a:ext cx="426871" cy="684241"/>
                  <a:chOff x="6821586" y="2078634"/>
                  <a:chExt cx="426871" cy="684241"/>
                </a:xfrm>
              </p:grpSpPr>
              <p:sp>
                <p:nvSpPr>
                  <p:cNvPr id="4705" name="Google Shape;4705;p72"/>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72"/>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72"/>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72"/>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72"/>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72"/>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72"/>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72"/>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72"/>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72"/>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72"/>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72"/>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72"/>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72"/>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72"/>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72"/>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72"/>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72"/>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72"/>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24" name="Google Shape;4724;p72"/>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72"/>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72"/>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72"/>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72"/>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72"/>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4730" name="Google Shape;4730;p72"/>
          <p:cNvGrpSpPr/>
          <p:nvPr/>
        </p:nvGrpSpPr>
        <p:grpSpPr>
          <a:xfrm>
            <a:off x="5795610" y="2063018"/>
            <a:ext cx="671358" cy="671358"/>
            <a:chOff x="6535625" y="760425"/>
            <a:chExt cx="1665900" cy="1665900"/>
          </a:xfrm>
        </p:grpSpPr>
        <p:sp>
          <p:nvSpPr>
            <p:cNvPr id="4731" name="Google Shape;4731;p72"/>
            <p:cNvSpPr/>
            <p:nvPr/>
          </p:nvSpPr>
          <p:spPr>
            <a:xfrm>
              <a:off x="6535625" y="760425"/>
              <a:ext cx="1665900" cy="16659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72"/>
            <p:cNvSpPr/>
            <p:nvPr/>
          </p:nvSpPr>
          <p:spPr>
            <a:xfrm>
              <a:off x="6713675" y="1116525"/>
              <a:ext cx="1309800" cy="13098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72"/>
            <p:cNvSpPr/>
            <p:nvPr/>
          </p:nvSpPr>
          <p:spPr>
            <a:xfrm>
              <a:off x="6831275" y="1351725"/>
              <a:ext cx="1074600" cy="1074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72"/>
            <p:cNvSpPr/>
            <p:nvPr/>
          </p:nvSpPr>
          <p:spPr>
            <a:xfrm>
              <a:off x="6942425" y="1574025"/>
              <a:ext cx="852300" cy="8523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5" name="Google Shape;4735;p72"/>
          <p:cNvGrpSpPr/>
          <p:nvPr/>
        </p:nvGrpSpPr>
        <p:grpSpPr>
          <a:xfrm>
            <a:off x="732427" y="3731418"/>
            <a:ext cx="1340789" cy="640830"/>
            <a:chOff x="238125" y="1151100"/>
            <a:chExt cx="7139450" cy="3412300"/>
          </a:xfrm>
        </p:grpSpPr>
        <p:sp>
          <p:nvSpPr>
            <p:cNvPr id="4736" name="Google Shape;4736;p72"/>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72"/>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72"/>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72"/>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72"/>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72"/>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72"/>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72"/>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72"/>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72"/>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72"/>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72"/>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48" name="Google Shape;4748;p72"/>
          <p:cNvGrpSpPr/>
          <p:nvPr/>
        </p:nvGrpSpPr>
        <p:grpSpPr>
          <a:xfrm>
            <a:off x="5599650" y="2934699"/>
            <a:ext cx="985357" cy="585764"/>
            <a:chOff x="5145061" y="2881789"/>
            <a:chExt cx="1107641" cy="658458"/>
          </a:xfrm>
        </p:grpSpPr>
        <p:grpSp>
          <p:nvGrpSpPr>
            <p:cNvPr id="4749" name="Google Shape;4749;p72"/>
            <p:cNvGrpSpPr/>
            <p:nvPr/>
          </p:nvGrpSpPr>
          <p:grpSpPr>
            <a:xfrm>
              <a:off x="5722989" y="3244587"/>
              <a:ext cx="529713" cy="295659"/>
              <a:chOff x="5722989" y="3244587"/>
              <a:chExt cx="529713" cy="295659"/>
            </a:xfrm>
          </p:grpSpPr>
          <p:sp>
            <p:nvSpPr>
              <p:cNvPr id="4750" name="Google Shape;4750;p72"/>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4751" name="Google Shape;4751;p72"/>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4752" name="Google Shape;4752;p72"/>
            <p:cNvGrpSpPr/>
            <p:nvPr/>
          </p:nvGrpSpPr>
          <p:grpSpPr>
            <a:xfrm>
              <a:off x="5145061" y="3244587"/>
              <a:ext cx="536807" cy="295659"/>
              <a:chOff x="5145061" y="3244587"/>
              <a:chExt cx="536807" cy="295659"/>
            </a:xfrm>
          </p:grpSpPr>
          <p:sp>
            <p:nvSpPr>
              <p:cNvPr id="4753" name="Google Shape;4753;p72"/>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4754" name="Google Shape;4754;p72"/>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4755" name="Google Shape;4755;p72"/>
            <p:cNvGrpSpPr/>
            <p:nvPr/>
          </p:nvGrpSpPr>
          <p:grpSpPr>
            <a:xfrm>
              <a:off x="5341327" y="2898245"/>
              <a:ext cx="532309" cy="614891"/>
              <a:chOff x="5341327" y="2898245"/>
              <a:chExt cx="532309" cy="614891"/>
            </a:xfrm>
          </p:grpSpPr>
          <p:sp>
            <p:nvSpPr>
              <p:cNvPr id="4756" name="Google Shape;4756;p72"/>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4757" name="Google Shape;4757;p72"/>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4758" name="Google Shape;4758;p72"/>
            <p:cNvGrpSpPr/>
            <p:nvPr/>
          </p:nvGrpSpPr>
          <p:grpSpPr>
            <a:xfrm>
              <a:off x="5532290" y="2881789"/>
              <a:ext cx="620516" cy="305456"/>
              <a:chOff x="5532290" y="2881789"/>
              <a:chExt cx="620516" cy="305456"/>
            </a:xfrm>
          </p:grpSpPr>
          <p:sp>
            <p:nvSpPr>
              <p:cNvPr id="4759" name="Google Shape;4759;p72"/>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4760" name="Google Shape;4760;p72"/>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4761" name="Google Shape;4761;p72"/>
          <p:cNvGrpSpPr/>
          <p:nvPr/>
        </p:nvGrpSpPr>
        <p:grpSpPr>
          <a:xfrm>
            <a:off x="8178573" y="3726757"/>
            <a:ext cx="269068" cy="645491"/>
            <a:chOff x="7026852" y="3311869"/>
            <a:chExt cx="434331" cy="1041954"/>
          </a:xfrm>
        </p:grpSpPr>
        <p:sp>
          <p:nvSpPr>
            <p:cNvPr id="4762" name="Google Shape;4762;p72"/>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72"/>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72"/>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5" name="Google Shape;4765;p72"/>
          <p:cNvGrpSpPr/>
          <p:nvPr/>
        </p:nvGrpSpPr>
        <p:grpSpPr>
          <a:xfrm>
            <a:off x="6195154" y="3765995"/>
            <a:ext cx="293882" cy="293836"/>
            <a:chOff x="4873519" y="3311869"/>
            <a:chExt cx="499374" cy="499296"/>
          </a:xfrm>
        </p:grpSpPr>
        <p:sp>
          <p:nvSpPr>
            <p:cNvPr id="4766" name="Google Shape;4766;p72"/>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72"/>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8" name="Google Shape;4768;p72"/>
          <p:cNvGrpSpPr/>
          <p:nvPr/>
        </p:nvGrpSpPr>
        <p:grpSpPr>
          <a:xfrm>
            <a:off x="6195154" y="4078366"/>
            <a:ext cx="293882" cy="293882"/>
            <a:chOff x="4873519" y="3875839"/>
            <a:chExt cx="499374" cy="499374"/>
          </a:xfrm>
        </p:grpSpPr>
        <p:sp>
          <p:nvSpPr>
            <p:cNvPr id="4769" name="Google Shape;4769;p72"/>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72"/>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71" name="Google Shape;4771;p72"/>
          <p:cNvGrpSpPr/>
          <p:nvPr/>
        </p:nvGrpSpPr>
        <p:grpSpPr>
          <a:xfrm>
            <a:off x="2425681" y="2050319"/>
            <a:ext cx="698104" cy="698208"/>
            <a:chOff x="2565073" y="2075876"/>
            <a:chExt cx="672482" cy="672518"/>
          </a:xfrm>
        </p:grpSpPr>
        <p:sp>
          <p:nvSpPr>
            <p:cNvPr id="4772" name="Google Shape;4772;p72"/>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72"/>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72"/>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72"/>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72"/>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72"/>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78" name="Google Shape;4778;p72"/>
          <p:cNvGrpSpPr/>
          <p:nvPr/>
        </p:nvGrpSpPr>
        <p:grpSpPr>
          <a:xfrm>
            <a:off x="5649092" y="3734919"/>
            <a:ext cx="438354" cy="637329"/>
            <a:chOff x="1697726" y="3244179"/>
            <a:chExt cx="788124" cy="1146069"/>
          </a:xfrm>
        </p:grpSpPr>
        <p:sp>
          <p:nvSpPr>
            <p:cNvPr id="4779" name="Google Shape;4779;p72"/>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72"/>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81" name="Google Shape;4781;p72"/>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82" name="Google Shape;4782;p72"/>
          <p:cNvGrpSpPr/>
          <p:nvPr/>
        </p:nvGrpSpPr>
        <p:grpSpPr>
          <a:xfrm>
            <a:off x="7650306" y="2063282"/>
            <a:ext cx="799565" cy="670282"/>
            <a:chOff x="7617850" y="2063282"/>
            <a:chExt cx="799565" cy="670282"/>
          </a:xfrm>
        </p:grpSpPr>
        <p:cxnSp>
          <p:nvCxnSpPr>
            <p:cNvPr id="4783" name="Google Shape;4783;p72"/>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4784" name="Google Shape;4784;p72"/>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4785" name="Google Shape;4785;p72"/>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4786" name="Google Shape;4786;p72"/>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4787" name="Google Shape;4787;p72"/>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4788" name="Google Shape;4788;p72"/>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4789" name="Google Shape;4789;p72"/>
            <p:cNvGrpSpPr/>
            <p:nvPr/>
          </p:nvGrpSpPr>
          <p:grpSpPr>
            <a:xfrm>
              <a:off x="7734309" y="2063282"/>
              <a:ext cx="570957" cy="620095"/>
              <a:chOff x="7734309" y="2063282"/>
              <a:chExt cx="570957" cy="620095"/>
            </a:xfrm>
          </p:grpSpPr>
          <p:grpSp>
            <p:nvGrpSpPr>
              <p:cNvPr id="4790" name="Google Shape;4790;p72"/>
              <p:cNvGrpSpPr/>
              <p:nvPr/>
            </p:nvGrpSpPr>
            <p:grpSpPr>
              <a:xfrm>
                <a:off x="8031573" y="2063282"/>
                <a:ext cx="273693" cy="620095"/>
                <a:chOff x="8031573" y="2063282"/>
                <a:chExt cx="273693" cy="620095"/>
              </a:xfrm>
            </p:grpSpPr>
            <p:sp>
              <p:nvSpPr>
                <p:cNvPr id="4791" name="Google Shape;4791;p72"/>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72"/>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72"/>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72"/>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5" name="Google Shape;4795;p72"/>
              <p:cNvGrpSpPr/>
              <p:nvPr/>
            </p:nvGrpSpPr>
            <p:grpSpPr>
              <a:xfrm flipH="1">
                <a:off x="7734309" y="2063282"/>
                <a:ext cx="273693" cy="620095"/>
                <a:chOff x="8031573" y="2063282"/>
                <a:chExt cx="273693" cy="620095"/>
              </a:xfrm>
            </p:grpSpPr>
            <p:sp>
              <p:nvSpPr>
                <p:cNvPr id="4796" name="Google Shape;4796;p72"/>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72"/>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72"/>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72"/>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4800" name="Google Shape;4800;p72"/>
          <p:cNvSpPr/>
          <p:nvPr/>
        </p:nvSpPr>
        <p:spPr>
          <a:xfrm>
            <a:off x="7110561" y="375537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72"/>
          <p:cNvSpPr/>
          <p:nvPr/>
        </p:nvSpPr>
        <p:spPr>
          <a:xfrm rot="10800000">
            <a:off x="6596743" y="375278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02" name="Google Shape;4802;p72"/>
          <p:cNvGrpSpPr/>
          <p:nvPr/>
        </p:nvGrpSpPr>
        <p:grpSpPr>
          <a:xfrm>
            <a:off x="7836913" y="2916765"/>
            <a:ext cx="602567" cy="601884"/>
            <a:chOff x="1186975" y="238125"/>
            <a:chExt cx="5244275" cy="5238325"/>
          </a:xfrm>
        </p:grpSpPr>
        <p:sp>
          <p:nvSpPr>
            <p:cNvPr id="4803" name="Google Shape;4803;p72"/>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72"/>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72"/>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72"/>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7" name="Google Shape;4807;p72"/>
          <p:cNvGrpSpPr/>
          <p:nvPr/>
        </p:nvGrpSpPr>
        <p:grpSpPr>
          <a:xfrm>
            <a:off x="3279650" y="2056249"/>
            <a:ext cx="651848" cy="687338"/>
            <a:chOff x="3400515" y="2056248"/>
            <a:chExt cx="698134" cy="735987"/>
          </a:xfrm>
        </p:grpSpPr>
        <p:grpSp>
          <p:nvGrpSpPr>
            <p:cNvPr id="4808" name="Google Shape;4808;p72"/>
            <p:cNvGrpSpPr/>
            <p:nvPr/>
          </p:nvGrpSpPr>
          <p:grpSpPr>
            <a:xfrm>
              <a:off x="3400515" y="2283913"/>
              <a:ext cx="312919" cy="219900"/>
              <a:chOff x="3400515" y="2283913"/>
              <a:chExt cx="312919" cy="219900"/>
            </a:xfrm>
          </p:grpSpPr>
          <p:sp>
            <p:nvSpPr>
              <p:cNvPr id="4809" name="Google Shape;4809;p72"/>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4810" name="Google Shape;4810;p72"/>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4811" name="Google Shape;4811;p72"/>
            <p:cNvGrpSpPr/>
            <p:nvPr/>
          </p:nvGrpSpPr>
          <p:grpSpPr>
            <a:xfrm>
              <a:off x="3547823" y="2461089"/>
              <a:ext cx="219900" cy="331146"/>
              <a:chOff x="3547823" y="2461089"/>
              <a:chExt cx="219900" cy="331146"/>
            </a:xfrm>
          </p:grpSpPr>
          <p:sp>
            <p:nvSpPr>
              <p:cNvPr id="4812" name="Google Shape;4812;p72"/>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4813" name="Google Shape;4813;p72"/>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4814" name="Google Shape;4814;p72"/>
            <p:cNvGrpSpPr/>
            <p:nvPr/>
          </p:nvGrpSpPr>
          <p:grpSpPr>
            <a:xfrm>
              <a:off x="3734138" y="2461089"/>
              <a:ext cx="219900" cy="331146"/>
              <a:chOff x="3734138" y="2461089"/>
              <a:chExt cx="219900" cy="331146"/>
            </a:xfrm>
          </p:grpSpPr>
          <p:sp>
            <p:nvSpPr>
              <p:cNvPr id="4815" name="Google Shape;4815;p72"/>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4816" name="Google Shape;4816;p72"/>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4817" name="Google Shape;4817;p72"/>
            <p:cNvGrpSpPr/>
            <p:nvPr/>
          </p:nvGrpSpPr>
          <p:grpSpPr>
            <a:xfrm>
              <a:off x="3787560" y="2281742"/>
              <a:ext cx="311089" cy="219900"/>
              <a:chOff x="3787560" y="2281742"/>
              <a:chExt cx="311089" cy="219900"/>
            </a:xfrm>
          </p:grpSpPr>
          <p:sp>
            <p:nvSpPr>
              <p:cNvPr id="4818" name="Google Shape;4818;p72"/>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4819" name="Google Shape;4819;p72"/>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4820" name="Google Shape;4820;p72"/>
            <p:cNvGrpSpPr/>
            <p:nvPr/>
          </p:nvGrpSpPr>
          <p:grpSpPr>
            <a:xfrm>
              <a:off x="3637290" y="2056248"/>
              <a:ext cx="219900" cy="330736"/>
              <a:chOff x="3637290" y="2056248"/>
              <a:chExt cx="219900" cy="330736"/>
            </a:xfrm>
          </p:grpSpPr>
          <p:sp>
            <p:nvSpPr>
              <p:cNvPr id="4821" name="Google Shape;4821;p72"/>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4822" name="Google Shape;4822;p72"/>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4823" name="Google Shape;4823;p72"/>
          <p:cNvGrpSpPr/>
          <p:nvPr/>
        </p:nvGrpSpPr>
        <p:grpSpPr>
          <a:xfrm>
            <a:off x="2571356" y="2926255"/>
            <a:ext cx="1268144" cy="592394"/>
            <a:chOff x="238125" y="1188750"/>
            <a:chExt cx="7140450" cy="3335550"/>
          </a:xfrm>
        </p:grpSpPr>
        <p:sp>
          <p:nvSpPr>
            <p:cNvPr id="4824" name="Google Shape;4824;p72"/>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72"/>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72"/>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72"/>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72"/>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9" name="Google Shape;4829;p72"/>
          <p:cNvGrpSpPr/>
          <p:nvPr/>
        </p:nvGrpSpPr>
        <p:grpSpPr>
          <a:xfrm>
            <a:off x="6679257" y="2928410"/>
            <a:ext cx="1053944" cy="590147"/>
            <a:chOff x="238125" y="1335475"/>
            <a:chExt cx="5418735" cy="3034175"/>
          </a:xfrm>
        </p:grpSpPr>
        <p:sp>
          <p:nvSpPr>
            <p:cNvPr id="4830" name="Google Shape;4830;p72"/>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72"/>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72"/>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3" name="Google Shape;4833;p72"/>
          <p:cNvGrpSpPr/>
          <p:nvPr/>
        </p:nvGrpSpPr>
        <p:grpSpPr>
          <a:xfrm>
            <a:off x="4110066" y="3733309"/>
            <a:ext cx="1268207" cy="638939"/>
            <a:chOff x="3967651" y="3645904"/>
            <a:chExt cx="1479304" cy="745292"/>
          </a:xfrm>
        </p:grpSpPr>
        <p:grpSp>
          <p:nvGrpSpPr>
            <p:cNvPr id="4834" name="Google Shape;4834;p72"/>
            <p:cNvGrpSpPr/>
            <p:nvPr/>
          </p:nvGrpSpPr>
          <p:grpSpPr>
            <a:xfrm>
              <a:off x="3967651" y="4009026"/>
              <a:ext cx="1479304" cy="382170"/>
              <a:chOff x="3967651" y="4009026"/>
              <a:chExt cx="1479304" cy="382170"/>
            </a:xfrm>
          </p:grpSpPr>
          <p:grpSp>
            <p:nvGrpSpPr>
              <p:cNvPr id="4835" name="Google Shape;4835;p72"/>
              <p:cNvGrpSpPr/>
              <p:nvPr/>
            </p:nvGrpSpPr>
            <p:grpSpPr>
              <a:xfrm>
                <a:off x="4892216" y="4195630"/>
                <a:ext cx="554739" cy="195566"/>
                <a:chOff x="3604375" y="4892160"/>
                <a:chExt cx="1651500" cy="582215"/>
              </a:xfrm>
            </p:grpSpPr>
            <p:sp>
              <p:nvSpPr>
                <p:cNvPr id="4836" name="Google Shape;4836;p72"/>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72"/>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8" name="Google Shape;4838;p72"/>
              <p:cNvGrpSpPr/>
              <p:nvPr/>
            </p:nvGrpSpPr>
            <p:grpSpPr>
              <a:xfrm>
                <a:off x="3967651" y="4146303"/>
                <a:ext cx="579402" cy="244893"/>
                <a:chOff x="851875" y="4745310"/>
                <a:chExt cx="1724925" cy="729065"/>
              </a:xfrm>
            </p:grpSpPr>
            <p:sp>
              <p:nvSpPr>
                <p:cNvPr id="4839" name="Google Shape;4839;p72"/>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72"/>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1" name="Google Shape;4841;p72"/>
              <p:cNvGrpSpPr/>
              <p:nvPr/>
            </p:nvGrpSpPr>
            <p:grpSpPr>
              <a:xfrm>
                <a:off x="4460753" y="4009026"/>
                <a:ext cx="493110" cy="382170"/>
                <a:chOff x="2319875" y="4336625"/>
                <a:chExt cx="1468025" cy="1137750"/>
              </a:xfrm>
            </p:grpSpPr>
            <p:sp>
              <p:nvSpPr>
                <p:cNvPr id="4842" name="Google Shape;4842;p72"/>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72"/>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844" name="Google Shape;4844;p72"/>
            <p:cNvGrpSpPr/>
            <p:nvPr/>
          </p:nvGrpSpPr>
          <p:grpSpPr>
            <a:xfrm>
              <a:off x="4479443" y="3645904"/>
              <a:ext cx="455965" cy="388789"/>
              <a:chOff x="2957425" y="238100"/>
              <a:chExt cx="1910200" cy="1628775"/>
            </a:xfrm>
          </p:grpSpPr>
          <p:sp>
            <p:nvSpPr>
              <p:cNvPr id="4845" name="Google Shape;4845;p72"/>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72"/>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72"/>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72"/>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72"/>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72"/>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72"/>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72"/>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72"/>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72"/>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855" name="Google Shape;4855;p72"/>
          <p:cNvGrpSpPr/>
          <p:nvPr/>
        </p:nvGrpSpPr>
        <p:grpSpPr>
          <a:xfrm>
            <a:off x="2496179" y="3734510"/>
            <a:ext cx="1243128" cy="637739"/>
            <a:chOff x="2496310" y="3693351"/>
            <a:chExt cx="1342906" cy="688926"/>
          </a:xfrm>
        </p:grpSpPr>
        <p:grpSp>
          <p:nvGrpSpPr>
            <p:cNvPr id="4856" name="Google Shape;4856;p72"/>
            <p:cNvGrpSpPr/>
            <p:nvPr/>
          </p:nvGrpSpPr>
          <p:grpSpPr>
            <a:xfrm>
              <a:off x="2496310" y="3693351"/>
              <a:ext cx="1342906" cy="688875"/>
              <a:chOff x="2496310" y="3693351"/>
              <a:chExt cx="1342906" cy="688875"/>
            </a:xfrm>
          </p:grpSpPr>
          <p:sp>
            <p:nvSpPr>
              <p:cNvPr id="4857" name="Google Shape;4857;p72"/>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72"/>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72"/>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72"/>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72"/>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72"/>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863" name="Google Shape;4863;p72"/>
              <p:cNvCxnSpPr>
                <a:stCxn id="4861"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4864" name="Google Shape;4864;p72"/>
              <p:cNvCxnSpPr>
                <a:stCxn id="4858"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4865" name="Google Shape;4865;p72"/>
              <p:cNvCxnSpPr>
                <a:stCxn id="4859"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4866" name="Google Shape;4866;p72"/>
              <p:cNvCxnSpPr>
                <a:stCxn id="4862"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4867" name="Google Shape;4867;p72"/>
              <p:cNvCxnSpPr>
                <a:stCxn id="4860"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4868" name="Google Shape;4868;p72"/>
            <p:cNvGrpSpPr/>
            <p:nvPr/>
          </p:nvGrpSpPr>
          <p:grpSpPr>
            <a:xfrm>
              <a:off x="2675275" y="3930557"/>
              <a:ext cx="1003306" cy="451719"/>
              <a:chOff x="2675275" y="4174282"/>
              <a:chExt cx="1003306" cy="451719"/>
            </a:xfrm>
          </p:grpSpPr>
          <p:sp>
            <p:nvSpPr>
              <p:cNvPr id="4869" name="Google Shape;4869;p72"/>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72"/>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72"/>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872" name="Google Shape;4872;p72"/>
          <p:cNvGrpSpPr/>
          <p:nvPr/>
        </p:nvGrpSpPr>
        <p:grpSpPr>
          <a:xfrm>
            <a:off x="1669850" y="1171356"/>
            <a:ext cx="574511" cy="874709"/>
            <a:chOff x="1715404" y="1112080"/>
            <a:chExt cx="642270" cy="977984"/>
          </a:xfrm>
        </p:grpSpPr>
        <p:grpSp>
          <p:nvGrpSpPr>
            <p:cNvPr id="4873" name="Google Shape;4873;p72"/>
            <p:cNvGrpSpPr/>
            <p:nvPr/>
          </p:nvGrpSpPr>
          <p:grpSpPr>
            <a:xfrm>
              <a:off x="1715404" y="1112080"/>
              <a:ext cx="642270" cy="977984"/>
              <a:chOff x="1715404" y="1112080"/>
              <a:chExt cx="642270" cy="977984"/>
            </a:xfrm>
          </p:grpSpPr>
          <p:sp>
            <p:nvSpPr>
              <p:cNvPr id="4874" name="Google Shape;4874;p72"/>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72"/>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6" name="Google Shape;4876;p72"/>
            <p:cNvGrpSpPr/>
            <p:nvPr/>
          </p:nvGrpSpPr>
          <p:grpSpPr>
            <a:xfrm>
              <a:off x="1768927" y="1165603"/>
              <a:ext cx="535225" cy="851367"/>
              <a:chOff x="1768927" y="1165603"/>
              <a:chExt cx="535225" cy="851367"/>
            </a:xfrm>
          </p:grpSpPr>
          <p:sp>
            <p:nvSpPr>
              <p:cNvPr id="4877" name="Google Shape;4877;p72"/>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72"/>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9" name="Google Shape;4879;p72"/>
            <p:cNvGrpSpPr/>
            <p:nvPr/>
          </p:nvGrpSpPr>
          <p:grpSpPr>
            <a:xfrm>
              <a:off x="1822449" y="1219125"/>
              <a:ext cx="428180" cy="718859"/>
              <a:chOff x="1822449" y="1219125"/>
              <a:chExt cx="428180" cy="718859"/>
            </a:xfrm>
          </p:grpSpPr>
          <p:sp>
            <p:nvSpPr>
              <p:cNvPr id="4880" name="Google Shape;4880;p72"/>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72"/>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2" name="Google Shape;4882;p72"/>
            <p:cNvGrpSpPr/>
            <p:nvPr/>
          </p:nvGrpSpPr>
          <p:grpSpPr>
            <a:xfrm>
              <a:off x="1875972" y="1272648"/>
              <a:ext cx="321135" cy="586939"/>
              <a:chOff x="1875972" y="1272648"/>
              <a:chExt cx="321135" cy="586939"/>
            </a:xfrm>
          </p:grpSpPr>
          <p:sp>
            <p:nvSpPr>
              <p:cNvPr id="4883" name="Google Shape;4883;p72"/>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72"/>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885" name="Google Shape;4885;p72"/>
          <p:cNvGrpSpPr/>
          <p:nvPr/>
        </p:nvGrpSpPr>
        <p:grpSpPr>
          <a:xfrm>
            <a:off x="7777011" y="3728078"/>
            <a:ext cx="293855" cy="644170"/>
            <a:chOff x="241025" y="3151575"/>
            <a:chExt cx="293855" cy="644170"/>
          </a:xfrm>
        </p:grpSpPr>
        <p:sp>
          <p:nvSpPr>
            <p:cNvPr id="4886" name="Google Shape;4886;p72"/>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72"/>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8" name="Google Shape;4888;p72"/>
          <p:cNvGrpSpPr/>
          <p:nvPr/>
        </p:nvGrpSpPr>
        <p:grpSpPr>
          <a:xfrm>
            <a:off x="724994" y="2928078"/>
            <a:ext cx="1779649" cy="591620"/>
            <a:chOff x="246070" y="1983375"/>
            <a:chExt cx="1855347" cy="616849"/>
          </a:xfrm>
        </p:grpSpPr>
        <p:sp>
          <p:nvSpPr>
            <p:cNvPr id="4889" name="Google Shape;4889;p72"/>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72"/>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72"/>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72"/>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72"/>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72"/>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72"/>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72"/>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72"/>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8" name="Google Shape;4898;p72"/>
          <p:cNvGrpSpPr/>
          <p:nvPr/>
        </p:nvGrpSpPr>
        <p:grpSpPr>
          <a:xfrm>
            <a:off x="2335861" y="1171356"/>
            <a:ext cx="711055" cy="745993"/>
            <a:chOff x="2496269" y="1171698"/>
            <a:chExt cx="761953" cy="799392"/>
          </a:xfrm>
        </p:grpSpPr>
        <p:grpSp>
          <p:nvGrpSpPr>
            <p:cNvPr id="4899" name="Google Shape;4899;p72"/>
            <p:cNvGrpSpPr/>
            <p:nvPr/>
          </p:nvGrpSpPr>
          <p:grpSpPr>
            <a:xfrm>
              <a:off x="2496269" y="1171698"/>
              <a:ext cx="761953" cy="723022"/>
              <a:chOff x="2496269" y="1171698"/>
              <a:chExt cx="761953" cy="723022"/>
            </a:xfrm>
          </p:grpSpPr>
          <p:sp>
            <p:nvSpPr>
              <p:cNvPr id="4900" name="Google Shape;4900;p72"/>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72"/>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02" name="Google Shape;4902;p72"/>
              <p:cNvGrpSpPr/>
              <p:nvPr/>
            </p:nvGrpSpPr>
            <p:grpSpPr>
              <a:xfrm>
                <a:off x="2496269" y="1171698"/>
                <a:ext cx="761953" cy="723022"/>
                <a:chOff x="2496269" y="1120652"/>
                <a:chExt cx="761953" cy="723022"/>
              </a:xfrm>
            </p:grpSpPr>
            <p:grpSp>
              <p:nvGrpSpPr>
                <p:cNvPr id="4903" name="Google Shape;4903;p72"/>
                <p:cNvGrpSpPr/>
                <p:nvPr/>
              </p:nvGrpSpPr>
              <p:grpSpPr>
                <a:xfrm>
                  <a:off x="2496269" y="1120652"/>
                  <a:ext cx="761953" cy="723022"/>
                  <a:chOff x="2496269" y="1120652"/>
                  <a:chExt cx="761953" cy="723022"/>
                </a:xfrm>
              </p:grpSpPr>
              <p:grpSp>
                <p:nvGrpSpPr>
                  <p:cNvPr id="4904" name="Google Shape;4904;p72"/>
                  <p:cNvGrpSpPr/>
                  <p:nvPr/>
                </p:nvGrpSpPr>
                <p:grpSpPr>
                  <a:xfrm>
                    <a:off x="2496269" y="1304589"/>
                    <a:ext cx="407089" cy="305057"/>
                    <a:chOff x="2496269" y="1304589"/>
                    <a:chExt cx="407089" cy="305057"/>
                  </a:xfrm>
                </p:grpSpPr>
                <p:sp>
                  <p:nvSpPr>
                    <p:cNvPr id="4905" name="Google Shape;4905;p72"/>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72"/>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7" name="Google Shape;4907;p72"/>
                  <p:cNvGrpSpPr/>
                  <p:nvPr/>
                </p:nvGrpSpPr>
                <p:grpSpPr>
                  <a:xfrm>
                    <a:off x="2586468" y="1493376"/>
                    <a:ext cx="358850" cy="349656"/>
                    <a:chOff x="2586468" y="1493376"/>
                    <a:chExt cx="358850" cy="349656"/>
                  </a:xfrm>
                </p:grpSpPr>
                <p:sp>
                  <p:nvSpPr>
                    <p:cNvPr id="4908" name="Google Shape;4908;p72"/>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72"/>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0" name="Google Shape;4910;p72"/>
                  <p:cNvGrpSpPr/>
                  <p:nvPr/>
                </p:nvGrpSpPr>
                <p:grpSpPr>
                  <a:xfrm>
                    <a:off x="2807939" y="1494024"/>
                    <a:ext cx="358857" cy="349650"/>
                    <a:chOff x="2807939" y="1494024"/>
                    <a:chExt cx="358857" cy="349650"/>
                  </a:xfrm>
                </p:grpSpPr>
                <p:sp>
                  <p:nvSpPr>
                    <p:cNvPr id="4911" name="Google Shape;4911;p72"/>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72"/>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3" name="Google Shape;4913;p72"/>
                  <p:cNvGrpSpPr/>
                  <p:nvPr/>
                </p:nvGrpSpPr>
                <p:grpSpPr>
                  <a:xfrm>
                    <a:off x="2851133" y="1305635"/>
                    <a:ext cx="407089" cy="305057"/>
                    <a:chOff x="2851133" y="1305635"/>
                    <a:chExt cx="407089" cy="305057"/>
                  </a:xfrm>
                </p:grpSpPr>
                <p:sp>
                  <p:nvSpPr>
                    <p:cNvPr id="4914" name="Google Shape;4914;p72"/>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72"/>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6" name="Google Shape;4916;p72"/>
                  <p:cNvGrpSpPr/>
                  <p:nvPr/>
                </p:nvGrpSpPr>
                <p:grpSpPr>
                  <a:xfrm>
                    <a:off x="2727495" y="1120652"/>
                    <a:ext cx="300271" cy="396358"/>
                    <a:chOff x="2727495" y="1120652"/>
                    <a:chExt cx="300271" cy="396358"/>
                  </a:xfrm>
                </p:grpSpPr>
                <p:sp>
                  <p:nvSpPr>
                    <p:cNvPr id="4917" name="Google Shape;4917;p72"/>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72"/>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19" name="Google Shape;4919;p72"/>
                <p:cNvGrpSpPr/>
                <p:nvPr/>
              </p:nvGrpSpPr>
              <p:grpSpPr>
                <a:xfrm>
                  <a:off x="2722305" y="1350460"/>
                  <a:ext cx="308357" cy="308344"/>
                  <a:chOff x="2722305" y="1350460"/>
                  <a:chExt cx="308357" cy="308344"/>
                </a:xfrm>
              </p:grpSpPr>
              <p:sp>
                <p:nvSpPr>
                  <p:cNvPr id="4920" name="Google Shape;4920;p72"/>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21" name="Google Shape;4921;p72"/>
                  <p:cNvGrpSpPr/>
                  <p:nvPr/>
                </p:nvGrpSpPr>
                <p:grpSpPr>
                  <a:xfrm>
                    <a:off x="2725064" y="1364529"/>
                    <a:ext cx="297954" cy="280182"/>
                    <a:chOff x="2725064" y="1364529"/>
                    <a:chExt cx="297954" cy="280182"/>
                  </a:xfrm>
                </p:grpSpPr>
                <p:sp>
                  <p:nvSpPr>
                    <p:cNvPr id="4922" name="Google Shape;4922;p72"/>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72"/>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72"/>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72"/>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72"/>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4927" name="Google Shape;4927;p72"/>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72"/>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72"/>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72"/>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72"/>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2" name="Google Shape;4932;p72"/>
          <p:cNvGrpSpPr/>
          <p:nvPr/>
        </p:nvGrpSpPr>
        <p:grpSpPr>
          <a:xfrm>
            <a:off x="3924561" y="2927462"/>
            <a:ext cx="1569144" cy="591015"/>
            <a:chOff x="3820100" y="3023049"/>
            <a:chExt cx="1303926" cy="491162"/>
          </a:xfrm>
        </p:grpSpPr>
        <p:grpSp>
          <p:nvGrpSpPr>
            <p:cNvPr id="4933" name="Google Shape;4933;p72"/>
            <p:cNvGrpSpPr/>
            <p:nvPr/>
          </p:nvGrpSpPr>
          <p:grpSpPr>
            <a:xfrm>
              <a:off x="3820100" y="3023072"/>
              <a:ext cx="1303926" cy="491139"/>
              <a:chOff x="3820100" y="3023072"/>
              <a:chExt cx="1303926" cy="491139"/>
            </a:xfrm>
          </p:grpSpPr>
          <p:sp>
            <p:nvSpPr>
              <p:cNvPr id="4934" name="Google Shape;4934;p72"/>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72"/>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6" name="Google Shape;4936;p72"/>
            <p:cNvGrpSpPr/>
            <p:nvPr/>
          </p:nvGrpSpPr>
          <p:grpSpPr>
            <a:xfrm>
              <a:off x="4132439" y="3023645"/>
              <a:ext cx="393633" cy="177096"/>
              <a:chOff x="4132439" y="3023645"/>
              <a:chExt cx="393633" cy="177096"/>
            </a:xfrm>
          </p:grpSpPr>
          <p:sp>
            <p:nvSpPr>
              <p:cNvPr id="4937" name="Google Shape;4937;p72"/>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72"/>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9" name="Google Shape;4939;p72"/>
            <p:cNvGrpSpPr/>
            <p:nvPr/>
          </p:nvGrpSpPr>
          <p:grpSpPr>
            <a:xfrm>
              <a:off x="3921811" y="3023049"/>
              <a:ext cx="1002397" cy="388943"/>
              <a:chOff x="3921811" y="3023049"/>
              <a:chExt cx="1002397" cy="388943"/>
            </a:xfrm>
          </p:grpSpPr>
          <p:sp>
            <p:nvSpPr>
              <p:cNvPr id="4940" name="Google Shape;4940;p72"/>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72"/>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2" name="Google Shape;4942;p72"/>
            <p:cNvGrpSpPr/>
            <p:nvPr/>
          </p:nvGrpSpPr>
          <p:grpSpPr>
            <a:xfrm>
              <a:off x="4023645" y="3023049"/>
              <a:ext cx="683032" cy="286722"/>
              <a:chOff x="4023645" y="3023049"/>
              <a:chExt cx="683032" cy="286722"/>
            </a:xfrm>
          </p:grpSpPr>
          <p:sp>
            <p:nvSpPr>
              <p:cNvPr id="4943" name="Google Shape;4943;p72"/>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72"/>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45" name="Google Shape;4945;p72"/>
          <p:cNvGrpSpPr/>
          <p:nvPr/>
        </p:nvGrpSpPr>
        <p:grpSpPr>
          <a:xfrm>
            <a:off x="1556683" y="2054307"/>
            <a:ext cx="713522" cy="688025"/>
            <a:chOff x="1706078" y="2092648"/>
            <a:chExt cx="660913" cy="637296"/>
          </a:xfrm>
        </p:grpSpPr>
        <p:sp>
          <p:nvSpPr>
            <p:cNvPr id="4946" name="Google Shape;4946;p72"/>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47" name="Google Shape;4947;p72"/>
            <p:cNvGrpSpPr/>
            <p:nvPr/>
          </p:nvGrpSpPr>
          <p:grpSpPr>
            <a:xfrm>
              <a:off x="1706078" y="2092648"/>
              <a:ext cx="660913" cy="575241"/>
              <a:chOff x="1706078" y="2092648"/>
              <a:chExt cx="660913" cy="575241"/>
            </a:xfrm>
          </p:grpSpPr>
          <p:sp>
            <p:nvSpPr>
              <p:cNvPr id="4948" name="Google Shape;4948;p72"/>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72"/>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72"/>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51" name="Google Shape;4951;p72"/>
          <p:cNvGrpSpPr/>
          <p:nvPr/>
        </p:nvGrpSpPr>
        <p:grpSpPr>
          <a:xfrm>
            <a:off x="6318542" y="1171856"/>
            <a:ext cx="1317459" cy="684168"/>
            <a:chOff x="238125" y="999450"/>
            <a:chExt cx="7140700" cy="3708225"/>
          </a:xfrm>
        </p:grpSpPr>
        <p:sp>
          <p:nvSpPr>
            <p:cNvPr id="4952" name="Google Shape;4952;p72"/>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72"/>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72"/>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72"/>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72"/>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72"/>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72"/>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72"/>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72"/>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64" name="Shape 4964"/>
        <p:cNvGrpSpPr/>
        <p:nvPr/>
      </p:nvGrpSpPr>
      <p:grpSpPr>
        <a:xfrm>
          <a:off x="0" y="0"/>
          <a:ext cx="0" cy="0"/>
          <a:chOff x="0" y="0"/>
          <a:chExt cx="0" cy="0"/>
        </a:xfrm>
      </p:grpSpPr>
      <p:grpSp>
        <p:nvGrpSpPr>
          <p:cNvPr id="4965" name="Google Shape;4965;p73"/>
          <p:cNvGrpSpPr/>
          <p:nvPr/>
        </p:nvGrpSpPr>
        <p:grpSpPr>
          <a:xfrm>
            <a:off x="729238" y="1179665"/>
            <a:ext cx="1636117" cy="1526144"/>
            <a:chOff x="729238" y="1179665"/>
            <a:chExt cx="1636117" cy="1526144"/>
          </a:xfrm>
        </p:grpSpPr>
        <p:grpSp>
          <p:nvGrpSpPr>
            <p:cNvPr id="4966" name="Google Shape;4966;p73"/>
            <p:cNvGrpSpPr/>
            <p:nvPr/>
          </p:nvGrpSpPr>
          <p:grpSpPr>
            <a:xfrm>
              <a:off x="729238" y="1179665"/>
              <a:ext cx="80700" cy="1526144"/>
              <a:chOff x="729238" y="1179665"/>
              <a:chExt cx="80700" cy="1526144"/>
            </a:xfrm>
          </p:grpSpPr>
          <p:sp>
            <p:nvSpPr>
              <p:cNvPr id="4967" name="Google Shape;4967;p73"/>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73"/>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73"/>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73"/>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73"/>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73"/>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73"/>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73"/>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73"/>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73"/>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7" name="Google Shape;4977;p73"/>
            <p:cNvGrpSpPr/>
            <p:nvPr/>
          </p:nvGrpSpPr>
          <p:grpSpPr>
            <a:xfrm>
              <a:off x="903098" y="1179665"/>
              <a:ext cx="80700" cy="1526144"/>
              <a:chOff x="903098" y="1179665"/>
              <a:chExt cx="80700" cy="1526144"/>
            </a:xfrm>
          </p:grpSpPr>
          <p:sp>
            <p:nvSpPr>
              <p:cNvPr id="4978" name="Google Shape;4978;p73"/>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73"/>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73"/>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73"/>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73"/>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73"/>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73"/>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73"/>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73"/>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73"/>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8" name="Google Shape;4988;p73"/>
            <p:cNvGrpSpPr/>
            <p:nvPr/>
          </p:nvGrpSpPr>
          <p:grpSpPr>
            <a:xfrm>
              <a:off x="1076958" y="1179665"/>
              <a:ext cx="80700" cy="1526144"/>
              <a:chOff x="1076958" y="1179665"/>
              <a:chExt cx="80700" cy="1526144"/>
            </a:xfrm>
          </p:grpSpPr>
          <p:sp>
            <p:nvSpPr>
              <p:cNvPr id="4989" name="Google Shape;4989;p73"/>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73"/>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73"/>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73"/>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73"/>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73"/>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73"/>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73"/>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73"/>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73"/>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9" name="Google Shape;4999;p73"/>
            <p:cNvGrpSpPr/>
            <p:nvPr/>
          </p:nvGrpSpPr>
          <p:grpSpPr>
            <a:xfrm>
              <a:off x="1247707" y="1179665"/>
              <a:ext cx="80700" cy="1526144"/>
              <a:chOff x="1247707" y="1179665"/>
              <a:chExt cx="80700" cy="1526144"/>
            </a:xfrm>
          </p:grpSpPr>
          <p:sp>
            <p:nvSpPr>
              <p:cNvPr id="5000" name="Google Shape;5000;p73"/>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73"/>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73"/>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73"/>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73"/>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73"/>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73"/>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73"/>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73"/>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73"/>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0" name="Google Shape;5010;p73"/>
            <p:cNvGrpSpPr/>
            <p:nvPr/>
          </p:nvGrpSpPr>
          <p:grpSpPr>
            <a:xfrm>
              <a:off x="1421567" y="1179665"/>
              <a:ext cx="80700" cy="1526144"/>
              <a:chOff x="1421567" y="1179665"/>
              <a:chExt cx="80700" cy="1526144"/>
            </a:xfrm>
          </p:grpSpPr>
          <p:sp>
            <p:nvSpPr>
              <p:cNvPr id="5011" name="Google Shape;5011;p73"/>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73"/>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73"/>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73"/>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73"/>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73"/>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73"/>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73"/>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73"/>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73"/>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1" name="Google Shape;5021;p73"/>
            <p:cNvGrpSpPr/>
            <p:nvPr/>
          </p:nvGrpSpPr>
          <p:grpSpPr>
            <a:xfrm>
              <a:off x="1592327" y="1179665"/>
              <a:ext cx="80700" cy="1526144"/>
              <a:chOff x="1592327" y="1179665"/>
              <a:chExt cx="80700" cy="1526144"/>
            </a:xfrm>
          </p:grpSpPr>
          <p:sp>
            <p:nvSpPr>
              <p:cNvPr id="5022" name="Google Shape;5022;p73"/>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73"/>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73"/>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73"/>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73"/>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73"/>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73"/>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73"/>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73"/>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73"/>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2" name="Google Shape;5032;p73"/>
            <p:cNvGrpSpPr/>
            <p:nvPr/>
          </p:nvGrpSpPr>
          <p:grpSpPr>
            <a:xfrm>
              <a:off x="1766187" y="1179665"/>
              <a:ext cx="80700" cy="1526144"/>
              <a:chOff x="1766187" y="1179665"/>
              <a:chExt cx="80700" cy="1526144"/>
            </a:xfrm>
          </p:grpSpPr>
          <p:sp>
            <p:nvSpPr>
              <p:cNvPr id="5033" name="Google Shape;5033;p73"/>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73"/>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73"/>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73"/>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73"/>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73"/>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73"/>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73"/>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73"/>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73"/>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3" name="Google Shape;5043;p73"/>
            <p:cNvGrpSpPr/>
            <p:nvPr/>
          </p:nvGrpSpPr>
          <p:grpSpPr>
            <a:xfrm>
              <a:off x="1936935" y="1179665"/>
              <a:ext cx="80700" cy="1526144"/>
              <a:chOff x="1936935" y="1179665"/>
              <a:chExt cx="80700" cy="1526144"/>
            </a:xfrm>
          </p:grpSpPr>
          <p:sp>
            <p:nvSpPr>
              <p:cNvPr id="5044" name="Google Shape;5044;p73"/>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73"/>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73"/>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73"/>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73"/>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73"/>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73"/>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73"/>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73"/>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73"/>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4" name="Google Shape;5054;p73"/>
            <p:cNvGrpSpPr/>
            <p:nvPr/>
          </p:nvGrpSpPr>
          <p:grpSpPr>
            <a:xfrm>
              <a:off x="2110795" y="1179665"/>
              <a:ext cx="80700" cy="1526144"/>
              <a:chOff x="2110795" y="1179665"/>
              <a:chExt cx="80700" cy="1526144"/>
            </a:xfrm>
          </p:grpSpPr>
          <p:sp>
            <p:nvSpPr>
              <p:cNvPr id="5055" name="Google Shape;5055;p73"/>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73"/>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73"/>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73"/>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73"/>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73"/>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73"/>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73"/>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73"/>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73"/>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5" name="Google Shape;5065;p73"/>
            <p:cNvGrpSpPr/>
            <p:nvPr/>
          </p:nvGrpSpPr>
          <p:grpSpPr>
            <a:xfrm>
              <a:off x="2284655" y="1179665"/>
              <a:ext cx="80700" cy="1526144"/>
              <a:chOff x="2284655" y="1179665"/>
              <a:chExt cx="80700" cy="1526144"/>
            </a:xfrm>
          </p:grpSpPr>
          <p:sp>
            <p:nvSpPr>
              <p:cNvPr id="5066" name="Google Shape;5066;p73"/>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73"/>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73"/>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73"/>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73"/>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73"/>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73"/>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73"/>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73"/>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73"/>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76" name="Google Shape;5076;p73"/>
          <p:cNvGrpSpPr/>
          <p:nvPr/>
        </p:nvGrpSpPr>
        <p:grpSpPr>
          <a:xfrm>
            <a:off x="2623904" y="1198803"/>
            <a:ext cx="1364248" cy="1102133"/>
            <a:chOff x="2623904" y="1198803"/>
            <a:chExt cx="1364248" cy="1102133"/>
          </a:xfrm>
        </p:grpSpPr>
        <p:grpSp>
          <p:nvGrpSpPr>
            <p:cNvPr id="5077" name="Google Shape;5077;p73"/>
            <p:cNvGrpSpPr/>
            <p:nvPr/>
          </p:nvGrpSpPr>
          <p:grpSpPr>
            <a:xfrm>
              <a:off x="2623907" y="1198803"/>
              <a:ext cx="1364245" cy="273000"/>
              <a:chOff x="2623907" y="1198803"/>
              <a:chExt cx="1364245" cy="273000"/>
            </a:xfrm>
          </p:grpSpPr>
          <p:sp>
            <p:nvSpPr>
              <p:cNvPr id="5078" name="Google Shape;5078;p73"/>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73"/>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73"/>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73"/>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73"/>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3" name="Google Shape;5083;p73"/>
            <p:cNvGrpSpPr/>
            <p:nvPr/>
          </p:nvGrpSpPr>
          <p:grpSpPr>
            <a:xfrm>
              <a:off x="2623904" y="1476964"/>
              <a:ext cx="1364245" cy="273000"/>
              <a:chOff x="2623904" y="1476964"/>
              <a:chExt cx="1364245" cy="273000"/>
            </a:xfrm>
          </p:grpSpPr>
          <p:sp>
            <p:nvSpPr>
              <p:cNvPr id="5084" name="Google Shape;5084;p73"/>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73"/>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73"/>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73"/>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73"/>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9" name="Google Shape;5089;p73"/>
            <p:cNvGrpSpPr/>
            <p:nvPr/>
          </p:nvGrpSpPr>
          <p:grpSpPr>
            <a:xfrm>
              <a:off x="2623907" y="1749775"/>
              <a:ext cx="1364245" cy="273000"/>
              <a:chOff x="2623907" y="1749775"/>
              <a:chExt cx="1364245" cy="273000"/>
            </a:xfrm>
          </p:grpSpPr>
          <p:sp>
            <p:nvSpPr>
              <p:cNvPr id="5090" name="Google Shape;5090;p73"/>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73"/>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73"/>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73"/>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73"/>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95" name="Google Shape;5095;p73"/>
            <p:cNvGrpSpPr/>
            <p:nvPr/>
          </p:nvGrpSpPr>
          <p:grpSpPr>
            <a:xfrm>
              <a:off x="2623904" y="2027936"/>
              <a:ext cx="1364245" cy="273000"/>
              <a:chOff x="2623904" y="2027936"/>
              <a:chExt cx="1364245" cy="273000"/>
            </a:xfrm>
          </p:grpSpPr>
          <p:sp>
            <p:nvSpPr>
              <p:cNvPr id="5096" name="Google Shape;5096;p73"/>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73"/>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73"/>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73"/>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73"/>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101" name="Google Shape;5101;p73"/>
          <p:cNvGrpSpPr/>
          <p:nvPr/>
        </p:nvGrpSpPr>
        <p:grpSpPr>
          <a:xfrm>
            <a:off x="2613365" y="2657876"/>
            <a:ext cx="1387541" cy="159124"/>
            <a:chOff x="3200660" y="2180272"/>
            <a:chExt cx="2563824" cy="378237"/>
          </a:xfrm>
        </p:grpSpPr>
        <p:sp>
          <p:nvSpPr>
            <p:cNvPr id="5102" name="Google Shape;5102;p73"/>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73"/>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73"/>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73"/>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73"/>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73"/>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73"/>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73"/>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73"/>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73"/>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73"/>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73"/>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73"/>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73"/>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73"/>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73"/>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73"/>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73"/>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0" name="Google Shape;5120;p73"/>
          <p:cNvGrpSpPr/>
          <p:nvPr/>
        </p:nvGrpSpPr>
        <p:grpSpPr>
          <a:xfrm>
            <a:off x="2609890" y="2935640"/>
            <a:ext cx="1390502" cy="159625"/>
            <a:chOff x="3530150" y="2790075"/>
            <a:chExt cx="1962600" cy="225300"/>
          </a:xfrm>
        </p:grpSpPr>
        <p:sp>
          <p:nvSpPr>
            <p:cNvPr id="5121" name="Google Shape;5121;p73"/>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73"/>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3" name="Google Shape;5123;p73"/>
          <p:cNvGrpSpPr/>
          <p:nvPr/>
        </p:nvGrpSpPr>
        <p:grpSpPr>
          <a:xfrm>
            <a:off x="2609948" y="3213905"/>
            <a:ext cx="1411629" cy="154175"/>
            <a:chOff x="3558802" y="4011244"/>
            <a:chExt cx="1866000" cy="111600"/>
          </a:xfrm>
        </p:grpSpPr>
        <p:sp>
          <p:nvSpPr>
            <p:cNvPr id="5124" name="Google Shape;5124;p73"/>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73"/>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6" name="Google Shape;5126;p73"/>
          <p:cNvGrpSpPr/>
          <p:nvPr/>
        </p:nvGrpSpPr>
        <p:grpSpPr>
          <a:xfrm>
            <a:off x="2610235" y="2419475"/>
            <a:ext cx="1383503" cy="119761"/>
            <a:chOff x="3465975" y="2270258"/>
            <a:chExt cx="1986364" cy="171947"/>
          </a:xfrm>
        </p:grpSpPr>
        <p:sp>
          <p:nvSpPr>
            <p:cNvPr id="5127" name="Google Shape;5127;p73"/>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73"/>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73"/>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73"/>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73"/>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73"/>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73"/>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73"/>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5" name="Google Shape;5135;p73"/>
          <p:cNvGrpSpPr/>
          <p:nvPr/>
        </p:nvGrpSpPr>
        <p:grpSpPr>
          <a:xfrm>
            <a:off x="2621243" y="3783248"/>
            <a:ext cx="1369531" cy="195460"/>
            <a:chOff x="723300" y="4253549"/>
            <a:chExt cx="2276482" cy="324900"/>
          </a:xfrm>
        </p:grpSpPr>
        <p:sp>
          <p:nvSpPr>
            <p:cNvPr id="5136" name="Google Shape;5136;p73"/>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73"/>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73"/>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73"/>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73"/>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41" name="Google Shape;5141;p73"/>
          <p:cNvGrpSpPr/>
          <p:nvPr/>
        </p:nvGrpSpPr>
        <p:grpSpPr>
          <a:xfrm>
            <a:off x="2610803" y="3484489"/>
            <a:ext cx="1389066" cy="180119"/>
            <a:chOff x="705948" y="3788465"/>
            <a:chExt cx="2308953" cy="299400"/>
          </a:xfrm>
        </p:grpSpPr>
        <p:sp>
          <p:nvSpPr>
            <p:cNvPr id="5142" name="Google Shape;5142;p73"/>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73"/>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73"/>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73"/>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73"/>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47" name="Google Shape;5147;p73"/>
          <p:cNvGrpSpPr/>
          <p:nvPr/>
        </p:nvGrpSpPr>
        <p:grpSpPr>
          <a:xfrm>
            <a:off x="4207794" y="2088443"/>
            <a:ext cx="1433821" cy="191501"/>
            <a:chOff x="4273350" y="2088443"/>
            <a:chExt cx="1433821" cy="191501"/>
          </a:xfrm>
        </p:grpSpPr>
        <p:grpSp>
          <p:nvGrpSpPr>
            <p:cNvPr id="5148" name="Google Shape;5148;p73"/>
            <p:cNvGrpSpPr/>
            <p:nvPr/>
          </p:nvGrpSpPr>
          <p:grpSpPr>
            <a:xfrm>
              <a:off x="4273350" y="2088443"/>
              <a:ext cx="1433821" cy="0"/>
              <a:chOff x="5224975" y="2962250"/>
              <a:chExt cx="1544400" cy="0"/>
            </a:xfrm>
          </p:grpSpPr>
          <p:cxnSp>
            <p:nvCxnSpPr>
              <p:cNvPr id="5149" name="Google Shape;5149;p73"/>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5150" name="Google Shape;5150;p73"/>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5151" name="Google Shape;5151;p73"/>
            <p:cNvGrpSpPr/>
            <p:nvPr/>
          </p:nvGrpSpPr>
          <p:grpSpPr>
            <a:xfrm>
              <a:off x="4273350" y="2279944"/>
              <a:ext cx="1433821" cy="0"/>
              <a:chOff x="5224975" y="2962250"/>
              <a:chExt cx="1544400" cy="0"/>
            </a:xfrm>
          </p:grpSpPr>
          <p:cxnSp>
            <p:nvCxnSpPr>
              <p:cNvPr id="5152" name="Google Shape;5152;p73"/>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5153" name="Google Shape;5153;p73"/>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5154" name="Google Shape;5154;p73"/>
          <p:cNvGrpSpPr/>
          <p:nvPr/>
        </p:nvGrpSpPr>
        <p:grpSpPr>
          <a:xfrm>
            <a:off x="2658741" y="4097347"/>
            <a:ext cx="1304609" cy="294074"/>
            <a:chOff x="2658741" y="4097347"/>
            <a:chExt cx="1304609" cy="294074"/>
          </a:xfrm>
        </p:grpSpPr>
        <p:grpSp>
          <p:nvGrpSpPr>
            <p:cNvPr id="5155" name="Google Shape;5155;p73"/>
            <p:cNvGrpSpPr/>
            <p:nvPr/>
          </p:nvGrpSpPr>
          <p:grpSpPr>
            <a:xfrm>
              <a:off x="2658741" y="4097347"/>
              <a:ext cx="118572" cy="294074"/>
              <a:chOff x="3343310" y="4475555"/>
              <a:chExt cx="127717" cy="316753"/>
            </a:xfrm>
          </p:grpSpPr>
          <p:sp>
            <p:nvSpPr>
              <p:cNvPr id="5156" name="Google Shape;5156;p73"/>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73"/>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58" name="Google Shape;5158;p73"/>
            <p:cNvGrpSpPr/>
            <p:nvPr/>
          </p:nvGrpSpPr>
          <p:grpSpPr>
            <a:xfrm>
              <a:off x="3815519" y="4098388"/>
              <a:ext cx="147831" cy="291991"/>
              <a:chOff x="3527539" y="4476677"/>
              <a:chExt cx="159232" cy="314510"/>
            </a:xfrm>
          </p:grpSpPr>
          <p:sp>
            <p:nvSpPr>
              <p:cNvPr id="5159" name="Google Shape;5159;p73"/>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73"/>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61" name="Google Shape;5161;p73"/>
            <p:cNvGrpSpPr/>
            <p:nvPr/>
          </p:nvGrpSpPr>
          <p:grpSpPr>
            <a:xfrm>
              <a:off x="3511696" y="4098388"/>
              <a:ext cx="147831" cy="291991"/>
              <a:chOff x="3527539" y="4476677"/>
              <a:chExt cx="159232" cy="314510"/>
            </a:xfrm>
          </p:grpSpPr>
          <p:sp>
            <p:nvSpPr>
              <p:cNvPr id="5162" name="Google Shape;5162;p73"/>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73"/>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64" name="Google Shape;5164;p73"/>
            <p:cNvGrpSpPr/>
            <p:nvPr/>
          </p:nvGrpSpPr>
          <p:grpSpPr>
            <a:xfrm>
              <a:off x="3207874" y="4098388"/>
              <a:ext cx="147831" cy="291991"/>
              <a:chOff x="3527539" y="4476677"/>
              <a:chExt cx="159232" cy="314510"/>
            </a:xfrm>
          </p:grpSpPr>
          <p:sp>
            <p:nvSpPr>
              <p:cNvPr id="5165" name="Google Shape;5165;p73"/>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73"/>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67" name="Google Shape;5167;p73"/>
            <p:cNvGrpSpPr/>
            <p:nvPr/>
          </p:nvGrpSpPr>
          <p:grpSpPr>
            <a:xfrm>
              <a:off x="2933305" y="4097347"/>
              <a:ext cx="118572" cy="294074"/>
              <a:chOff x="3343310" y="4475555"/>
              <a:chExt cx="127717" cy="316753"/>
            </a:xfrm>
          </p:grpSpPr>
          <p:sp>
            <p:nvSpPr>
              <p:cNvPr id="5168" name="Google Shape;5168;p73"/>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73"/>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170" name="Google Shape;5170;p73"/>
          <p:cNvGrpSpPr/>
          <p:nvPr/>
        </p:nvGrpSpPr>
        <p:grpSpPr>
          <a:xfrm>
            <a:off x="4209349" y="1176041"/>
            <a:ext cx="1430711" cy="751237"/>
            <a:chOff x="5159450" y="1919950"/>
            <a:chExt cx="1541050" cy="862500"/>
          </a:xfrm>
        </p:grpSpPr>
        <p:sp>
          <p:nvSpPr>
            <p:cNvPr id="5171" name="Google Shape;5171;p73"/>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5172" name="Google Shape;5172;p73"/>
            <p:cNvGrpSpPr/>
            <p:nvPr/>
          </p:nvGrpSpPr>
          <p:grpSpPr>
            <a:xfrm>
              <a:off x="5159450" y="1919950"/>
              <a:ext cx="1541050" cy="862500"/>
              <a:chOff x="5159450" y="1919950"/>
              <a:chExt cx="1541050" cy="862500"/>
            </a:xfrm>
          </p:grpSpPr>
          <p:cxnSp>
            <p:nvCxnSpPr>
              <p:cNvPr id="5173" name="Google Shape;5173;p73"/>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5174" name="Google Shape;5174;p73"/>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5175" name="Google Shape;5175;p73"/>
          <p:cNvGrpSpPr/>
          <p:nvPr/>
        </p:nvGrpSpPr>
        <p:grpSpPr>
          <a:xfrm>
            <a:off x="4257486" y="2439811"/>
            <a:ext cx="1334436" cy="967914"/>
            <a:chOff x="4294923" y="2439811"/>
            <a:chExt cx="1334436" cy="967914"/>
          </a:xfrm>
        </p:grpSpPr>
        <p:grpSp>
          <p:nvGrpSpPr>
            <p:cNvPr id="5176" name="Google Shape;5176;p73"/>
            <p:cNvGrpSpPr/>
            <p:nvPr/>
          </p:nvGrpSpPr>
          <p:grpSpPr>
            <a:xfrm>
              <a:off x="4960455" y="2469658"/>
              <a:ext cx="668904" cy="885524"/>
              <a:chOff x="4960455" y="2469658"/>
              <a:chExt cx="668904" cy="885524"/>
            </a:xfrm>
          </p:grpSpPr>
          <p:sp>
            <p:nvSpPr>
              <p:cNvPr id="5177" name="Google Shape;5177;p73"/>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73"/>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73"/>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73"/>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73"/>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73"/>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3" name="Google Shape;5183;p73"/>
            <p:cNvGrpSpPr/>
            <p:nvPr/>
          </p:nvGrpSpPr>
          <p:grpSpPr>
            <a:xfrm>
              <a:off x="4294923" y="2469658"/>
              <a:ext cx="668951" cy="885524"/>
              <a:chOff x="4294923" y="2469658"/>
              <a:chExt cx="668951" cy="885524"/>
            </a:xfrm>
          </p:grpSpPr>
          <p:sp>
            <p:nvSpPr>
              <p:cNvPr id="5184" name="Google Shape;5184;p73"/>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73"/>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73"/>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73"/>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73"/>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73"/>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90" name="Google Shape;5190;p73"/>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1" name="Google Shape;5191;p73"/>
          <p:cNvGrpSpPr/>
          <p:nvPr/>
        </p:nvGrpSpPr>
        <p:grpSpPr>
          <a:xfrm>
            <a:off x="4243690" y="3494256"/>
            <a:ext cx="1430949" cy="897289"/>
            <a:chOff x="4351371" y="3547942"/>
            <a:chExt cx="1345130" cy="843475"/>
          </a:xfrm>
        </p:grpSpPr>
        <p:grpSp>
          <p:nvGrpSpPr>
            <p:cNvPr id="5192" name="Google Shape;5192;p73"/>
            <p:cNvGrpSpPr/>
            <p:nvPr/>
          </p:nvGrpSpPr>
          <p:grpSpPr>
            <a:xfrm>
              <a:off x="4351371" y="4209917"/>
              <a:ext cx="1345130" cy="181500"/>
              <a:chOff x="4351371" y="4209917"/>
              <a:chExt cx="1345130" cy="181500"/>
            </a:xfrm>
          </p:grpSpPr>
          <p:sp>
            <p:nvSpPr>
              <p:cNvPr id="5193" name="Google Shape;5193;p73"/>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194" name="Google Shape;5194;p73"/>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5195" name="Google Shape;5195;p73"/>
            <p:cNvGrpSpPr/>
            <p:nvPr/>
          </p:nvGrpSpPr>
          <p:grpSpPr>
            <a:xfrm>
              <a:off x="4403010" y="3985221"/>
              <a:ext cx="1109518" cy="181500"/>
              <a:chOff x="4403010" y="3985221"/>
              <a:chExt cx="1109518" cy="181500"/>
            </a:xfrm>
          </p:grpSpPr>
          <p:sp>
            <p:nvSpPr>
              <p:cNvPr id="5196" name="Google Shape;5196;p73"/>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197" name="Google Shape;5197;p73"/>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5198" name="Google Shape;5198;p73"/>
            <p:cNvGrpSpPr/>
            <p:nvPr/>
          </p:nvGrpSpPr>
          <p:grpSpPr>
            <a:xfrm>
              <a:off x="4618704" y="3766582"/>
              <a:ext cx="807858" cy="181500"/>
              <a:chOff x="4618704" y="3766582"/>
              <a:chExt cx="807858" cy="181500"/>
            </a:xfrm>
          </p:grpSpPr>
          <p:sp>
            <p:nvSpPr>
              <p:cNvPr id="5199" name="Google Shape;5199;p73"/>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200" name="Google Shape;5200;p73"/>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5201" name="Google Shape;5201;p73"/>
            <p:cNvGrpSpPr/>
            <p:nvPr/>
          </p:nvGrpSpPr>
          <p:grpSpPr>
            <a:xfrm>
              <a:off x="4735238" y="3547942"/>
              <a:ext cx="462839" cy="181500"/>
              <a:chOff x="4735238" y="3547942"/>
              <a:chExt cx="462839" cy="181500"/>
            </a:xfrm>
          </p:grpSpPr>
          <p:sp>
            <p:nvSpPr>
              <p:cNvPr id="5202" name="Google Shape;5202;p73"/>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203" name="Google Shape;5203;p73"/>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5204" name="Google Shape;5204;p73"/>
          <p:cNvGrpSpPr/>
          <p:nvPr/>
        </p:nvGrpSpPr>
        <p:grpSpPr>
          <a:xfrm>
            <a:off x="7420047" y="2429580"/>
            <a:ext cx="1020955" cy="928853"/>
            <a:chOff x="926675" y="238125"/>
            <a:chExt cx="5755100" cy="5232975"/>
          </a:xfrm>
        </p:grpSpPr>
        <p:sp>
          <p:nvSpPr>
            <p:cNvPr id="5205" name="Google Shape;5205;p73"/>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73"/>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73"/>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73"/>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09" name="Google Shape;5209;p73"/>
          <p:cNvGrpSpPr/>
          <p:nvPr/>
        </p:nvGrpSpPr>
        <p:grpSpPr>
          <a:xfrm>
            <a:off x="727421" y="2828315"/>
            <a:ext cx="1695374" cy="1560837"/>
            <a:chOff x="727421" y="2828315"/>
            <a:chExt cx="1695374" cy="1560837"/>
          </a:xfrm>
        </p:grpSpPr>
        <p:grpSp>
          <p:nvGrpSpPr>
            <p:cNvPr id="5210" name="Google Shape;5210;p73"/>
            <p:cNvGrpSpPr/>
            <p:nvPr/>
          </p:nvGrpSpPr>
          <p:grpSpPr>
            <a:xfrm>
              <a:off x="727421" y="2828315"/>
              <a:ext cx="1695374" cy="1560837"/>
              <a:chOff x="734799" y="2782450"/>
              <a:chExt cx="1571100" cy="1577400"/>
            </a:xfrm>
          </p:grpSpPr>
          <p:cxnSp>
            <p:nvCxnSpPr>
              <p:cNvPr id="5211" name="Google Shape;5211;p73"/>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5212" name="Google Shape;5212;p73"/>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5213" name="Google Shape;5213;p73"/>
            <p:cNvGrpSpPr/>
            <p:nvPr/>
          </p:nvGrpSpPr>
          <p:grpSpPr>
            <a:xfrm>
              <a:off x="819108" y="2882501"/>
              <a:ext cx="1556791" cy="1426186"/>
              <a:chOff x="819108" y="2882501"/>
              <a:chExt cx="1556791" cy="1426186"/>
            </a:xfrm>
          </p:grpSpPr>
          <p:grpSp>
            <p:nvGrpSpPr>
              <p:cNvPr id="5214" name="Google Shape;5214;p73"/>
              <p:cNvGrpSpPr/>
              <p:nvPr/>
            </p:nvGrpSpPr>
            <p:grpSpPr>
              <a:xfrm>
                <a:off x="819108" y="2882501"/>
                <a:ext cx="103104" cy="1426186"/>
                <a:chOff x="4674013" y="3100904"/>
                <a:chExt cx="122758" cy="1698043"/>
              </a:xfrm>
            </p:grpSpPr>
            <p:sp>
              <p:nvSpPr>
                <p:cNvPr id="5215" name="Google Shape;5215;p73"/>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73"/>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73"/>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73"/>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73"/>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73"/>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73"/>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2" name="Google Shape;5222;p73"/>
              <p:cNvGrpSpPr/>
              <p:nvPr/>
            </p:nvGrpSpPr>
            <p:grpSpPr>
              <a:xfrm>
                <a:off x="1062475" y="2882501"/>
                <a:ext cx="103104" cy="1426186"/>
                <a:chOff x="4940438" y="3100904"/>
                <a:chExt cx="122758" cy="1698043"/>
              </a:xfrm>
            </p:grpSpPr>
            <p:sp>
              <p:nvSpPr>
                <p:cNvPr id="5223" name="Google Shape;5223;p73"/>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73"/>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73"/>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73"/>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73"/>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73"/>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73"/>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0" name="Google Shape;5230;p73"/>
              <p:cNvGrpSpPr/>
              <p:nvPr/>
            </p:nvGrpSpPr>
            <p:grpSpPr>
              <a:xfrm>
                <a:off x="1299324" y="2882501"/>
                <a:ext cx="103104" cy="1426186"/>
                <a:chOff x="5206863" y="3100904"/>
                <a:chExt cx="122758" cy="1698043"/>
              </a:xfrm>
            </p:grpSpPr>
            <p:sp>
              <p:nvSpPr>
                <p:cNvPr id="5231" name="Google Shape;5231;p73"/>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73"/>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73"/>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73"/>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73"/>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73"/>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73"/>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8" name="Google Shape;5238;p73"/>
              <p:cNvGrpSpPr/>
              <p:nvPr/>
            </p:nvGrpSpPr>
            <p:grpSpPr>
              <a:xfrm>
                <a:off x="1786057" y="2882501"/>
                <a:ext cx="103104" cy="1426186"/>
                <a:chOff x="6006138" y="3143629"/>
                <a:chExt cx="122758" cy="1698043"/>
              </a:xfrm>
            </p:grpSpPr>
            <p:sp>
              <p:nvSpPr>
                <p:cNvPr id="5239" name="Google Shape;5239;p73"/>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73"/>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73"/>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73"/>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73"/>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73"/>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73"/>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6" name="Google Shape;5246;p73"/>
              <p:cNvGrpSpPr/>
              <p:nvPr/>
            </p:nvGrpSpPr>
            <p:grpSpPr>
              <a:xfrm>
                <a:off x="2029422" y="2882501"/>
                <a:ext cx="103104" cy="1426186"/>
                <a:chOff x="6805413" y="3100904"/>
                <a:chExt cx="122758" cy="1698043"/>
              </a:xfrm>
            </p:grpSpPr>
            <p:sp>
              <p:nvSpPr>
                <p:cNvPr id="5247" name="Google Shape;5247;p73"/>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73"/>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73"/>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73"/>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73"/>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73"/>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73"/>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4" name="Google Shape;5254;p73"/>
              <p:cNvGrpSpPr/>
              <p:nvPr/>
            </p:nvGrpSpPr>
            <p:grpSpPr>
              <a:xfrm>
                <a:off x="2272795" y="2882501"/>
                <a:ext cx="103104" cy="1426186"/>
                <a:chOff x="5206863" y="3100904"/>
                <a:chExt cx="122758" cy="1698043"/>
              </a:xfrm>
            </p:grpSpPr>
            <p:sp>
              <p:nvSpPr>
                <p:cNvPr id="5255" name="Google Shape;5255;p73"/>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73"/>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73"/>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73"/>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73"/>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73"/>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73"/>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2" name="Google Shape;5262;p73"/>
              <p:cNvGrpSpPr/>
              <p:nvPr/>
            </p:nvGrpSpPr>
            <p:grpSpPr>
              <a:xfrm>
                <a:off x="1542694" y="2882501"/>
                <a:ext cx="103104" cy="1426186"/>
                <a:chOff x="6006138" y="3143629"/>
                <a:chExt cx="122758" cy="1698043"/>
              </a:xfrm>
            </p:grpSpPr>
            <p:sp>
              <p:nvSpPr>
                <p:cNvPr id="5263" name="Google Shape;5263;p73"/>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73"/>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73"/>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73"/>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73"/>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73"/>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73"/>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270" name="Google Shape;5270;p73"/>
          <p:cNvGrpSpPr/>
          <p:nvPr/>
        </p:nvGrpSpPr>
        <p:grpSpPr>
          <a:xfrm>
            <a:off x="5683472" y="3518037"/>
            <a:ext cx="2749952" cy="870677"/>
            <a:chOff x="238125" y="1725700"/>
            <a:chExt cx="7139025" cy="2260325"/>
          </a:xfrm>
        </p:grpSpPr>
        <p:sp>
          <p:nvSpPr>
            <p:cNvPr id="5271" name="Google Shape;5271;p73"/>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73"/>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73"/>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73"/>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73"/>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73"/>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73"/>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73"/>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73"/>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73"/>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1" name="Google Shape;5281;p73"/>
          <p:cNvGrpSpPr/>
          <p:nvPr/>
        </p:nvGrpSpPr>
        <p:grpSpPr>
          <a:xfrm>
            <a:off x="5953636" y="2459783"/>
            <a:ext cx="1105452" cy="916747"/>
            <a:chOff x="5249100" y="1210600"/>
            <a:chExt cx="3502700" cy="2904775"/>
          </a:xfrm>
        </p:grpSpPr>
        <p:sp>
          <p:nvSpPr>
            <p:cNvPr id="5282" name="Google Shape;5282;p73"/>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73"/>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73"/>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73"/>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286" name="Google Shape;5286;p73"/>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5287" name="Google Shape;5287;p73"/>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5288" name="Google Shape;5288;p73"/>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5289" name="Google Shape;5289;p73"/>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5290" name="Google Shape;5290;p73"/>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1" name="Google Shape;5291;p73"/>
          <p:cNvGrpSpPr/>
          <p:nvPr/>
        </p:nvGrpSpPr>
        <p:grpSpPr>
          <a:xfrm>
            <a:off x="7136183" y="1179201"/>
            <a:ext cx="1304650" cy="1124856"/>
            <a:chOff x="7287122" y="1165658"/>
            <a:chExt cx="1219413" cy="1051365"/>
          </a:xfrm>
        </p:grpSpPr>
        <p:grpSp>
          <p:nvGrpSpPr>
            <p:cNvPr id="5292" name="Google Shape;5292;p73"/>
            <p:cNvGrpSpPr/>
            <p:nvPr/>
          </p:nvGrpSpPr>
          <p:grpSpPr>
            <a:xfrm>
              <a:off x="7287122" y="1969723"/>
              <a:ext cx="1219413" cy="247300"/>
              <a:chOff x="7287122" y="1969723"/>
              <a:chExt cx="1219413" cy="247300"/>
            </a:xfrm>
          </p:grpSpPr>
          <p:sp>
            <p:nvSpPr>
              <p:cNvPr id="5293" name="Google Shape;5293;p73"/>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94" name="Google Shape;5294;p73"/>
              <p:cNvGrpSpPr/>
              <p:nvPr/>
            </p:nvGrpSpPr>
            <p:grpSpPr>
              <a:xfrm>
                <a:off x="7287122" y="2063892"/>
                <a:ext cx="1151753" cy="73428"/>
                <a:chOff x="7287122" y="2063892"/>
                <a:chExt cx="1151753" cy="73428"/>
              </a:xfrm>
            </p:grpSpPr>
            <p:sp>
              <p:nvSpPr>
                <p:cNvPr id="5295" name="Google Shape;5295;p73"/>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296" name="Google Shape;5296;p73"/>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5297" name="Google Shape;5297;p73"/>
            <p:cNvGrpSpPr/>
            <p:nvPr/>
          </p:nvGrpSpPr>
          <p:grpSpPr>
            <a:xfrm>
              <a:off x="7287122" y="1712201"/>
              <a:ext cx="1219403" cy="246767"/>
              <a:chOff x="7287122" y="1712201"/>
              <a:chExt cx="1219403" cy="246767"/>
            </a:xfrm>
          </p:grpSpPr>
          <p:sp>
            <p:nvSpPr>
              <p:cNvPr id="5298" name="Google Shape;5298;p73"/>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99" name="Google Shape;5299;p73"/>
              <p:cNvGrpSpPr/>
              <p:nvPr/>
            </p:nvGrpSpPr>
            <p:grpSpPr>
              <a:xfrm>
                <a:off x="7287122" y="1842861"/>
                <a:ext cx="1005303" cy="73419"/>
                <a:chOff x="7287122" y="1842861"/>
                <a:chExt cx="1005303" cy="73419"/>
              </a:xfrm>
            </p:grpSpPr>
            <p:sp>
              <p:nvSpPr>
                <p:cNvPr id="5300" name="Google Shape;5300;p73"/>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301" name="Google Shape;5301;p73"/>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5302" name="Google Shape;5302;p73"/>
            <p:cNvGrpSpPr/>
            <p:nvPr/>
          </p:nvGrpSpPr>
          <p:grpSpPr>
            <a:xfrm>
              <a:off x="7287122" y="1447520"/>
              <a:ext cx="1219403" cy="286667"/>
              <a:chOff x="7287122" y="1447520"/>
              <a:chExt cx="1219403" cy="286667"/>
            </a:xfrm>
          </p:grpSpPr>
          <p:sp>
            <p:nvSpPr>
              <p:cNvPr id="5303" name="Google Shape;5303;p73"/>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04" name="Google Shape;5304;p73"/>
              <p:cNvGrpSpPr/>
              <p:nvPr/>
            </p:nvGrpSpPr>
            <p:grpSpPr>
              <a:xfrm>
                <a:off x="7287122" y="1581977"/>
                <a:ext cx="852803" cy="73428"/>
                <a:chOff x="7287122" y="1581977"/>
                <a:chExt cx="852803" cy="73428"/>
              </a:xfrm>
            </p:grpSpPr>
            <p:sp>
              <p:nvSpPr>
                <p:cNvPr id="5305" name="Google Shape;5305;p73"/>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306" name="Google Shape;5306;p73"/>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5307" name="Google Shape;5307;p73"/>
            <p:cNvGrpSpPr/>
            <p:nvPr/>
          </p:nvGrpSpPr>
          <p:grpSpPr>
            <a:xfrm>
              <a:off x="7287122" y="1165658"/>
              <a:ext cx="1219403" cy="344253"/>
              <a:chOff x="7287122" y="1165658"/>
              <a:chExt cx="1219403" cy="344253"/>
            </a:xfrm>
          </p:grpSpPr>
          <p:sp>
            <p:nvSpPr>
              <p:cNvPr id="5308" name="Google Shape;5308;p73"/>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09" name="Google Shape;5309;p73"/>
              <p:cNvGrpSpPr/>
              <p:nvPr/>
            </p:nvGrpSpPr>
            <p:grpSpPr>
              <a:xfrm>
                <a:off x="7287122" y="1341025"/>
                <a:ext cx="695703" cy="73419"/>
                <a:chOff x="7287122" y="1341025"/>
                <a:chExt cx="695703" cy="73419"/>
              </a:xfrm>
            </p:grpSpPr>
            <p:sp>
              <p:nvSpPr>
                <p:cNvPr id="5310" name="Google Shape;5310;p73"/>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311" name="Google Shape;5311;p73"/>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5312" name="Google Shape;5312;p73"/>
          <p:cNvGrpSpPr/>
          <p:nvPr/>
        </p:nvGrpSpPr>
        <p:grpSpPr>
          <a:xfrm>
            <a:off x="5802676" y="1185224"/>
            <a:ext cx="1397729" cy="1098540"/>
            <a:chOff x="5900602" y="1193063"/>
            <a:chExt cx="1299851" cy="1021707"/>
          </a:xfrm>
        </p:grpSpPr>
        <p:grpSp>
          <p:nvGrpSpPr>
            <p:cNvPr id="5313" name="Google Shape;5313;p73"/>
            <p:cNvGrpSpPr/>
            <p:nvPr/>
          </p:nvGrpSpPr>
          <p:grpSpPr>
            <a:xfrm>
              <a:off x="6520337" y="1193063"/>
              <a:ext cx="341815" cy="799959"/>
              <a:chOff x="6520337" y="1193063"/>
              <a:chExt cx="341815" cy="799959"/>
            </a:xfrm>
          </p:grpSpPr>
          <p:grpSp>
            <p:nvGrpSpPr>
              <p:cNvPr id="5314" name="Google Shape;5314;p73"/>
              <p:cNvGrpSpPr/>
              <p:nvPr/>
            </p:nvGrpSpPr>
            <p:grpSpPr>
              <a:xfrm>
                <a:off x="6520337" y="1589527"/>
                <a:ext cx="213950" cy="403494"/>
                <a:chOff x="6520337" y="1589527"/>
                <a:chExt cx="213950" cy="403494"/>
              </a:xfrm>
            </p:grpSpPr>
            <p:sp>
              <p:nvSpPr>
                <p:cNvPr id="5315" name="Google Shape;5315;p73"/>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73"/>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7" name="Google Shape;5317;p73"/>
              <p:cNvGrpSpPr/>
              <p:nvPr/>
            </p:nvGrpSpPr>
            <p:grpSpPr>
              <a:xfrm>
                <a:off x="6577204" y="1193063"/>
                <a:ext cx="284947" cy="464512"/>
                <a:chOff x="6577204" y="1193063"/>
                <a:chExt cx="284947" cy="464512"/>
              </a:xfrm>
            </p:grpSpPr>
            <p:sp>
              <p:nvSpPr>
                <p:cNvPr id="5318" name="Google Shape;5318;p73"/>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319" name="Google Shape;5319;p73"/>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5320" name="Google Shape;5320;p73"/>
            <p:cNvGrpSpPr/>
            <p:nvPr/>
          </p:nvGrpSpPr>
          <p:grpSpPr>
            <a:xfrm>
              <a:off x="6238903" y="1193063"/>
              <a:ext cx="300475" cy="900152"/>
              <a:chOff x="6238903" y="1193063"/>
              <a:chExt cx="300475" cy="900152"/>
            </a:xfrm>
          </p:grpSpPr>
          <p:grpSp>
            <p:nvGrpSpPr>
              <p:cNvPr id="5321" name="Google Shape;5321;p73"/>
              <p:cNvGrpSpPr/>
              <p:nvPr/>
            </p:nvGrpSpPr>
            <p:grpSpPr>
              <a:xfrm>
                <a:off x="6290865" y="1489315"/>
                <a:ext cx="248514" cy="603900"/>
                <a:chOff x="6290865" y="1489315"/>
                <a:chExt cx="248514" cy="603900"/>
              </a:xfrm>
            </p:grpSpPr>
            <p:sp>
              <p:nvSpPr>
                <p:cNvPr id="5322" name="Google Shape;5322;p73"/>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73"/>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4" name="Google Shape;5324;p73"/>
              <p:cNvGrpSpPr/>
              <p:nvPr/>
            </p:nvGrpSpPr>
            <p:grpSpPr>
              <a:xfrm>
                <a:off x="6238903" y="1193063"/>
                <a:ext cx="284947" cy="333087"/>
                <a:chOff x="6238903" y="1193063"/>
                <a:chExt cx="284947" cy="333087"/>
              </a:xfrm>
            </p:grpSpPr>
            <p:sp>
              <p:nvSpPr>
                <p:cNvPr id="5325" name="Google Shape;5325;p73"/>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326" name="Google Shape;5326;p73"/>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5327" name="Google Shape;5327;p73"/>
            <p:cNvGrpSpPr/>
            <p:nvPr/>
          </p:nvGrpSpPr>
          <p:grpSpPr>
            <a:xfrm>
              <a:off x="5900602" y="1193063"/>
              <a:ext cx="444345" cy="1021707"/>
              <a:chOff x="5900602" y="1193063"/>
              <a:chExt cx="444345" cy="1021707"/>
            </a:xfrm>
          </p:grpSpPr>
          <p:grpSp>
            <p:nvGrpSpPr>
              <p:cNvPr id="5328" name="Google Shape;5328;p73"/>
              <p:cNvGrpSpPr/>
              <p:nvPr/>
            </p:nvGrpSpPr>
            <p:grpSpPr>
              <a:xfrm>
                <a:off x="6046501" y="1367785"/>
                <a:ext cx="298446" cy="846986"/>
                <a:chOff x="6046501" y="1367785"/>
                <a:chExt cx="298446" cy="846986"/>
              </a:xfrm>
            </p:grpSpPr>
            <p:sp>
              <p:nvSpPr>
                <p:cNvPr id="5329" name="Google Shape;5329;p73"/>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73"/>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1" name="Google Shape;5331;p73"/>
              <p:cNvGrpSpPr/>
              <p:nvPr/>
            </p:nvGrpSpPr>
            <p:grpSpPr>
              <a:xfrm>
                <a:off x="5900602" y="1193063"/>
                <a:ext cx="284947" cy="182312"/>
                <a:chOff x="5900602" y="1193063"/>
                <a:chExt cx="284947" cy="182312"/>
              </a:xfrm>
            </p:grpSpPr>
            <p:sp>
              <p:nvSpPr>
                <p:cNvPr id="5332" name="Google Shape;5332;p73"/>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333" name="Google Shape;5333;p73"/>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5334" name="Google Shape;5334;p73"/>
            <p:cNvGrpSpPr/>
            <p:nvPr/>
          </p:nvGrpSpPr>
          <p:grpSpPr>
            <a:xfrm>
              <a:off x="6738300" y="1193063"/>
              <a:ext cx="462153" cy="707634"/>
              <a:chOff x="6738300" y="1193063"/>
              <a:chExt cx="462153" cy="707634"/>
            </a:xfrm>
          </p:grpSpPr>
          <p:grpSp>
            <p:nvGrpSpPr>
              <p:cNvPr id="5335" name="Google Shape;5335;p73"/>
              <p:cNvGrpSpPr/>
              <p:nvPr/>
            </p:nvGrpSpPr>
            <p:grpSpPr>
              <a:xfrm>
                <a:off x="6915505" y="1193063"/>
                <a:ext cx="284947" cy="597387"/>
                <a:chOff x="6915505" y="1193063"/>
                <a:chExt cx="284947" cy="597387"/>
              </a:xfrm>
            </p:grpSpPr>
            <p:sp>
              <p:nvSpPr>
                <p:cNvPr id="5336" name="Google Shape;5336;p73"/>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337" name="Google Shape;5337;p73"/>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5338" name="Google Shape;5338;p73"/>
              <p:cNvGrpSpPr/>
              <p:nvPr/>
            </p:nvGrpSpPr>
            <p:grpSpPr>
              <a:xfrm>
                <a:off x="6738300" y="1684725"/>
                <a:ext cx="230066" cy="215971"/>
                <a:chOff x="6738300" y="1684725"/>
                <a:chExt cx="230066" cy="215971"/>
              </a:xfrm>
            </p:grpSpPr>
            <p:sp>
              <p:nvSpPr>
                <p:cNvPr id="5339" name="Google Shape;5339;p73"/>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73"/>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9" name="Shape 339"/>
        <p:cNvGrpSpPr/>
        <p:nvPr/>
      </p:nvGrpSpPr>
      <p:grpSpPr>
        <a:xfrm>
          <a:off x="0" y="0"/>
          <a:ext cx="0" cy="0"/>
          <a:chOff x="0" y="0"/>
          <a:chExt cx="0" cy="0"/>
        </a:xfrm>
      </p:grpSpPr>
      <p:sp>
        <p:nvSpPr>
          <p:cNvPr id="340" name="Google Shape;340;p38"/>
          <p:cNvSpPr txBox="1"/>
          <p:nvPr>
            <p:ph type="title"/>
          </p:nvPr>
        </p:nvSpPr>
        <p:spPr>
          <a:xfrm>
            <a:off x="1081950" y="1134515"/>
            <a:ext cx="4568700" cy="1107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OUR COMPANY</a:t>
            </a:r>
            <a:endParaRPr/>
          </a:p>
        </p:txBody>
      </p:sp>
      <p:sp>
        <p:nvSpPr>
          <p:cNvPr id="341" name="Google Shape;341;p38"/>
          <p:cNvSpPr txBox="1"/>
          <p:nvPr>
            <p:ph idx="1" type="subTitle"/>
          </p:nvPr>
        </p:nvSpPr>
        <p:spPr>
          <a:xfrm>
            <a:off x="1081950" y="2272189"/>
            <a:ext cx="4568700" cy="14088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a:t>Y</a:t>
            </a:r>
            <a:r>
              <a:rPr lang="en"/>
              <a:t>ou </a:t>
            </a:r>
            <a:r>
              <a:rPr lang="en"/>
              <a:t>can</a:t>
            </a:r>
            <a:r>
              <a:rPr lang="en"/>
              <a:t> give here a brief description of the topic you want to talk about. For example, if you want to talk about Mercury, you </a:t>
            </a:r>
            <a:r>
              <a:rPr lang="en"/>
              <a:t>can</a:t>
            </a:r>
            <a:r>
              <a:rPr lang="en"/>
              <a:t> say that it’s the smallest planet in the entire Solar System</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5344" name="Shape 5344"/>
        <p:cNvGrpSpPr/>
        <p:nvPr/>
      </p:nvGrpSpPr>
      <p:grpSpPr>
        <a:xfrm>
          <a:off x="0" y="0"/>
          <a:ext cx="0" cy="0"/>
          <a:chOff x="0" y="0"/>
          <a:chExt cx="0" cy="0"/>
        </a:xfrm>
      </p:grpSpPr>
      <p:sp>
        <p:nvSpPr>
          <p:cNvPr id="5345" name="Google Shape;5345;p74"/>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5346" name="Google Shape;5346;p74"/>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5347" name="Google Shape;5347;p74"/>
          <p:cNvGrpSpPr/>
          <p:nvPr/>
        </p:nvGrpSpPr>
        <p:grpSpPr>
          <a:xfrm>
            <a:off x="829359" y="2307635"/>
            <a:ext cx="339235" cy="298186"/>
            <a:chOff x="898875" y="244725"/>
            <a:chExt cx="481800" cy="423500"/>
          </a:xfrm>
        </p:grpSpPr>
        <p:sp>
          <p:nvSpPr>
            <p:cNvPr id="5348" name="Google Shape;5348;p74"/>
            <p:cNvSpPr/>
            <p:nvPr/>
          </p:nvSpPr>
          <p:spPr>
            <a:xfrm>
              <a:off x="1125675" y="470575"/>
              <a:ext cx="28275" cy="28250"/>
            </a:xfrm>
            <a:custGeom>
              <a:rect b="b" l="l" r="r" t="t"/>
              <a:pathLst>
                <a:path extrusionOk="0" h="1130" w="1131">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49" name="Google Shape;5349;p74"/>
            <p:cNvSpPr/>
            <p:nvPr/>
          </p:nvSpPr>
          <p:spPr>
            <a:xfrm>
              <a:off x="898875" y="244725"/>
              <a:ext cx="481800" cy="225875"/>
            </a:xfrm>
            <a:custGeom>
              <a:rect b="b" l="l" r="r" t="t"/>
              <a:pathLst>
                <a:path extrusionOk="0" h="9035" w="19272">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50" name="Google Shape;5350;p74"/>
            <p:cNvSpPr/>
            <p:nvPr/>
          </p:nvSpPr>
          <p:spPr>
            <a:xfrm>
              <a:off x="1324200" y="385900"/>
              <a:ext cx="56475" cy="197625"/>
            </a:xfrm>
            <a:custGeom>
              <a:rect b="b" l="l" r="r" t="t"/>
              <a:pathLst>
                <a:path extrusionOk="0" h="7905" w="2259">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51" name="Google Shape;5351;p74"/>
            <p:cNvSpPr/>
            <p:nvPr/>
          </p:nvSpPr>
          <p:spPr>
            <a:xfrm>
              <a:off x="898875" y="385900"/>
              <a:ext cx="56475" cy="197625"/>
            </a:xfrm>
            <a:custGeom>
              <a:rect b="b" l="l" r="r" t="t"/>
              <a:pathLst>
                <a:path extrusionOk="0" h="7905" w="2259">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52" name="Google Shape;5352;p74"/>
            <p:cNvSpPr/>
            <p:nvPr/>
          </p:nvSpPr>
          <p:spPr>
            <a:xfrm>
              <a:off x="1063650" y="414125"/>
              <a:ext cx="146750" cy="141125"/>
            </a:xfrm>
            <a:custGeom>
              <a:rect b="b" l="l" r="r" t="t"/>
              <a:pathLst>
                <a:path extrusionOk="0" h="5645" w="587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53" name="Google Shape;5353;p74"/>
            <p:cNvSpPr/>
            <p:nvPr/>
          </p:nvSpPr>
          <p:spPr>
            <a:xfrm>
              <a:off x="898875" y="498800"/>
              <a:ext cx="481800" cy="169425"/>
            </a:xfrm>
            <a:custGeom>
              <a:rect b="b" l="l" r="r" t="t"/>
              <a:pathLst>
                <a:path extrusionOk="0" h="6777" w="19272">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354" name="Google Shape;5354;p74"/>
          <p:cNvGrpSpPr/>
          <p:nvPr/>
        </p:nvGrpSpPr>
        <p:grpSpPr>
          <a:xfrm>
            <a:off x="1267741" y="2287103"/>
            <a:ext cx="298169" cy="339253"/>
            <a:chOff x="1529350" y="258825"/>
            <a:chExt cx="423475" cy="481825"/>
          </a:xfrm>
        </p:grpSpPr>
        <p:sp>
          <p:nvSpPr>
            <p:cNvPr id="5355" name="Google Shape;5355;p74"/>
            <p:cNvSpPr/>
            <p:nvPr/>
          </p:nvSpPr>
          <p:spPr>
            <a:xfrm>
              <a:off x="1585800" y="258825"/>
              <a:ext cx="310650" cy="430550"/>
            </a:xfrm>
            <a:custGeom>
              <a:rect b="b" l="l" r="r" t="t"/>
              <a:pathLst>
                <a:path extrusionOk="0" h="17222" w="12426">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56" name="Google Shape;5356;p74"/>
            <p:cNvSpPr/>
            <p:nvPr/>
          </p:nvSpPr>
          <p:spPr>
            <a:xfrm>
              <a:off x="1529350" y="583200"/>
              <a:ext cx="423475" cy="157450"/>
            </a:xfrm>
            <a:custGeom>
              <a:rect b="b" l="l" r="r" t="t"/>
              <a:pathLst>
                <a:path extrusionOk="0" h="6298" w="16939">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357" name="Google Shape;5357;p74"/>
          <p:cNvGrpSpPr/>
          <p:nvPr/>
        </p:nvGrpSpPr>
        <p:grpSpPr>
          <a:xfrm>
            <a:off x="1660716" y="2367273"/>
            <a:ext cx="340890" cy="178912"/>
            <a:chOff x="2084325" y="363300"/>
            <a:chExt cx="484150" cy="254100"/>
          </a:xfrm>
        </p:grpSpPr>
        <p:sp>
          <p:nvSpPr>
            <p:cNvPr id="5358" name="Google Shape;5358;p74"/>
            <p:cNvSpPr/>
            <p:nvPr/>
          </p:nvSpPr>
          <p:spPr>
            <a:xfrm>
              <a:off x="2084325" y="363300"/>
              <a:ext cx="484150" cy="254100"/>
            </a:xfrm>
            <a:custGeom>
              <a:rect b="b" l="l" r="r" t="t"/>
              <a:pathLst>
                <a:path extrusionOk="0" h="10164" w="19366">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59" name="Google Shape;5359;p74"/>
            <p:cNvSpPr/>
            <p:nvPr/>
          </p:nvSpPr>
          <p:spPr>
            <a:xfrm>
              <a:off x="2250600" y="419775"/>
              <a:ext cx="145175" cy="141125"/>
            </a:xfrm>
            <a:custGeom>
              <a:rect b="b" l="l" r="r" t="t"/>
              <a:pathLst>
                <a:path extrusionOk="0" h="5645" w="5807">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360" name="Google Shape;5360;p74"/>
          <p:cNvGrpSpPr/>
          <p:nvPr/>
        </p:nvGrpSpPr>
        <p:grpSpPr>
          <a:xfrm>
            <a:off x="2110011" y="2287102"/>
            <a:ext cx="298169" cy="339253"/>
            <a:chOff x="2707500" y="249400"/>
            <a:chExt cx="423475" cy="481825"/>
          </a:xfrm>
        </p:grpSpPr>
        <p:sp>
          <p:nvSpPr>
            <p:cNvPr id="5361" name="Google Shape;5361;p74"/>
            <p:cNvSpPr/>
            <p:nvPr/>
          </p:nvSpPr>
          <p:spPr>
            <a:xfrm>
              <a:off x="2739175" y="420675"/>
              <a:ext cx="360100" cy="310550"/>
            </a:xfrm>
            <a:custGeom>
              <a:rect b="b" l="l" r="r" t="t"/>
              <a:pathLst>
                <a:path extrusionOk="0" h="12422" w="14404">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62" name="Google Shape;5362;p74"/>
            <p:cNvSpPr/>
            <p:nvPr/>
          </p:nvSpPr>
          <p:spPr>
            <a:xfrm>
              <a:off x="2707500" y="249400"/>
              <a:ext cx="423475" cy="141175"/>
            </a:xfrm>
            <a:custGeom>
              <a:rect b="b" l="l" r="r" t="t"/>
              <a:pathLst>
                <a:path extrusionOk="0" h="5647" w="16939">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363" name="Google Shape;5363;p74"/>
          <p:cNvGrpSpPr/>
          <p:nvPr/>
        </p:nvGrpSpPr>
        <p:grpSpPr>
          <a:xfrm>
            <a:off x="2523626" y="2287428"/>
            <a:ext cx="305386" cy="338602"/>
            <a:chOff x="3300325" y="249875"/>
            <a:chExt cx="433725" cy="480900"/>
          </a:xfrm>
        </p:grpSpPr>
        <p:sp>
          <p:nvSpPr>
            <p:cNvPr id="5364" name="Google Shape;5364;p74"/>
            <p:cNvSpPr/>
            <p:nvPr/>
          </p:nvSpPr>
          <p:spPr>
            <a:xfrm>
              <a:off x="3610875" y="334550"/>
              <a:ext cx="56475" cy="28250"/>
            </a:xfrm>
            <a:custGeom>
              <a:rect b="b" l="l" r="r" t="t"/>
              <a:pathLst>
                <a:path extrusionOk="0" h="1130" w="2259">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65" name="Google Shape;5365;p74"/>
            <p:cNvSpPr/>
            <p:nvPr/>
          </p:nvSpPr>
          <p:spPr>
            <a:xfrm>
              <a:off x="3467675" y="249875"/>
              <a:ext cx="46400" cy="56475"/>
            </a:xfrm>
            <a:custGeom>
              <a:rect b="b" l="l" r="r" t="t"/>
              <a:pathLst>
                <a:path extrusionOk="0" h="2259" w="1856">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66" name="Google Shape;5366;p74"/>
            <p:cNvSpPr/>
            <p:nvPr/>
          </p:nvSpPr>
          <p:spPr>
            <a:xfrm>
              <a:off x="3566525" y="249875"/>
              <a:ext cx="46400" cy="56475"/>
            </a:xfrm>
            <a:custGeom>
              <a:rect b="b" l="l" r="r" t="t"/>
              <a:pathLst>
                <a:path extrusionOk="0" h="2259" w="1856">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67" name="Google Shape;5367;p74"/>
            <p:cNvSpPr/>
            <p:nvPr/>
          </p:nvSpPr>
          <p:spPr>
            <a:xfrm>
              <a:off x="3413250" y="334550"/>
              <a:ext cx="56500" cy="28250"/>
            </a:xfrm>
            <a:custGeom>
              <a:rect b="b" l="l" r="r" t="t"/>
              <a:pathLst>
                <a:path extrusionOk="0" h="1130" w="226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68" name="Google Shape;5368;p74"/>
            <p:cNvSpPr/>
            <p:nvPr/>
          </p:nvSpPr>
          <p:spPr>
            <a:xfrm>
              <a:off x="3300325" y="476675"/>
              <a:ext cx="84725" cy="254100"/>
            </a:xfrm>
            <a:custGeom>
              <a:rect b="b" l="l" r="r" t="t"/>
              <a:pathLst>
                <a:path extrusionOk="0" h="10164" w="3389">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69" name="Google Shape;5369;p74"/>
            <p:cNvSpPr/>
            <p:nvPr/>
          </p:nvSpPr>
          <p:spPr>
            <a:xfrm>
              <a:off x="3413250" y="335525"/>
              <a:ext cx="320800" cy="395250"/>
            </a:xfrm>
            <a:custGeom>
              <a:rect b="b" l="l" r="r" t="t"/>
              <a:pathLst>
                <a:path extrusionOk="0" h="15810" w="12832">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370" name="Google Shape;5370;p74"/>
          <p:cNvGrpSpPr/>
          <p:nvPr/>
        </p:nvGrpSpPr>
        <p:grpSpPr>
          <a:xfrm>
            <a:off x="2912712" y="2287349"/>
            <a:ext cx="352349" cy="338760"/>
            <a:chOff x="3854700" y="249750"/>
            <a:chExt cx="500425" cy="481125"/>
          </a:xfrm>
        </p:grpSpPr>
        <p:sp>
          <p:nvSpPr>
            <p:cNvPr id="5371" name="Google Shape;5371;p74"/>
            <p:cNvSpPr/>
            <p:nvPr/>
          </p:nvSpPr>
          <p:spPr>
            <a:xfrm>
              <a:off x="4206725" y="598350"/>
              <a:ext cx="70775" cy="68025"/>
            </a:xfrm>
            <a:custGeom>
              <a:rect b="b" l="l" r="r" t="t"/>
              <a:pathLst>
                <a:path extrusionOk="0" h="2721" w="2831">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72" name="Google Shape;5372;p74"/>
            <p:cNvSpPr/>
            <p:nvPr/>
          </p:nvSpPr>
          <p:spPr>
            <a:xfrm>
              <a:off x="4226750" y="538600"/>
              <a:ext cx="91250" cy="48150"/>
            </a:xfrm>
            <a:custGeom>
              <a:rect b="b" l="l" r="r" t="t"/>
              <a:pathLst>
                <a:path extrusionOk="0" h="1926" w="365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73" name="Google Shape;5373;p74"/>
            <p:cNvSpPr/>
            <p:nvPr/>
          </p:nvSpPr>
          <p:spPr>
            <a:xfrm>
              <a:off x="4146500" y="618325"/>
              <a:ext cx="52050" cy="88650"/>
            </a:xfrm>
            <a:custGeom>
              <a:rect b="b" l="l" r="r" t="t"/>
              <a:pathLst>
                <a:path extrusionOk="0" h="3546" w="2082">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74" name="Google Shape;5374;p74"/>
            <p:cNvSpPr/>
            <p:nvPr/>
          </p:nvSpPr>
          <p:spPr>
            <a:xfrm>
              <a:off x="3927425" y="319075"/>
              <a:ext cx="70650" cy="67850"/>
            </a:xfrm>
            <a:custGeom>
              <a:rect b="b" l="l" r="r" t="t"/>
              <a:pathLst>
                <a:path extrusionOk="0" h="2714" w="2826">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75" name="Google Shape;5375;p74"/>
            <p:cNvSpPr/>
            <p:nvPr/>
          </p:nvSpPr>
          <p:spPr>
            <a:xfrm>
              <a:off x="4007000" y="279300"/>
              <a:ext cx="51675" cy="88150"/>
            </a:xfrm>
            <a:custGeom>
              <a:rect b="b" l="l" r="r" t="t"/>
              <a:pathLst>
                <a:path extrusionOk="0" h="3526" w="2067">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76" name="Google Shape;5376;p74"/>
            <p:cNvSpPr/>
            <p:nvPr/>
          </p:nvSpPr>
          <p:spPr>
            <a:xfrm>
              <a:off x="3887300" y="398850"/>
              <a:ext cx="91800" cy="48250"/>
            </a:xfrm>
            <a:custGeom>
              <a:rect b="b" l="l" r="r" t="t"/>
              <a:pathLst>
                <a:path extrusionOk="0" h="1930" w="3672">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77" name="Google Shape;5377;p74"/>
            <p:cNvSpPr/>
            <p:nvPr/>
          </p:nvSpPr>
          <p:spPr>
            <a:xfrm>
              <a:off x="3854700" y="413675"/>
              <a:ext cx="353475" cy="317200"/>
            </a:xfrm>
            <a:custGeom>
              <a:rect b="b" l="l" r="r" t="t"/>
              <a:pathLst>
                <a:path extrusionOk="0" h="12688" w="14139">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78" name="Google Shape;5378;p74"/>
            <p:cNvSpPr/>
            <p:nvPr/>
          </p:nvSpPr>
          <p:spPr>
            <a:xfrm>
              <a:off x="3996825" y="249750"/>
              <a:ext cx="358300" cy="322025"/>
            </a:xfrm>
            <a:custGeom>
              <a:rect b="b" l="l" r="r" t="t"/>
              <a:pathLst>
                <a:path extrusionOk="0" h="12881" w="14332">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379" name="Google Shape;5379;p74"/>
          <p:cNvGrpSpPr/>
          <p:nvPr/>
        </p:nvGrpSpPr>
        <p:grpSpPr>
          <a:xfrm>
            <a:off x="3330701" y="2287349"/>
            <a:ext cx="352349" cy="338760"/>
            <a:chOff x="4447550" y="249750"/>
            <a:chExt cx="500425" cy="481125"/>
          </a:xfrm>
        </p:grpSpPr>
        <p:sp>
          <p:nvSpPr>
            <p:cNvPr id="5380" name="Google Shape;5380;p74"/>
            <p:cNvSpPr/>
            <p:nvPr/>
          </p:nvSpPr>
          <p:spPr>
            <a:xfrm>
              <a:off x="4447550" y="413675"/>
              <a:ext cx="353475" cy="317200"/>
            </a:xfrm>
            <a:custGeom>
              <a:rect b="b" l="l" r="r" t="t"/>
              <a:pathLst>
                <a:path extrusionOk="0" h="12688" w="14139">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81" name="Google Shape;5381;p74"/>
            <p:cNvSpPr/>
            <p:nvPr/>
          </p:nvSpPr>
          <p:spPr>
            <a:xfrm>
              <a:off x="4589675" y="249750"/>
              <a:ext cx="358300" cy="322025"/>
            </a:xfrm>
            <a:custGeom>
              <a:rect b="b" l="l" r="r" t="t"/>
              <a:pathLst>
                <a:path extrusionOk="0" h="12881" w="14332">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382" name="Google Shape;5382;p74"/>
          <p:cNvGrpSpPr/>
          <p:nvPr/>
        </p:nvGrpSpPr>
        <p:grpSpPr>
          <a:xfrm>
            <a:off x="3759902" y="2287102"/>
            <a:ext cx="339253" cy="339253"/>
            <a:chOff x="5049725" y="249400"/>
            <a:chExt cx="481825" cy="481825"/>
          </a:xfrm>
        </p:grpSpPr>
        <p:sp>
          <p:nvSpPr>
            <p:cNvPr id="5383" name="Google Shape;5383;p74"/>
            <p:cNvSpPr/>
            <p:nvPr/>
          </p:nvSpPr>
          <p:spPr>
            <a:xfrm>
              <a:off x="5191775" y="560925"/>
              <a:ext cx="197625" cy="170300"/>
            </a:xfrm>
            <a:custGeom>
              <a:rect b="b" l="l" r="r" t="t"/>
              <a:pathLst>
                <a:path extrusionOk="0" h="6812" w="7905">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84" name="Google Shape;5384;p74"/>
            <p:cNvSpPr/>
            <p:nvPr/>
          </p:nvSpPr>
          <p:spPr>
            <a:xfrm>
              <a:off x="5049725" y="249400"/>
              <a:ext cx="481825" cy="396225"/>
            </a:xfrm>
            <a:custGeom>
              <a:rect b="b" l="l" r="r" t="t"/>
              <a:pathLst>
                <a:path extrusionOk="0" h="15849" w="19273">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385" name="Google Shape;5385;p74"/>
          <p:cNvGrpSpPr/>
          <p:nvPr/>
        </p:nvGrpSpPr>
        <p:grpSpPr>
          <a:xfrm>
            <a:off x="4173843" y="2287102"/>
            <a:ext cx="339253" cy="339253"/>
            <a:chOff x="5660400" y="238125"/>
            <a:chExt cx="481825" cy="481825"/>
          </a:xfrm>
        </p:grpSpPr>
        <p:sp>
          <p:nvSpPr>
            <p:cNvPr id="5386" name="Google Shape;5386;p74"/>
            <p:cNvSpPr/>
            <p:nvPr/>
          </p:nvSpPr>
          <p:spPr>
            <a:xfrm>
              <a:off x="5660400" y="436700"/>
              <a:ext cx="481825" cy="283250"/>
            </a:xfrm>
            <a:custGeom>
              <a:rect b="b" l="l" r="r" t="t"/>
              <a:pathLst>
                <a:path extrusionOk="0" h="11330" w="19273">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87" name="Google Shape;5387;p74"/>
            <p:cNvSpPr/>
            <p:nvPr/>
          </p:nvSpPr>
          <p:spPr>
            <a:xfrm>
              <a:off x="5660400" y="238125"/>
              <a:ext cx="481825" cy="170375"/>
            </a:xfrm>
            <a:custGeom>
              <a:rect b="b" l="l" r="r" t="t"/>
              <a:pathLst>
                <a:path extrusionOk="0" h="6815" w="19273">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388" name="Google Shape;5388;p74"/>
          <p:cNvGrpSpPr/>
          <p:nvPr/>
        </p:nvGrpSpPr>
        <p:grpSpPr>
          <a:xfrm>
            <a:off x="4590529" y="2287102"/>
            <a:ext cx="339253" cy="339253"/>
            <a:chOff x="6235400" y="249400"/>
            <a:chExt cx="481825" cy="481825"/>
          </a:xfrm>
        </p:grpSpPr>
        <p:sp>
          <p:nvSpPr>
            <p:cNvPr id="5389" name="Google Shape;5389;p74"/>
            <p:cNvSpPr/>
            <p:nvPr/>
          </p:nvSpPr>
          <p:spPr>
            <a:xfrm>
              <a:off x="6425625" y="482025"/>
              <a:ext cx="177700" cy="135375"/>
            </a:xfrm>
            <a:custGeom>
              <a:rect b="b" l="l" r="r" t="t"/>
              <a:pathLst>
                <a:path extrusionOk="0" h="5415" w="7108">
                  <a:moveTo>
                    <a:pt x="5415" y="0"/>
                  </a:moveTo>
                  <a:lnTo>
                    <a:pt x="1" y="5415"/>
                  </a:lnTo>
                  <a:lnTo>
                    <a:pt x="7107" y="5415"/>
                  </a:lnTo>
                  <a:lnTo>
                    <a:pt x="7107" y="1696"/>
                  </a:lnTo>
                  <a:lnTo>
                    <a:pt x="54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90" name="Google Shape;5390;p74"/>
            <p:cNvSpPr/>
            <p:nvPr/>
          </p:nvSpPr>
          <p:spPr>
            <a:xfrm>
              <a:off x="6462150" y="419775"/>
              <a:ext cx="28250" cy="28250"/>
            </a:xfrm>
            <a:custGeom>
              <a:rect b="b" l="l" r="r" t="t"/>
              <a:pathLst>
                <a:path extrusionOk="0" h="1130" w="113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91" name="Google Shape;5391;p74"/>
            <p:cNvSpPr/>
            <p:nvPr/>
          </p:nvSpPr>
          <p:spPr>
            <a:xfrm>
              <a:off x="6349225" y="508600"/>
              <a:ext cx="113625" cy="108800"/>
            </a:xfrm>
            <a:custGeom>
              <a:rect b="b" l="l" r="r" t="t"/>
              <a:pathLst>
                <a:path extrusionOk="0" h="4352" w="4545">
                  <a:moveTo>
                    <a:pt x="2858" y="0"/>
                  </a:moveTo>
                  <a:lnTo>
                    <a:pt x="0" y="2623"/>
                  </a:lnTo>
                  <a:lnTo>
                    <a:pt x="0" y="4352"/>
                  </a:lnTo>
                  <a:lnTo>
                    <a:pt x="1461" y="4352"/>
                  </a:lnTo>
                  <a:lnTo>
                    <a:pt x="4544" y="1265"/>
                  </a:lnTo>
                  <a:lnTo>
                    <a:pt x="28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92" name="Google Shape;5392;p74"/>
            <p:cNvSpPr/>
            <p:nvPr/>
          </p:nvSpPr>
          <p:spPr>
            <a:xfrm>
              <a:off x="6349225" y="363300"/>
              <a:ext cx="254100" cy="172575"/>
            </a:xfrm>
            <a:custGeom>
              <a:rect b="b" l="l" r="r" t="t"/>
              <a:pathLst>
                <a:path extrusionOk="0" h="6903" w="10164">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93" name="Google Shape;5393;p74"/>
            <p:cNvSpPr/>
            <p:nvPr/>
          </p:nvSpPr>
          <p:spPr>
            <a:xfrm>
              <a:off x="6235400" y="249400"/>
              <a:ext cx="481825" cy="481825"/>
            </a:xfrm>
            <a:custGeom>
              <a:rect b="b" l="l" r="r" t="t"/>
              <a:pathLst>
                <a:path extrusionOk="0" h="19273" w="19273">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394" name="Google Shape;5394;p74"/>
          <p:cNvGrpSpPr/>
          <p:nvPr/>
        </p:nvGrpSpPr>
        <p:grpSpPr>
          <a:xfrm>
            <a:off x="828875" y="2731810"/>
            <a:ext cx="340204" cy="298116"/>
            <a:chOff x="899850" y="871450"/>
            <a:chExt cx="483175" cy="423400"/>
          </a:xfrm>
        </p:grpSpPr>
        <p:sp>
          <p:nvSpPr>
            <p:cNvPr id="5395" name="Google Shape;5395;p74"/>
            <p:cNvSpPr/>
            <p:nvPr/>
          </p:nvSpPr>
          <p:spPr>
            <a:xfrm>
              <a:off x="1325175" y="1040825"/>
              <a:ext cx="56425" cy="28275"/>
            </a:xfrm>
            <a:custGeom>
              <a:rect b="b" l="l" r="r" t="t"/>
              <a:pathLst>
                <a:path extrusionOk="0" h="1131" w="2257">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96" name="Google Shape;5396;p74"/>
            <p:cNvSpPr/>
            <p:nvPr/>
          </p:nvSpPr>
          <p:spPr>
            <a:xfrm>
              <a:off x="1323750" y="956100"/>
              <a:ext cx="59275" cy="56525"/>
            </a:xfrm>
            <a:custGeom>
              <a:rect b="b" l="l" r="r" t="t"/>
              <a:pathLst>
                <a:path extrusionOk="0" h="2261" w="2371">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97" name="Google Shape;5397;p74"/>
            <p:cNvSpPr/>
            <p:nvPr/>
          </p:nvSpPr>
          <p:spPr>
            <a:xfrm>
              <a:off x="1323750" y="1097250"/>
              <a:ext cx="59275" cy="56525"/>
            </a:xfrm>
            <a:custGeom>
              <a:rect b="b" l="l" r="r" t="t"/>
              <a:pathLst>
                <a:path extrusionOk="0" h="2261" w="2371">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98" name="Google Shape;5398;p74"/>
            <p:cNvSpPr/>
            <p:nvPr/>
          </p:nvSpPr>
          <p:spPr>
            <a:xfrm>
              <a:off x="899850" y="871450"/>
              <a:ext cx="396150" cy="423400"/>
            </a:xfrm>
            <a:custGeom>
              <a:rect b="b" l="l" r="r" t="t"/>
              <a:pathLst>
                <a:path extrusionOk="0" h="16936" w="15846">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5399" name="Google Shape;5399;p74"/>
          <p:cNvSpPr/>
          <p:nvPr/>
        </p:nvSpPr>
        <p:spPr>
          <a:xfrm>
            <a:off x="1265674" y="2711214"/>
            <a:ext cx="302200" cy="339253"/>
          </a:xfrm>
          <a:custGeom>
            <a:rect b="b" l="l" r="r" t="t"/>
            <a:pathLst>
              <a:path extrusionOk="0" h="19273" w="17168">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5400" name="Google Shape;5400;p74"/>
          <p:cNvGrpSpPr/>
          <p:nvPr/>
        </p:nvGrpSpPr>
        <p:grpSpPr>
          <a:xfrm>
            <a:off x="1660875" y="2711232"/>
            <a:ext cx="340573" cy="339271"/>
            <a:chOff x="2085450" y="842250"/>
            <a:chExt cx="483700" cy="481850"/>
          </a:xfrm>
        </p:grpSpPr>
        <p:sp>
          <p:nvSpPr>
            <p:cNvPr id="5401" name="Google Shape;5401;p74"/>
            <p:cNvSpPr/>
            <p:nvPr/>
          </p:nvSpPr>
          <p:spPr>
            <a:xfrm>
              <a:off x="2085525" y="926925"/>
              <a:ext cx="483625" cy="397175"/>
            </a:xfrm>
            <a:custGeom>
              <a:rect b="b" l="l" r="r" t="t"/>
              <a:pathLst>
                <a:path extrusionOk="0" h="15887" w="19345">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02" name="Google Shape;5402;p74"/>
            <p:cNvSpPr/>
            <p:nvPr/>
          </p:nvSpPr>
          <p:spPr>
            <a:xfrm>
              <a:off x="2085450" y="1151875"/>
              <a:ext cx="143650" cy="87575"/>
            </a:xfrm>
            <a:custGeom>
              <a:rect b="b" l="l" r="r" t="t"/>
              <a:pathLst>
                <a:path extrusionOk="0" h="3503" w="5746">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03" name="Google Shape;5403;p74"/>
            <p:cNvSpPr/>
            <p:nvPr/>
          </p:nvSpPr>
          <p:spPr>
            <a:xfrm>
              <a:off x="2274775" y="842250"/>
              <a:ext cx="294375" cy="197650"/>
            </a:xfrm>
            <a:custGeom>
              <a:rect b="b" l="l" r="r" t="t"/>
              <a:pathLst>
                <a:path extrusionOk="0" h="7906" w="11775">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404" name="Google Shape;5404;p74"/>
          <p:cNvGrpSpPr/>
          <p:nvPr/>
        </p:nvGrpSpPr>
        <p:grpSpPr>
          <a:xfrm>
            <a:off x="2089443" y="2711241"/>
            <a:ext cx="339306" cy="339253"/>
            <a:chOff x="2685825" y="840375"/>
            <a:chExt cx="481900" cy="481825"/>
          </a:xfrm>
        </p:grpSpPr>
        <p:sp>
          <p:nvSpPr>
            <p:cNvPr id="5405" name="Google Shape;5405;p74"/>
            <p:cNvSpPr/>
            <p:nvPr/>
          </p:nvSpPr>
          <p:spPr>
            <a:xfrm>
              <a:off x="2685825" y="840375"/>
              <a:ext cx="481900" cy="481825"/>
            </a:xfrm>
            <a:custGeom>
              <a:rect b="b" l="l" r="r" t="t"/>
              <a:pathLst>
                <a:path extrusionOk="0" h="19273" w="19276">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06" name="Google Shape;5406;p74"/>
            <p:cNvSpPr/>
            <p:nvPr/>
          </p:nvSpPr>
          <p:spPr>
            <a:xfrm>
              <a:off x="2819200" y="983400"/>
              <a:ext cx="205475" cy="197625"/>
            </a:xfrm>
            <a:custGeom>
              <a:rect b="b" l="l" r="r" t="t"/>
              <a:pathLst>
                <a:path extrusionOk="0" h="7905" w="8219">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407" name="Google Shape;5407;p74"/>
          <p:cNvGrpSpPr/>
          <p:nvPr/>
        </p:nvGrpSpPr>
        <p:grpSpPr>
          <a:xfrm>
            <a:off x="2501104" y="2710924"/>
            <a:ext cx="350431" cy="339887"/>
            <a:chOff x="3270675" y="841800"/>
            <a:chExt cx="497700" cy="482725"/>
          </a:xfrm>
        </p:grpSpPr>
        <p:sp>
          <p:nvSpPr>
            <p:cNvPr id="5408" name="Google Shape;5408;p74"/>
            <p:cNvSpPr/>
            <p:nvPr/>
          </p:nvSpPr>
          <p:spPr>
            <a:xfrm>
              <a:off x="3270675" y="902000"/>
              <a:ext cx="447125" cy="422525"/>
            </a:xfrm>
            <a:custGeom>
              <a:rect b="b" l="l" r="r" t="t"/>
              <a:pathLst>
                <a:path extrusionOk="0" h="16901" w="17885">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09" name="Google Shape;5409;p74"/>
            <p:cNvSpPr/>
            <p:nvPr/>
          </p:nvSpPr>
          <p:spPr>
            <a:xfrm>
              <a:off x="3385250" y="841800"/>
              <a:ext cx="279700" cy="220925"/>
            </a:xfrm>
            <a:custGeom>
              <a:rect b="b" l="l" r="r" t="t"/>
              <a:pathLst>
                <a:path extrusionOk="0" h="8837" w="11188">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10" name="Google Shape;5410;p74"/>
            <p:cNvSpPr/>
            <p:nvPr/>
          </p:nvSpPr>
          <p:spPr>
            <a:xfrm>
              <a:off x="3530100" y="924750"/>
              <a:ext cx="238275" cy="250200"/>
            </a:xfrm>
            <a:custGeom>
              <a:rect b="b" l="l" r="r" t="t"/>
              <a:pathLst>
                <a:path extrusionOk="0" h="10008" w="9531">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5411" name="Google Shape;5411;p74"/>
          <p:cNvSpPr/>
          <p:nvPr/>
        </p:nvSpPr>
        <p:spPr>
          <a:xfrm>
            <a:off x="2919129" y="2721811"/>
            <a:ext cx="339253" cy="318060"/>
          </a:xfrm>
          <a:custGeom>
            <a:rect b="b" l="l" r="r" t="t"/>
            <a:pathLst>
              <a:path extrusionOk="0" h="18069" w="19273">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5412" name="Google Shape;5412;p74"/>
          <p:cNvGrpSpPr/>
          <p:nvPr/>
        </p:nvGrpSpPr>
        <p:grpSpPr>
          <a:xfrm>
            <a:off x="3337249" y="2731783"/>
            <a:ext cx="339253" cy="298169"/>
            <a:chOff x="4467200" y="877100"/>
            <a:chExt cx="481825" cy="423475"/>
          </a:xfrm>
        </p:grpSpPr>
        <p:sp>
          <p:nvSpPr>
            <p:cNvPr id="5413" name="Google Shape;5413;p74"/>
            <p:cNvSpPr/>
            <p:nvPr/>
          </p:nvSpPr>
          <p:spPr>
            <a:xfrm>
              <a:off x="4467200" y="1018225"/>
              <a:ext cx="481825" cy="282350"/>
            </a:xfrm>
            <a:custGeom>
              <a:rect b="b" l="l" r="r" t="t"/>
              <a:pathLst>
                <a:path extrusionOk="0" h="11294" w="19273">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14" name="Google Shape;5414;p74"/>
            <p:cNvSpPr/>
            <p:nvPr/>
          </p:nvSpPr>
          <p:spPr>
            <a:xfrm>
              <a:off x="4608425" y="1129300"/>
              <a:ext cx="45125" cy="60175"/>
            </a:xfrm>
            <a:custGeom>
              <a:rect b="b" l="l" r="r" t="t"/>
              <a:pathLst>
                <a:path extrusionOk="0" h="2407" w="1805">
                  <a:moveTo>
                    <a:pt x="0" y="0"/>
                  </a:moveTo>
                  <a:lnTo>
                    <a:pt x="0" y="2406"/>
                  </a:lnTo>
                  <a:lnTo>
                    <a:pt x="1804" y="12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15" name="Google Shape;5415;p74"/>
            <p:cNvSpPr/>
            <p:nvPr/>
          </p:nvSpPr>
          <p:spPr>
            <a:xfrm>
              <a:off x="4495500" y="877100"/>
              <a:ext cx="141175" cy="141175"/>
            </a:xfrm>
            <a:custGeom>
              <a:rect b="b" l="l" r="r" t="t"/>
              <a:pathLst>
                <a:path extrusionOk="0" h="5647" w="5647">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16" name="Google Shape;5416;p74"/>
            <p:cNvSpPr/>
            <p:nvPr/>
          </p:nvSpPr>
          <p:spPr>
            <a:xfrm>
              <a:off x="4636650" y="877100"/>
              <a:ext cx="141175" cy="141175"/>
            </a:xfrm>
            <a:custGeom>
              <a:rect b="b" l="l" r="r" t="t"/>
              <a:pathLst>
                <a:path extrusionOk="0" h="5647" w="5647">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417" name="Google Shape;5417;p74"/>
          <p:cNvGrpSpPr/>
          <p:nvPr/>
        </p:nvGrpSpPr>
        <p:grpSpPr>
          <a:xfrm>
            <a:off x="3752140" y="2711232"/>
            <a:ext cx="354778" cy="339271"/>
            <a:chOff x="5045500" y="842250"/>
            <a:chExt cx="503875" cy="481850"/>
          </a:xfrm>
        </p:grpSpPr>
        <p:sp>
          <p:nvSpPr>
            <p:cNvPr id="5418" name="Google Shape;5418;p74"/>
            <p:cNvSpPr/>
            <p:nvPr/>
          </p:nvSpPr>
          <p:spPr>
            <a:xfrm>
              <a:off x="5045500" y="842250"/>
              <a:ext cx="503875" cy="481850"/>
            </a:xfrm>
            <a:custGeom>
              <a:rect b="b" l="l" r="r" t="t"/>
              <a:pathLst>
                <a:path extrusionOk="0" h="19274" w="20155">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19" name="Google Shape;5419;p74"/>
            <p:cNvSpPr/>
            <p:nvPr/>
          </p:nvSpPr>
          <p:spPr>
            <a:xfrm>
              <a:off x="5221050" y="898625"/>
              <a:ext cx="254100" cy="254100"/>
            </a:xfrm>
            <a:custGeom>
              <a:rect b="b" l="l" r="r" t="t"/>
              <a:pathLst>
                <a:path extrusionOk="0" h="10164" w="10164">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420" name="Google Shape;5420;p74"/>
          <p:cNvGrpSpPr/>
          <p:nvPr/>
        </p:nvGrpSpPr>
        <p:grpSpPr>
          <a:xfrm>
            <a:off x="4174987" y="2737451"/>
            <a:ext cx="336965" cy="286833"/>
            <a:chOff x="5645200" y="879425"/>
            <a:chExt cx="478575" cy="407375"/>
          </a:xfrm>
        </p:grpSpPr>
        <p:sp>
          <p:nvSpPr>
            <p:cNvPr id="5421" name="Google Shape;5421;p74"/>
            <p:cNvSpPr/>
            <p:nvPr/>
          </p:nvSpPr>
          <p:spPr>
            <a:xfrm>
              <a:off x="6004200" y="1075025"/>
              <a:ext cx="86075" cy="93450"/>
            </a:xfrm>
            <a:custGeom>
              <a:rect b="b" l="l" r="r" t="t"/>
              <a:pathLst>
                <a:path extrusionOk="0" h="3738" w="3443">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22" name="Google Shape;5422;p74"/>
            <p:cNvSpPr/>
            <p:nvPr/>
          </p:nvSpPr>
          <p:spPr>
            <a:xfrm>
              <a:off x="5880900" y="953275"/>
              <a:ext cx="95100" cy="93525"/>
            </a:xfrm>
            <a:custGeom>
              <a:rect b="b" l="l" r="r" t="t"/>
              <a:pathLst>
                <a:path extrusionOk="0" h="3741" w="3804">
                  <a:moveTo>
                    <a:pt x="0" y="1"/>
                  </a:moveTo>
                  <a:lnTo>
                    <a:pt x="0" y="3741"/>
                  </a:lnTo>
                  <a:lnTo>
                    <a:pt x="3804" y="3741"/>
                  </a:lnTo>
                  <a:lnTo>
                    <a:pt x="3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23" name="Google Shape;5423;p74"/>
            <p:cNvSpPr/>
            <p:nvPr/>
          </p:nvSpPr>
          <p:spPr>
            <a:xfrm>
              <a:off x="6004200" y="953275"/>
              <a:ext cx="119575" cy="93525"/>
            </a:xfrm>
            <a:custGeom>
              <a:rect b="b" l="l" r="r" t="t"/>
              <a:pathLst>
                <a:path extrusionOk="0" h="3741" w="4783">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24" name="Google Shape;5424;p74"/>
            <p:cNvSpPr/>
            <p:nvPr/>
          </p:nvSpPr>
          <p:spPr>
            <a:xfrm>
              <a:off x="5880900" y="1075025"/>
              <a:ext cx="95100" cy="93450"/>
            </a:xfrm>
            <a:custGeom>
              <a:rect b="b" l="l" r="r" t="t"/>
              <a:pathLst>
                <a:path extrusionOk="0" h="3738" w="3804">
                  <a:moveTo>
                    <a:pt x="0" y="0"/>
                  </a:moveTo>
                  <a:lnTo>
                    <a:pt x="0" y="3737"/>
                  </a:lnTo>
                  <a:lnTo>
                    <a:pt x="3804" y="3737"/>
                  </a:lnTo>
                  <a:lnTo>
                    <a:pt x="3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25" name="Google Shape;5425;p74"/>
            <p:cNvSpPr/>
            <p:nvPr/>
          </p:nvSpPr>
          <p:spPr>
            <a:xfrm>
              <a:off x="5645200" y="879425"/>
              <a:ext cx="207500" cy="167375"/>
            </a:xfrm>
            <a:custGeom>
              <a:rect b="b" l="l" r="r" t="t"/>
              <a:pathLst>
                <a:path extrusionOk="0" h="6695" w="830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26" name="Google Shape;5426;p74"/>
            <p:cNvSpPr/>
            <p:nvPr/>
          </p:nvSpPr>
          <p:spPr>
            <a:xfrm>
              <a:off x="5722500" y="1075025"/>
              <a:ext cx="370875" cy="211775"/>
            </a:xfrm>
            <a:custGeom>
              <a:rect b="b" l="l" r="r" t="t"/>
              <a:pathLst>
                <a:path extrusionOk="0" h="8471" w="14835">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427" name="Google Shape;5427;p74"/>
          <p:cNvGrpSpPr/>
          <p:nvPr/>
        </p:nvGrpSpPr>
        <p:grpSpPr>
          <a:xfrm>
            <a:off x="4611062" y="2711241"/>
            <a:ext cx="298186" cy="339253"/>
            <a:chOff x="6264525" y="842250"/>
            <a:chExt cx="423500" cy="481825"/>
          </a:xfrm>
        </p:grpSpPr>
        <p:sp>
          <p:nvSpPr>
            <p:cNvPr id="5428" name="Google Shape;5428;p74"/>
            <p:cNvSpPr/>
            <p:nvPr/>
          </p:nvSpPr>
          <p:spPr>
            <a:xfrm>
              <a:off x="6264525" y="1033450"/>
              <a:ext cx="135300" cy="266450"/>
            </a:xfrm>
            <a:custGeom>
              <a:rect b="b" l="l" r="r" t="t"/>
              <a:pathLst>
                <a:path extrusionOk="0" h="10658" w="5412">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29" name="Google Shape;5429;p74"/>
            <p:cNvSpPr/>
            <p:nvPr/>
          </p:nvSpPr>
          <p:spPr>
            <a:xfrm>
              <a:off x="6552700" y="1033450"/>
              <a:ext cx="135325" cy="266450"/>
            </a:xfrm>
            <a:custGeom>
              <a:rect b="b" l="l" r="r" t="t"/>
              <a:pathLst>
                <a:path extrusionOk="0" h="10658" w="5413">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30" name="Google Shape;5430;p74"/>
            <p:cNvSpPr/>
            <p:nvPr/>
          </p:nvSpPr>
          <p:spPr>
            <a:xfrm>
              <a:off x="6462150" y="985275"/>
              <a:ext cx="28025" cy="28250"/>
            </a:xfrm>
            <a:custGeom>
              <a:rect b="b" l="l" r="r" t="t"/>
              <a:pathLst>
                <a:path extrusionOk="0" h="1130" w="1121">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31" name="Google Shape;5431;p74"/>
            <p:cNvSpPr/>
            <p:nvPr/>
          </p:nvSpPr>
          <p:spPr>
            <a:xfrm>
              <a:off x="6288775" y="1182900"/>
              <a:ext cx="375075" cy="141175"/>
            </a:xfrm>
            <a:custGeom>
              <a:rect b="b" l="l" r="r" t="t"/>
              <a:pathLst>
                <a:path extrusionOk="0" h="5647" w="15003">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32" name="Google Shape;5432;p74"/>
            <p:cNvSpPr/>
            <p:nvPr/>
          </p:nvSpPr>
          <p:spPr>
            <a:xfrm>
              <a:off x="6278675" y="965325"/>
              <a:ext cx="42350" cy="84725"/>
            </a:xfrm>
            <a:custGeom>
              <a:rect b="b" l="l" r="r" t="t"/>
              <a:pathLst>
                <a:path extrusionOk="0" h="3389" w="1694">
                  <a:moveTo>
                    <a:pt x="1693" y="1"/>
                  </a:moveTo>
                  <a:lnTo>
                    <a:pt x="1" y="1693"/>
                  </a:lnTo>
                  <a:lnTo>
                    <a:pt x="1693" y="3388"/>
                  </a:lnTo>
                  <a:lnTo>
                    <a:pt x="16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33" name="Google Shape;5433;p74"/>
            <p:cNvSpPr/>
            <p:nvPr/>
          </p:nvSpPr>
          <p:spPr>
            <a:xfrm>
              <a:off x="6631525" y="965325"/>
              <a:ext cx="42400" cy="84725"/>
            </a:xfrm>
            <a:custGeom>
              <a:rect b="b" l="l" r="r" t="t"/>
              <a:pathLst>
                <a:path extrusionOk="0" h="3389" w="1696">
                  <a:moveTo>
                    <a:pt x="1" y="1"/>
                  </a:moveTo>
                  <a:lnTo>
                    <a:pt x="1" y="3388"/>
                  </a:lnTo>
                  <a:lnTo>
                    <a:pt x="1696" y="169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34" name="Google Shape;5434;p74"/>
            <p:cNvSpPr/>
            <p:nvPr/>
          </p:nvSpPr>
          <p:spPr>
            <a:xfrm>
              <a:off x="6349225" y="842250"/>
              <a:ext cx="254100" cy="312425"/>
            </a:xfrm>
            <a:custGeom>
              <a:rect b="b" l="l" r="r" t="t"/>
              <a:pathLst>
                <a:path extrusionOk="0" h="12497" w="10164">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435" name="Google Shape;5435;p74"/>
          <p:cNvGrpSpPr/>
          <p:nvPr/>
        </p:nvGrpSpPr>
        <p:grpSpPr>
          <a:xfrm>
            <a:off x="829350" y="3125895"/>
            <a:ext cx="339253" cy="339253"/>
            <a:chOff x="900750" y="1436075"/>
            <a:chExt cx="481825" cy="481825"/>
          </a:xfrm>
        </p:grpSpPr>
        <p:sp>
          <p:nvSpPr>
            <p:cNvPr id="5436" name="Google Shape;5436;p74"/>
            <p:cNvSpPr/>
            <p:nvPr/>
          </p:nvSpPr>
          <p:spPr>
            <a:xfrm>
              <a:off x="900750" y="1627500"/>
              <a:ext cx="481825" cy="290400"/>
            </a:xfrm>
            <a:custGeom>
              <a:rect b="b" l="l" r="r" t="t"/>
              <a:pathLst>
                <a:path extrusionOk="0" h="11616" w="19273">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37" name="Google Shape;5437;p74"/>
            <p:cNvSpPr/>
            <p:nvPr/>
          </p:nvSpPr>
          <p:spPr>
            <a:xfrm>
              <a:off x="1296950" y="1549900"/>
              <a:ext cx="71550" cy="105850"/>
            </a:xfrm>
            <a:custGeom>
              <a:rect b="b" l="l" r="r" t="t"/>
              <a:pathLst>
                <a:path extrusionOk="0" h="4234" w="2862">
                  <a:moveTo>
                    <a:pt x="0" y="0"/>
                  </a:moveTo>
                  <a:lnTo>
                    <a:pt x="0" y="4234"/>
                  </a:lnTo>
                  <a:lnTo>
                    <a:pt x="2861" y="2117"/>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38" name="Google Shape;5438;p74"/>
            <p:cNvSpPr/>
            <p:nvPr/>
          </p:nvSpPr>
          <p:spPr>
            <a:xfrm>
              <a:off x="914900" y="1549900"/>
              <a:ext cx="71550" cy="105850"/>
            </a:xfrm>
            <a:custGeom>
              <a:rect b="b" l="l" r="r" t="t"/>
              <a:pathLst>
                <a:path extrusionOk="0" h="4234" w="2862">
                  <a:moveTo>
                    <a:pt x="2861" y="0"/>
                  </a:moveTo>
                  <a:lnTo>
                    <a:pt x="0" y="2117"/>
                  </a:lnTo>
                  <a:lnTo>
                    <a:pt x="2861" y="4234"/>
                  </a:lnTo>
                  <a:lnTo>
                    <a:pt x="28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39" name="Google Shape;5439;p74"/>
            <p:cNvSpPr/>
            <p:nvPr/>
          </p:nvSpPr>
          <p:spPr>
            <a:xfrm>
              <a:off x="1014650" y="1436075"/>
              <a:ext cx="254100" cy="336150"/>
            </a:xfrm>
            <a:custGeom>
              <a:rect b="b" l="l" r="r" t="t"/>
              <a:pathLst>
                <a:path extrusionOk="0" h="13446" w="10164">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440" name="Google Shape;5440;p74"/>
          <p:cNvGrpSpPr/>
          <p:nvPr/>
        </p:nvGrpSpPr>
        <p:grpSpPr>
          <a:xfrm>
            <a:off x="1247198" y="3186183"/>
            <a:ext cx="339253" cy="218676"/>
            <a:chOff x="1492675" y="1520750"/>
            <a:chExt cx="481825" cy="310575"/>
          </a:xfrm>
        </p:grpSpPr>
        <p:sp>
          <p:nvSpPr>
            <p:cNvPr id="5441" name="Google Shape;5441;p74"/>
            <p:cNvSpPr/>
            <p:nvPr/>
          </p:nvSpPr>
          <p:spPr>
            <a:xfrm>
              <a:off x="1492675" y="1540400"/>
              <a:ext cx="481825" cy="290925"/>
            </a:xfrm>
            <a:custGeom>
              <a:rect b="b" l="l" r="r" t="t"/>
              <a:pathLst>
                <a:path extrusionOk="0" h="11637" w="19273">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42" name="Google Shape;5442;p74"/>
            <p:cNvSpPr/>
            <p:nvPr/>
          </p:nvSpPr>
          <p:spPr>
            <a:xfrm>
              <a:off x="1522575" y="1520750"/>
              <a:ext cx="421975" cy="165800"/>
            </a:xfrm>
            <a:custGeom>
              <a:rect b="b" l="l" r="r" t="t"/>
              <a:pathLst>
                <a:path extrusionOk="0" h="6632" w="16879">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443" name="Google Shape;5443;p74"/>
          <p:cNvGrpSpPr/>
          <p:nvPr/>
        </p:nvGrpSpPr>
        <p:grpSpPr>
          <a:xfrm>
            <a:off x="1654995" y="3125877"/>
            <a:ext cx="352332" cy="339288"/>
            <a:chOff x="2071000" y="1435025"/>
            <a:chExt cx="500400" cy="481875"/>
          </a:xfrm>
        </p:grpSpPr>
        <p:sp>
          <p:nvSpPr>
            <p:cNvPr id="5444" name="Google Shape;5444;p74"/>
            <p:cNvSpPr/>
            <p:nvPr/>
          </p:nvSpPr>
          <p:spPr>
            <a:xfrm>
              <a:off x="2425125" y="1718700"/>
              <a:ext cx="146275" cy="141750"/>
            </a:xfrm>
            <a:custGeom>
              <a:rect b="b" l="l" r="r" t="t"/>
              <a:pathLst>
                <a:path extrusionOk="0" h="5670" w="5851">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45" name="Google Shape;5445;p74"/>
            <p:cNvSpPr/>
            <p:nvPr/>
          </p:nvSpPr>
          <p:spPr>
            <a:xfrm>
              <a:off x="2071000" y="1477850"/>
              <a:ext cx="453125" cy="439050"/>
            </a:xfrm>
            <a:custGeom>
              <a:rect b="b" l="l" r="r" t="t"/>
              <a:pathLst>
                <a:path extrusionOk="0" h="17562" w="18125">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46" name="Google Shape;5446;p74"/>
            <p:cNvSpPr/>
            <p:nvPr/>
          </p:nvSpPr>
          <p:spPr>
            <a:xfrm>
              <a:off x="2141600" y="1435025"/>
              <a:ext cx="146300" cy="141850"/>
            </a:xfrm>
            <a:custGeom>
              <a:rect b="b" l="l" r="r" t="t"/>
              <a:pathLst>
                <a:path extrusionOk="0" h="5674" w="5852">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447" name="Google Shape;5447;p74"/>
          <p:cNvGrpSpPr/>
          <p:nvPr/>
        </p:nvGrpSpPr>
        <p:grpSpPr>
          <a:xfrm>
            <a:off x="2083159" y="3146709"/>
            <a:ext cx="351874" cy="297623"/>
            <a:chOff x="2678350" y="1464650"/>
            <a:chExt cx="499750" cy="422700"/>
          </a:xfrm>
        </p:grpSpPr>
        <p:sp>
          <p:nvSpPr>
            <p:cNvPr id="5448" name="Google Shape;5448;p74"/>
            <p:cNvSpPr/>
            <p:nvPr/>
          </p:nvSpPr>
          <p:spPr>
            <a:xfrm>
              <a:off x="3081050" y="1542700"/>
              <a:ext cx="97050" cy="267350"/>
            </a:xfrm>
            <a:custGeom>
              <a:rect b="b" l="l" r="r" t="t"/>
              <a:pathLst>
                <a:path extrusionOk="0" h="10694" w="3882">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49" name="Google Shape;5449;p74"/>
            <p:cNvSpPr/>
            <p:nvPr/>
          </p:nvSpPr>
          <p:spPr>
            <a:xfrm>
              <a:off x="3041000" y="1582600"/>
              <a:ext cx="75075" cy="187725"/>
            </a:xfrm>
            <a:custGeom>
              <a:rect b="b" l="l" r="r" t="t"/>
              <a:pathLst>
                <a:path extrusionOk="0" h="7509" w="3003">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50" name="Google Shape;5450;p74"/>
            <p:cNvSpPr/>
            <p:nvPr/>
          </p:nvSpPr>
          <p:spPr>
            <a:xfrm>
              <a:off x="2678350" y="1464650"/>
              <a:ext cx="339700" cy="422700"/>
            </a:xfrm>
            <a:custGeom>
              <a:rect b="b" l="l" r="r" t="t"/>
              <a:pathLst>
                <a:path extrusionOk="0" h="16908" w="13588">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451" name="Google Shape;5451;p74"/>
          <p:cNvGrpSpPr/>
          <p:nvPr/>
        </p:nvGrpSpPr>
        <p:grpSpPr>
          <a:xfrm>
            <a:off x="2506692" y="3125895"/>
            <a:ext cx="339253" cy="339253"/>
            <a:chOff x="3271200" y="1435075"/>
            <a:chExt cx="481825" cy="481825"/>
          </a:xfrm>
        </p:grpSpPr>
        <p:sp>
          <p:nvSpPr>
            <p:cNvPr id="5452" name="Google Shape;5452;p74"/>
            <p:cNvSpPr/>
            <p:nvPr/>
          </p:nvSpPr>
          <p:spPr>
            <a:xfrm>
              <a:off x="3271200" y="1435075"/>
              <a:ext cx="481825" cy="481825"/>
            </a:xfrm>
            <a:custGeom>
              <a:rect b="b" l="l" r="r" t="t"/>
              <a:pathLst>
                <a:path extrusionOk="0" h="19273" w="19273">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53" name="Google Shape;5453;p74"/>
            <p:cNvSpPr/>
            <p:nvPr/>
          </p:nvSpPr>
          <p:spPr>
            <a:xfrm>
              <a:off x="3356575" y="1520525"/>
              <a:ext cx="311000" cy="311025"/>
            </a:xfrm>
            <a:custGeom>
              <a:rect b="b" l="l" r="r" t="t"/>
              <a:pathLst>
                <a:path extrusionOk="0" h="12441" w="1244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454" name="Google Shape;5454;p74"/>
          <p:cNvGrpSpPr/>
          <p:nvPr/>
        </p:nvGrpSpPr>
        <p:grpSpPr>
          <a:xfrm>
            <a:off x="2917165" y="3125877"/>
            <a:ext cx="343442" cy="339288"/>
            <a:chOff x="3858100" y="1435075"/>
            <a:chExt cx="487775" cy="481875"/>
          </a:xfrm>
        </p:grpSpPr>
        <p:sp>
          <p:nvSpPr>
            <p:cNvPr id="5455" name="Google Shape;5455;p74"/>
            <p:cNvSpPr/>
            <p:nvPr/>
          </p:nvSpPr>
          <p:spPr>
            <a:xfrm>
              <a:off x="3858100" y="1868750"/>
              <a:ext cx="55575" cy="48200"/>
            </a:xfrm>
            <a:custGeom>
              <a:rect b="b" l="l" r="r" t="t"/>
              <a:pathLst>
                <a:path extrusionOk="0" h="1928" w="2223">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56" name="Google Shape;5456;p74"/>
            <p:cNvSpPr/>
            <p:nvPr/>
          </p:nvSpPr>
          <p:spPr>
            <a:xfrm>
              <a:off x="3917950" y="1808500"/>
              <a:ext cx="60350" cy="48525"/>
            </a:xfrm>
            <a:custGeom>
              <a:rect b="b" l="l" r="r" t="t"/>
              <a:pathLst>
                <a:path extrusionOk="0" h="1941" w="2414">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57" name="Google Shape;5457;p74"/>
            <p:cNvSpPr/>
            <p:nvPr/>
          </p:nvSpPr>
          <p:spPr>
            <a:xfrm>
              <a:off x="3876450" y="1435075"/>
              <a:ext cx="450375" cy="251250"/>
            </a:xfrm>
            <a:custGeom>
              <a:rect b="b" l="l" r="r" t="t"/>
              <a:pathLst>
                <a:path extrusionOk="0" h="10050" w="18015">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58" name="Google Shape;5458;p74"/>
            <p:cNvSpPr/>
            <p:nvPr/>
          </p:nvSpPr>
          <p:spPr>
            <a:xfrm>
              <a:off x="4094925" y="1456025"/>
              <a:ext cx="250950" cy="445250"/>
            </a:xfrm>
            <a:custGeom>
              <a:rect b="b" l="l" r="r" t="t"/>
              <a:pathLst>
                <a:path extrusionOk="0" h="17810" w="10038">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59" name="Google Shape;5459;p74"/>
            <p:cNvSpPr/>
            <p:nvPr/>
          </p:nvSpPr>
          <p:spPr>
            <a:xfrm>
              <a:off x="3993575" y="1542825"/>
              <a:ext cx="245025" cy="242525"/>
            </a:xfrm>
            <a:custGeom>
              <a:rect b="b" l="l" r="r" t="t"/>
              <a:pathLst>
                <a:path extrusionOk="0" h="9701" w="9801">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460" name="Google Shape;5460;p74"/>
          <p:cNvGrpSpPr/>
          <p:nvPr/>
        </p:nvGrpSpPr>
        <p:grpSpPr>
          <a:xfrm>
            <a:off x="3337249" y="3125895"/>
            <a:ext cx="339253" cy="339253"/>
            <a:chOff x="4456875" y="1435075"/>
            <a:chExt cx="481825" cy="481825"/>
          </a:xfrm>
        </p:grpSpPr>
        <p:sp>
          <p:nvSpPr>
            <p:cNvPr id="5461" name="Google Shape;5461;p74"/>
            <p:cNvSpPr/>
            <p:nvPr/>
          </p:nvSpPr>
          <p:spPr>
            <a:xfrm>
              <a:off x="4624975" y="1465275"/>
              <a:ext cx="56650" cy="86000"/>
            </a:xfrm>
            <a:custGeom>
              <a:rect b="b" l="l" r="r" t="t"/>
              <a:pathLst>
                <a:path extrusionOk="0" h="3440" w="2266">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62" name="Google Shape;5462;p74"/>
            <p:cNvSpPr/>
            <p:nvPr/>
          </p:nvSpPr>
          <p:spPr>
            <a:xfrm>
              <a:off x="4615275" y="1797425"/>
              <a:ext cx="66350" cy="89375"/>
            </a:xfrm>
            <a:custGeom>
              <a:rect b="b" l="l" r="r" t="t"/>
              <a:pathLst>
                <a:path extrusionOk="0" h="3575" w="2654">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63" name="Google Shape;5463;p74"/>
            <p:cNvSpPr/>
            <p:nvPr/>
          </p:nvSpPr>
          <p:spPr>
            <a:xfrm>
              <a:off x="4583125" y="1547250"/>
              <a:ext cx="28250" cy="28250"/>
            </a:xfrm>
            <a:custGeom>
              <a:rect b="b" l="l" r="r" t="t"/>
              <a:pathLst>
                <a:path extrusionOk="0" h="1130" w="113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64" name="Google Shape;5464;p74"/>
            <p:cNvSpPr/>
            <p:nvPr/>
          </p:nvSpPr>
          <p:spPr>
            <a:xfrm>
              <a:off x="4597950" y="1576075"/>
              <a:ext cx="83675" cy="87525"/>
            </a:xfrm>
            <a:custGeom>
              <a:rect b="b" l="l" r="r" t="t"/>
              <a:pathLst>
                <a:path extrusionOk="0" h="3501" w="3347">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65" name="Google Shape;5465;p74"/>
            <p:cNvSpPr/>
            <p:nvPr/>
          </p:nvSpPr>
          <p:spPr>
            <a:xfrm>
              <a:off x="4597650" y="1692175"/>
              <a:ext cx="83975" cy="82450"/>
            </a:xfrm>
            <a:custGeom>
              <a:rect b="b" l="l" r="r" t="t"/>
              <a:pathLst>
                <a:path extrusionOk="0" h="3298" w="3359">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66" name="Google Shape;5466;p74"/>
            <p:cNvSpPr/>
            <p:nvPr/>
          </p:nvSpPr>
          <p:spPr>
            <a:xfrm>
              <a:off x="4798050" y="1663575"/>
              <a:ext cx="28475" cy="28250"/>
            </a:xfrm>
            <a:custGeom>
              <a:rect b="b" l="l" r="r" t="t"/>
              <a:pathLst>
                <a:path extrusionOk="0" h="1130" w="1139">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67" name="Google Shape;5467;p74"/>
            <p:cNvSpPr/>
            <p:nvPr/>
          </p:nvSpPr>
          <p:spPr>
            <a:xfrm>
              <a:off x="4710200" y="1435075"/>
              <a:ext cx="228500" cy="228525"/>
            </a:xfrm>
            <a:custGeom>
              <a:rect b="b" l="l" r="r" t="t"/>
              <a:pathLst>
                <a:path extrusionOk="0" h="9141" w="914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68" name="Google Shape;5468;p74"/>
            <p:cNvSpPr/>
            <p:nvPr/>
          </p:nvSpPr>
          <p:spPr>
            <a:xfrm>
              <a:off x="4819200" y="1593475"/>
              <a:ext cx="89400" cy="70125"/>
            </a:xfrm>
            <a:custGeom>
              <a:rect b="b" l="l" r="r" t="t"/>
              <a:pathLst>
                <a:path extrusionOk="0" h="2805" w="3576">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69" name="Google Shape;5469;p74"/>
            <p:cNvSpPr/>
            <p:nvPr/>
          </p:nvSpPr>
          <p:spPr>
            <a:xfrm>
              <a:off x="4819200" y="1692175"/>
              <a:ext cx="89475" cy="66275"/>
            </a:xfrm>
            <a:custGeom>
              <a:rect b="b" l="l" r="r" t="t"/>
              <a:pathLst>
                <a:path extrusionOk="0" h="2651" w="3579">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70" name="Google Shape;5470;p74"/>
            <p:cNvSpPr/>
            <p:nvPr/>
          </p:nvSpPr>
          <p:spPr>
            <a:xfrm>
              <a:off x="4456875" y="1691800"/>
              <a:ext cx="225125" cy="225100"/>
            </a:xfrm>
            <a:custGeom>
              <a:rect b="b" l="l" r="r" t="t"/>
              <a:pathLst>
                <a:path extrusionOk="0" h="9004" w="9005">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71" name="Google Shape;5471;p74"/>
            <p:cNvSpPr/>
            <p:nvPr/>
          </p:nvSpPr>
          <p:spPr>
            <a:xfrm>
              <a:off x="4487000" y="1595125"/>
              <a:ext cx="88925" cy="68475"/>
            </a:xfrm>
            <a:custGeom>
              <a:rect b="b" l="l" r="r" t="t"/>
              <a:pathLst>
                <a:path extrusionOk="0" h="2739" w="3557">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72" name="Google Shape;5472;p74"/>
            <p:cNvSpPr/>
            <p:nvPr/>
          </p:nvSpPr>
          <p:spPr>
            <a:xfrm>
              <a:off x="4486925" y="1692175"/>
              <a:ext cx="89450" cy="66350"/>
            </a:xfrm>
            <a:custGeom>
              <a:rect b="b" l="l" r="r" t="t"/>
              <a:pathLst>
                <a:path extrusionOk="0" h="2654" w="3578">
                  <a:moveTo>
                    <a:pt x="0" y="0"/>
                  </a:moveTo>
                  <a:cubicBezTo>
                    <a:pt x="352" y="1078"/>
                    <a:pt x="1689" y="2030"/>
                    <a:pt x="3578" y="2653"/>
                  </a:cubicBezTo>
                  <a:cubicBezTo>
                    <a:pt x="3418" y="1777"/>
                    <a:pt x="3325" y="889"/>
                    <a:pt x="3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73" name="Google Shape;5473;p74"/>
            <p:cNvSpPr/>
            <p:nvPr/>
          </p:nvSpPr>
          <p:spPr>
            <a:xfrm>
              <a:off x="4456875" y="1435075"/>
              <a:ext cx="225125" cy="228525"/>
            </a:xfrm>
            <a:custGeom>
              <a:rect b="b" l="l" r="r" t="t"/>
              <a:pathLst>
                <a:path extrusionOk="0" h="9141" w="9005">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74" name="Google Shape;5474;p74"/>
            <p:cNvSpPr/>
            <p:nvPr/>
          </p:nvSpPr>
          <p:spPr>
            <a:xfrm>
              <a:off x="4710200" y="1691800"/>
              <a:ext cx="228500" cy="225100"/>
            </a:xfrm>
            <a:custGeom>
              <a:rect b="b" l="l" r="r" t="t"/>
              <a:pathLst>
                <a:path extrusionOk="0" h="9004" w="914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75" name="Google Shape;5475;p74"/>
            <p:cNvSpPr/>
            <p:nvPr/>
          </p:nvSpPr>
          <p:spPr>
            <a:xfrm>
              <a:off x="4710200" y="1465200"/>
              <a:ext cx="70025" cy="89375"/>
            </a:xfrm>
            <a:custGeom>
              <a:rect b="b" l="l" r="r" t="t"/>
              <a:pathLst>
                <a:path extrusionOk="0" h="3575" w="2801">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76" name="Google Shape;5476;p74"/>
            <p:cNvSpPr/>
            <p:nvPr/>
          </p:nvSpPr>
          <p:spPr>
            <a:xfrm>
              <a:off x="4710200" y="1575850"/>
              <a:ext cx="86150" cy="87750"/>
            </a:xfrm>
            <a:custGeom>
              <a:rect b="b" l="l" r="r" t="t"/>
              <a:pathLst>
                <a:path extrusionOk="0" h="3510" w="3446">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77" name="Google Shape;5477;p74"/>
            <p:cNvSpPr/>
            <p:nvPr/>
          </p:nvSpPr>
          <p:spPr>
            <a:xfrm>
              <a:off x="4710200" y="1797500"/>
              <a:ext cx="70025" cy="89375"/>
            </a:xfrm>
            <a:custGeom>
              <a:rect b="b" l="l" r="r" t="t"/>
              <a:pathLst>
                <a:path extrusionOk="0" h="3575" w="2801">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78" name="Google Shape;5478;p74"/>
            <p:cNvSpPr/>
            <p:nvPr/>
          </p:nvSpPr>
          <p:spPr>
            <a:xfrm>
              <a:off x="4681975" y="1776400"/>
              <a:ext cx="28250" cy="28350"/>
            </a:xfrm>
            <a:custGeom>
              <a:rect b="b" l="l" r="r" t="t"/>
              <a:pathLst>
                <a:path extrusionOk="0" h="1134" w="113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79" name="Google Shape;5479;p74"/>
            <p:cNvSpPr/>
            <p:nvPr/>
          </p:nvSpPr>
          <p:spPr>
            <a:xfrm>
              <a:off x="4710200" y="1692175"/>
              <a:ext cx="86150" cy="82450"/>
            </a:xfrm>
            <a:custGeom>
              <a:rect b="b" l="l" r="r" t="t"/>
              <a:pathLst>
                <a:path extrusionOk="0" h="3298" w="3446">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480" name="Google Shape;5480;p74"/>
          <p:cNvGrpSpPr/>
          <p:nvPr/>
        </p:nvGrpSpPr>
        <p:grpSpPr>
          <a:xfrm>
            <a:off x="3758239" y="3125886"/>
            <a:ext cx="342580" cy="339271"/>
            <a:chOff x="5049725" y="1435050"/>
            <a:chExt cx="486550" cy="481850"/>
          </a:xfrm>
        </p:grpSpPr>
        <p:sp>
          <p:nvSpPr>
            <p:cNvPr id="5481" name="Google Shape;5481;p74"/>
            <p:cNvSpPr/>
            <p:nvPr/>
          </p:nvSpPr>
          <p:spPr>
            <a:xfrm>
              <a:off x="5136300" y="1519775"/>
              <a:ext cx="310550" cy="310550"/>
            </a:xfrm>
            <a:custGeom>
              <a:rect b="b" l="l" r="r" t="t"/>
              <a:pathLst>
                <a:path extrusionOk="0" h="12422" w="12422">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82" name="Google Shape;5482;p74"/>
            <p:cNvSpPr/>
            <p:nvPr/>
          </p:nvSpPr>
          <p:spPr>
            <a:xfrm>
              <a:off x="5184925" y="1576250"/>
              <a:ext cx="205475" cy="197625"/>
            </a:xfrm>
            <a:custGeom>
              <a:rect b="b" l="l" r="r" t="t"/>
              <a:pathLst>
                <a:path extrusionOk="0" h="7905" w="8219">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83" name="Google Shape;5483;p74"/>
            <p:cNvSpPr/>
            <p:nvPr/>
          </p:nvSpPr>
          <p:spPr>
            <a:xfrm>
              <a:off x="5049725" y="1435075"/>
              <a:ext cx="481825" cy="481825"/>
            </a:xfrm>
            <a:custGeom>
              <a:rect b="b" l="l" r="r" t="t"/>
              <a:pathLst>
                <a:path extrusionOk="0" h="19273" w="19273">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84" name="Google Shape;5484;p74"/>
            <p:cNvSpPr/>
            <p:nvPr/>
          </p:nvSpPr>
          <p:spPr>
            <a:xfrm>
              <a:off x="5245825" y="1435050"/>
              <a:ext cx="290450" cy="282350"/>
            </a:xfrm>
            <a:custGeom>
              <a:rect b="b" l="l" r="r" t="t"/>
              <a:pathLst>
                <a:path extrusionOk="0" h="11294" w="11618">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485" name="Google Shape;5485;p74"/>
          <p:cNvGrpSpPr/>
          <p:nvPr/>
        </p:nvGrpSpPr>
        <p:grpSpPr>
          <a:xfrm>
            <a:off x="4173790" y="3125895"/>
            <a:ext cx="339359" cy="339253"/>
            <a:chOff x="5642475" y="1435075"/>
            <a:chExt cx="481975" cy="481825"/>
          </a:xfrm>
        </p:grpSpPr>
        <p:sp>
          <p:nvSpPr>
            <p:cNvPr id="5486" name="Google Shape;5486;p74"/>
            <p:cNvSpPr/>
            <p:nvPr/>
          </p:nvSpPr>
          <p:spPr>
            <a:xfrm>
              <a:off x="5642475" y="1435075"/>
              <a:ext cx="481975" cy="340675"/>
            </a:xfrm>
            <a:custGeom>
              <a:rect b="b" l="l" r="r" t="t"/>
              <a:pathLst>
                <a:path extrusionOk="0" h="13627" w="19279">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87" name="Google Shape;5487;p74"/>
            <p:cNvSpPr/>
            <p:nvPr/>
          </p:nvSpPr>
          <p:spPr>
            <a:xfrm>
              <a:off x="5756375" y="1803975"/>
              <a:ext cx="254100" cy="112925"/>
            </a:xfrm>
            <a:custGeom>
              <a:rect b="b" l="l" r="r" t="t"/>
              <a:pathLst>
                <a:path extrusionOk="0" h="4517" w="10164">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88" name="Google Shape;5488;p74"/>
            <p:cNvSpPr/>
            <p:nvPr/>
          </p:nvSpPr>
          <p:spPr>
            <a:xfrm>
              <a:off x="5843400" y="1537550"/>
              <a:ext cx="79975" cy="76125"/>
            </a:xfrm>
            <a:custGeom>
              <a:rect b="b" l="l" r="r" t="t"/>
              <a:pathLst>
                <a:path extrusionOk="0" h="3045" w="3199">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489" name="Google Shape;5489;p74"/>
          <p:cNvGrpSpPr/>
          <p:nvPr/>
        </p:nvGrpSpPr>
        <p:grpSpPr>
          <a:xfrm>
            <a:off x="4588276" y="3125886"/>
            <a:ext cx="343759" cy="339271"/>
            <a:chOff x="6232000" y="1435050"/>
            <a:chExt cx="488225" cy="481850"/>
          </a:xfrm>
        </p:grpSpPr>
        <p:sp>
          <p:nvSpPr>
            <p:cNvPr id="5490" name="Google Shape;5490;p74"/>
            <p:cNvSpPr/>
            <p:nvPr/>
          </p:nvSpPr>
          <p:spPr>
            <a:xfrm>
              <a:off x="6578000" y="1463375"/>
              <a:ext cx="83150" cy="78250"/>
            </a:xfrm>
            <a:custGeom>
              <a:rect b="b" l="l" r="r" t="t"/>
              <a:pathLst>
                <a:path extrusionOk="0" h="3130" w="3326">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91" name="Google Shape;5491;p74"/>
            <p:cNvSpPr/>
            <p:nvPr/>
          </p:nvSpPr>
          <p:spPr>
            <a:xfrm>
              <a:off x="6421725" y="1773850"/>
              <a:ext cx="112950" cy="143050"/>
            </a:xfrm>
            <a:custGeom>
              <a:rect b="b" l="l" r="r" t="t"/>
              <a:pathLst>
                <a:path extrusionOk="0" h="5722" w="4518">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92" name="Google Shape;5492;p74"/>
            <p:cNvSpPr/>
            <p:nvPr/>
          </p:nvSpPr>
          <p:spPr>
            <a:xfrm>
              <a:off x="6448975" y="1632700"/>
              <a:ext cx="56475" cy="56475"/>
            </a:xfrm>
            <a:custGeom>
              <a:rect b="b" l="l" r="r" t="t"/>
              <a:pathLst>
                <a:path extrusionOk="0" h="2259" w="2259">
                  <a:moveTo>
                    <a:pt x="0" y="0"/>
                  </a:moveTo>
                  <a:lnTo>
                    <a:pt x="0" y="2259"/>
                  </a:lnTo>
                  <a:lnTo>
                    <a:pt x="2259" y="2259"/>
                  </a:lnTo>
                  <a:lnTo>
                    <a:pt x="22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93" name="Google Shape;5493;p74"/>
            <p:cNvSpPr/>
            <p:nvPr/>
          </p:nvSpPr>
          <p:spPr>
            <a:xfrm>
              <a:off x="6232000" y="1435050"/>
              <a:ext cx="488225" cy="237825"/>
            </a:xfrm>
            <a:custGeom>
              <a:rect b="b" l="l" r="r" t="t"/>
              <a:pathLst>
                <a:path extrusionOk="0" h="9513" w="19529">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94" name="Google Shape;5494;p74"/>
            <p:cNvSpPr/>
            <p:nvPr/>
          </p:nvSpPr>
          <p:spPr>
            <a:xfrm>
              <a:off x="6291025" y="1537700"/>
              <a:ext cx="369800" cy="379200"/>
            </a:xfrm>
            <a:custGeom>
              <a:rect b="b" l="l" r="r" t="t"/>
              <a:pathLst>
                <a:path extrusionOk="0" h="15168" w="14792">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495" name="Google Shape;5495;p74"/>
          <p:cNvGrpSpPr/>
          <p:nvPr/>
        </p:nvGrpSpPr>
        <p:grpSpPr>
          <a:xfrm>
            <a:off x="849012" y="3539545"/>
            <a:ext cx="299929" cy="337792"/>
            <a:chOff x="924450" y="2028975"/>
            <a:chExt cx="425975" cy="479750"/>
          </a:xfrm>
        </p:grpSpPr>
        <p:sp>
          <p:nvSpPr>
            <p:cNvPr id="5496" name="Google Shape;5496;p74"/>
            <p:cNvSpPr/>
            <p:nvPr/>
          </p:nvSpPr>
          <p:spPr>
            <a:xfrm>
              <a:off x="1035500" y="2028975"/>
              <a:ext cx="314925" cy="153075"/>
            </a:xfrm>
            <a:custGeom>
              <a:rect b="b" l="l" r="r" t="t"/>
              <a:pathLst>
                <a:path extrusionOk="0" h="6123" w="12597">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97" name="Google Shape;5497;p74"/>
            <p:cNvSpPr/>
            <p:nvPr/>
          </p:nvSpPr>
          <p:spPr>
            <a:xfrm>
              <a:off x="1212475" y="2137450"/>
              <a:ext cx="137950" cy="304275"/>
            </a:xfrm>
            <a:custGeom>
              <a:rect b="b" l="l" r="r" t="t"/>
              <a:pathLst>
                <a:path extrusionOk="0" h="12171" w="5518">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98" name="Google Shape;5498;p74"/>
            <p:cNvSpPr/>
            <p:nvPr/>
          </p:nvSpPr>
          <p:spPr>
            <a:xfrm>
              <a:off x="924450" y="2204450"/>
              <a:ext cx="139300" cy="304275"/>
            </a:xfrm>
            <a:custGeom>
              <a:rect b="b" l="l" r="r" t="t"/>
              <a:pathLst>
                <a:path extrusionOk="0" h="12171" w="5572">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499" name="Google Shape;5499;p74"/>
          <p:cNvGrpSpPr/>
          <p:nvPr/>
        </p:nvGrpSpPr>
        <p:grpSpPr>
          <a:xfrm>
            <a:off x="1661509" y="3559347"/>
            <a:ext cx="339306" cy="298186"/>
            <a:chOff x="2085450" y="2057100"/>
            <a:chExt cx="481900" cy="423500"/>
          </a:xfrm>
        </p:grpSpPr>
        <p:sp>
          <p:nvSpPr>
            <p:cNvPr id="5500" name="Google Shape;5500;p74"/>
            <p:cNvSpPr/>
            <p:nvPr/>
          </p:nvSpPr>
          <p:spPr>
            <a:xfrm>
              <a:off x="2085450" y="2061650"/>
              <a:ext cx="141250" cy="418950"/>
            </a:xfrm>
            <a:custGeom>
              <a:rect b="b" l="l" r="r" t="t"/>
              <a:pathLst>
                <a:path extrusionOk="0" h="16758" w="565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01" name="Google Shape;5501;p74"/>
            <p:cNvSpPr/>
            <p:nvPr/>
          </p:nvSpPr>
          <p:spPr>
            <a:xfrm>
              <a:off x="2254900" y="2061050"/>
              <a:ext cx="143050" cy="415650"/>
            </a:xfrm>
            <a:custGeom>
              <a:rect b="b" l="l" r="r" t="t"/>
              <a:pathLst>
                <a:path extrusionOk="0" h="16626" w="5722">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02" name="Google Shape;5502;p74"/>
            <p:cNvSpPr/>
            <p:nvPr/>
          </p:nvSpPr>
          <p:spPr>
            <a:xfrm>
              <a:off x="2426175" y="2057100"/>
              <a:ext cx="141175" cy="418925"/>
            </a:xfrm>
            <a:custGeom>
              <a:rect b="b" l="l" r="r" t="t"/>
              <a:pathLst>
                <a:path extrusionOk="0" h="16757" w="5647">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503" name="Google Shape;5503;p74"/>
          <p:cNvGrpSpPr/>
          <p:nvPr/>
        </p:nvGrpSpPr>
        <p:grpSpPr>
          <a:xfrm>
            <a:off x="2089442" y="3582592"/>
            <a:ext cx="339306" cy="251698"/>
            <a:chOff x="2678275" y="2090100"/>
            <a:chExt cx="481900" cy="357475"/>
          </a:xfrm>
        </p:grpSpPr>
        <p:sp>
          <p:nvSpPr>
            <p:cNvPr id="5504" name="Google Shape;5504;p74"/>
            <p:cNvSpPr/>
            <p:nvPr/>
          </p:nvSpPr>
          <p:spPr>
            <a:xfrm>
              <a:off x="2899450" y="2249100"/>
              <a:ext cx="39550" cy="39550"/>
            </a:xfrm>
            <a:custGeom>
              <a:rect b="b" l="l" r="r" t="t"/>
              <a:pathLst>
                <a:path extrusionOk="0" h="1582" w="1582">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05" name="Google Shape;5505;p74"/>
            <p:cNvSpPr/>
            <p:nvPr/>
          </p:nvSpPr>
          <p:spPr>
            <a:xfrm>
              <a:off x="3092400" y="2249100"/>
              <a:ext cx="39550" cy="39550"/>
            </a:xfrm>
            <a:custGeom>
              <a:rect b="b" l="l" r="r" t="t"/>
              <a:pathLst>
                <a:path extrusionOk="0" h="1582" w="1582">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06" name="Google Shape;5506;p74"/>
            <p:cNvSpPr/>
            <p:nvPr/>
          </p:nvSpPr>
          <p:spPr>
            <a:xfrm>
              <a:off x="2678350" y="2389425"/>
              <a:ext cx="481825" cy="58150"/>
            </a:xfrm>
            <a:custGeom>
              <a:rect b="b" l="l" r="r" t="t"/>
              <a:pathLst>
                <a:path extrusionOk="0" h="2326" w="19273">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07" name="Google Shape;5507;p74"/>
            <p:cNvSpPr/>
            <p:nvPr/>
          </p:nvSpPr>
          <p:spPr>
            <a:xfrm>
              <a:off x="2706600" y="2249100"/>
              <a:ext cx="39550" cy="39550"/>
            </a:xfrm>
            <a:custGeom>
              <a:rect b="b" l="l" r="r" t="t"/>
              <a:pathLst>
                <a:path extrusionOk="0" h="1582" w="1582">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08" name="Google Shape;5508;p74"/>
            <p:cNvSpPr/>
            <p:nvPr/>
          </p:nvSpPr>
          <p:spPr>
            <a:xfrm>
              <a:off x="2678275" y="2090100"/>
              <a:ext cx="481900" cy="271125"/>
            </a:xfrm>
            <a:custGeom>
              <a:rect b="b" l="l" r="r" t="t"/>
              <a:pathLst>
                <a:path extrusionOk="0" h="10845" w="19276">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509" name="Google Shape;5509;p74"/>
          <p:cNvGrpSpPr/>
          <p:nvPr/>
        </p:nvGrpSpPr>
        <p:grpSpPr>
          <a:xfrm>
            <a:off x="2566646" y="3594790"/>
            <a:ext cx="219345" cy="227301"/>
            <a:chOff x="3357325" y="2093500"/>
            <a:chExt cx="311525" cy="322825"/>
          </a:xfrm>
        </p:grpSpPr>
        <p:sp>
          <p:nvSpPr>
            <p:cNvPr id="5510" name="Google Shape;5510;p74"/>
            <p:cNvSpPr/>
            <p:nvPr/>
          </p:nvSpPr>
          <p:spPr>
            <a:xfrm>
              <a:off x="3357325" y="2210550"/>
              <a:ext cx="85700" cy="205775"/>
            </a:xfrm>
            <a:custGeom>
              <a:rect b="b" l="l" r="r" t="t"/>
              <a:pathLst>
                <a:path extrusionOk="0" h="8231" w="3428">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11" name="Google Shape;5511;p74"/>
            <p:cNvSpPr/>
            <p:nvPr/>
          </p:nvSpPr>
          <p:spPr>
            <a:xfrm>
              <a:off x="3471225" y="2152075"/>
              <a:ext cx="84725" cy="264250"/>
            </a:xfrm>
            <a:custGeom>
              <a:rect b="b" l="l" r="r" t="t"/>
              <a:pathLst>
                <a:path extrusionOk="0" h="10570" w="3389">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12" name="Google Shape;5512;p74"/>
            <p:cNvSpPr/>
            <p:nvPr/>
          </p:nvSpPr>
          <p:spPr>
            <a:xfrm>
              <a:off x="3584150" y="2093500"/>
              <a:ext cx="84700" cy="322825"/>
            </a:xfrm>
            <a:custGeom>
              <a:rect b="b" l="l" r="r" t="t"/>
              <a:pathLst>
                <a:path extrusionOk="0" h="12913" w="3388">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5513" name="Google Shape;5513;p74"/>
          <p:cNvSpPr/>
          <p:nvPr/>
        </p:nvSpPr>
        <p:spPr>
          <a:xfrm>
            <a:off x="2921919" y="3550464"/>
            <a:ext cx="333673" cy="315824"/>
          </a:xfrm>
          <a:custGeom>
            <a:rect b="b" l="l" r="r" t="t"/>
            <a:pathLst>
              <a:path extrusionOk="0" h="17942" w="18956">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5514" name="Google Shape;5514;p74"/>
          <p:cNvGrpSpPr/>
          <p:nvPr/>
        </p:nvGrpSpPr>
        <p:grpSpPr>
          <a:xfrm>
            <a:off x="3360836" y="3538814"/>
            <a:ext cx="292078" cy="339253"/>
            <a:chOff x="4492800" y="2027925"/>
            <a:chExt cx="414825" cy="481825"/>
          </a:xfrm>
        </p:grpSpPr>
        <p:sp>
          <p:nvSpPr>
            <p:cNvPr id="5515" name="Google Shape;5515;p74"/>
            <p:cNvSpPr/>
            <p:nvPr/>
          </p:nvSpPr>
          <p:spPr>
            <a:xfrm>
              <a:off x="4492800" y="2027925"/>
              <a:ext cx="54600" cy="481825"/>
            </a:xfrm>
            <a:custGeom>
              <a:rect b="b" l="l" r="r" t="t"/>
              <a:pathLst>
                <a:path extrusionOk="0" h="19273" w="2184">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16" name="Google Shape;5516;p74"/>
            <p:cNvSpPr/>
            <p:nvPr/>
          </p:nvSpPr>
          <p:spPr>
            <a:xfrm>
              <a:off x="4575600" y="2051425"/>
              <a:ext cx="332025" cy="262450"/>
            </a:xfrm>
            <a:custGeom>
              <a:rect b="b" l="l" r="r" t="t"/>
              <a:pathLst>
                <a:path extrusionOk="0" h="10498" w="13281">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517" name="Google Shape;5517;p74"/>
          <p:cNvGrpSpPr/>
          <p:nvPr/>
        </p:nvGrpSpPr>
        <p:grpSpPr>
          <a:xfrm>
            <a:off x="3759928" y="3538805"/>
            <a:ext cx="339200" cy="339271"/>
            <a:chOff x="5049725" y="2027900"/>
            <a:chExt cx="481750" cy="481850"/>
          </a:xfrm>
        </p:grpSpPr>
        <p:sp>
          <p:nvSpPr>
            <p:cNvPr id="5518" name="Google Shape;5518;p74"/>
            <p:cNvSpPr/>
            <p:nvPr/>
          </p:nvSpPr>
          <p:spPr>
            <a:xfrm>
              <a:off x="5191775" y="2394925"/>
              <a:ext cx="197625" cy="114825"/>
            </a:xfrm>
            <a:custGeom>
              <a:rect b="b" l="l" r="r" t="t"/>
              <a:pathLst>
                <a:path extrusionOk="0" h="4593" w="7905">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19" name="Google Shape;5519;p74"/>
            <p:cNvSpPr/>
            <p:nvPr/>
          </p:nvSpPr>
          <p:spPr>
            <a:xfrm>
              <a:off x="5113625" y="2027900"/>
              <a:ext cx="347300" cy="338825"/>
            </a:xfrm>
            <a:custGeom>
              <a:rect b="b" l="l" r="r" t="t"/>
              <a:pathLst>
                <a:path extrusionOk="0" h="13553" w="13892">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20" name="Google Shape;5520;p74"/>
            <p:cNvSpPr/>
            <p:nvPr/>
          </p:nvSpPr>
          <p:spPr>
            <a:xfrm>
              <a:off x="5049725" y="2197300"/>
              <a:ext cx="56400" cy="28275"/>
            </a:xfrm>
            <a:custGeom>
              <a:rect b="b" l="l" r="r" t="t"/>
              <a:pathLst>
                <a:path extrusionOk="0" h="1131" w="2256">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21" name="Google Shape;5521;p74"/>
            <p:cNvSpPr/>
            <p:nvPr/>
          </p:nvSpPr>
          <p:spPr>
            <a:xfrm>
              <a:off x="5052575" y="2102800"/>
              <a:ext cx="50850" cy="48075"/>
            </a:xfrm>
            <a:custGeom>
              <a:rect b="b" l="l" r="r" t="t"/>
              <a:pathLst>
                <a:path extrusionOk="0" h="1923" w="2034">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22" name="Google Shape;5522;p74"/>
            <p:cNvSpPr/>
            <p:nvPr/>
          </p:nvSpPr>
          <p:spPr>
            <a:xfrm>
              <a:off x="5052575" y="2272175"/>
              <a:ext cx="50700" cy="47900"/>
            </a:xfrm>
            <a:custGeom>
              <a:rect b="b" l="l" r="r" t="t"/>
              <a:pathLst>
                <a:path extrusionOk="0" h="1916" w="2028">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23" name="Google Shape;5523;p74"/>
            <p:cNvSpPr/>
            <p:nvPr/>
          </p:nvSpPr>
          <p:spPr>
            <a:xfrm>
              <a:off x="5475050" y="2197300"/>
              <a:ext cx="56425" cy="28275"/>
            </a:xfrm>
            <a:custGeom>
              <a:rect b="b" l="l" r="r" t="t"/>
              <a:pathLst>
                <a:path extrusionOk="0" h="1131" w="2257">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24" name="Google Shape;5524;p74"/>
            <p:cNvSpPr/>
            <p:nvPr/>
          </p:nvSpPr>
          <p:spPr>
            <a:xfrm>
              <a:off x="5477925" y="2102800"/>
              <a:ext cx="50675" cy="47900"/>
            </a:xfrm>
            <a:custGeom>
              <a:rect b="b" l="l" r="r" t="t"/>
              <a:pathLst>
                <a:path extrusionOk="0" h="1916" w="2027">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25" name="Google Shape;5525;p74"/>
            <p:cNvSpPr/>
            <p:nvPr/>
          </p:nvSpPr>
          <p:spPr>
            <a:xfrm>
              <a:off x="5477775" y="2272000"/>
              <a:ext cx="50825" cy="48075"/>
            </a:xfrm>
            <a:custGeom>
              <a:rect b="b" l="l" r="r" t="t"/>
              <a:pathLst>
                <a:path extrusionOk="0" h="1923" w="2033">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526" name="Google Shape;5526;p74"/>
          <p:cNvGrpSpPr/>
          <p:nvPr/>
        </p:nvGrpSpPr>
        <p:grpSpPr>
          <a:xfrm>
            <a:off x="4233524" y="3538893"/>
            <a:ext cx="219890" cy="339095"/>
            <a:chOff x="5726350" y="2028150"/>
            <a:chExt cx="312300" cy="481600"/>
          </a:xfrm>
        </p:grpSpPr>
        <p:sp>
          <p:nvSpPr>
            <p:cNvPr id="5527" name="Google Shape;5527;p74"/>
            <p:cNvSpPr/>
            <p:nvPr/>
          </p:nvSpPr>
          <p:spPr>
            <a:xfrm>
              <a:off x="5756075" y="2028150"/>
              <a:ext cx="252825" cy="83275"/>
            </a:xfrm>
            <a:custGeom>
              <a:rect b="b" l="l" r="r" t="t"/>
              <a:pathLst>
                <a:path extrusionOk="0" h="3331" w="10113">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28" name="Google Shape;5528;p74"/>
            <p:cNvSpPr/>
            <p:nvPr/>
          </p:nvSpPr>
          <p:spPr>
            <a:xfrm>
              <a:off x="5726350" y="2139650"/>
              <a:ext cx="312300" cy="224425"/>
            </a:xfrm>
            <a:custGeom>
              <a:rect b="b" l="l" r="r" t="t"/>
              <a:pathLst>
                <a:path extrusionOk="0" h="8977" w="12492">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29" name="Google Shape;5529;p74"/>
            <p:cNvSpPr/>
            <p:nvPr/>
          </p:nvSpPr>
          <p:spPr>
            <a:xfrm>
              <a:off x="5842500" y="2392350"/>
              <a:ext cx="79975" cy="117400"/>
            </a:xfrm>
            <a:custGeom>
              <a:rect b="b" l="l" r="r" t="t"/>
              <a:pathLst>
                <a:path extrusionOk="0" h="4696" w="3199">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530" name="Google Shape;5530;p74"/>
          <p:cNvGrpSpPr/>
          <p:nvPr/>
        </p:nvGrpSpPr>
        <p:grpSpPr>
          <a:xfrm>
            <a:off x="4593715" y="3542000"/>
            <a:ext cx="332881" cy="332881"/>
            <a:chOff x="6239925" y="2032450"/>
            <a:chExt cx="472775" cy="472775"/>
          </a:xfrm>
        </p:grpSpPr>
        <p:sp>
          <p:nvSpPr>
            <p:cNvPr id="5531" name="Google Shape;5531;p74"/>
            <p:cNvSpPr/>
            <p:nvPr/>
          </p:nvSpPr>
          <p:spPr>
            <a:xfrm>
              <a:off x="6239925" y="2032450"/>
              <a:ext cx="472775" cy="472775"/>
            </a:xfrm>
            <a:custGeom>
              <a:rect b="b" l="l" r="r" t="t"/>
              <a:pathLst>
                <a:path extrusionOk="0" h="18911" w="18911">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32" name="Google Shape;5532;p74"/>
            <p:cNvSpPr/>
            <p:nvPr/>
          </p:nvSpPr>
          <p:spPr>
            <a:xfrm>
              <a:off x="6329800" y="2122325"/>
              <a:ext cx="292950" cy="293025"/>
            </a:xfrm>
            <a:custGeom>
              <a:rect b="b" l="l" r="r" t="t"/>
              <a:pathLst>
                <a:path extrusionOk="0" h="11721" w="11718">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533" name="Google Shape;5533;p74"/>
          <p:cNvGrpSpPr/>
          <p:nvPr/>
        </p:nvGrpSpPr>
        <p:grpSpPr>
          <a:xfrm>
            <a:off x="5042807" y="2364092"/>
            <a:ext cx="334641" cy="185425"/>
            <a:chOff x="903075" y="2730000"/>
            <a:chExt cx="475275" cy="263350"/>
          </a:xfrm>
        </p:grpSpPr>
        <p:sp>
          <p:nvSpPr>
            <p:cNvPr id="5534" name="Google Shape;5534;p74"/>
            <p:cNvSpPr/>
            <p:nvPr/>
          </p:nvSpPr>
          <p:spPr>
            <a:xfrm>
              <a:off x="986725" y="2807325"/>
              <a:ext cx="308000" cy="108800"/>
            </a:xfrm>
            <a:custGeom>
              <a:rect b="b" l="l" r="r" t="t"/>
              <a:pathLst>
                <a:path extrusionOk="0" h="4352" w="1232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35" name="Google Shape;5535;p74"/>
            <p:cNvSpPr/>
            <p:nvPr/>
          </p:nvSpPr>
          <p:spPr>
            <a:xfrm>
              <a:off x="1126675" y="2847600"/>
              <a:ext cx="28100" cy="28175"/>
            </a:xfrm>
            <a:custGeom>
              <a:rect b="b" l="l" r="r" t="t"/>
              <a:pathLst>
                <a:path extrusionOk="0" h="1127" w="1124">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36" name="Google Shape;5536;p74"/>
            <p:cNvSpPr/>
            <p:nvPr/>
          </p:nvSpPr>
          <p:spPr>
            <a:xfrm>
              <a:off x="903075" y="2730000"/>
              <a:ext cx="475275" cy="263350"/>
            </a:xfrm>
            <a:custGeom>
              <a:rect b="b" l="l" r="r" t="t"/>
              <a:pathLst>
                <a:path extrusionOk="0" h="10534" w="19011">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537" name="Google Shape;5537;p74"/>
          <p:cNvGrpSpPr/>
          <p:nvPr/>
        </p:nvGrpSpPr>
        <p:grpSpPr>
          <a:xfrm>
            <a:off x="1247198" y="3538814"/>
            <a:ext cx="339253" cy="339253"/>
            <a:chOff x="1492675" y="2027925"/>
            <a:chExt cx="481825" cy="481825"/>
          </a:xfrm>
        </p:grpSpPr>
        <p:sp>
          <p:nvSpPr>
            <p:cNvPr id="5538" name="Google Shape;5538;p74"/>
            <p:cNvSpPr/>
            <p:nvPr/>
          </p:nvSpPr>
          <p:spPr>
            <a:xfrm>
              <a:off x="1719425" y="2170050"/>
              <a:ext cx="28250" cy="28250"/>
            </a:xfrm>
            <a:custGeom>
              <a:rect b="b" l="l" r="r" t="t"/>
              <a:pathLst>
                <a:path extrusionOk="0" h="1130"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39" name="Google Shape;5539;p74"/>
            <p:cNvSpPr/>
            <p:nvPr/>
          </p:nvSpPr>
          <p:spPr>
            <a:xfrm>
              <a:off x="1832350" y="2254750"/>
              <a:ext cx="28250" cy="28250"/>
            </a:xfrm>
            <a:custGeom>
              <a:rect b="b" l="l" r="r" t="t"/>
              <a:pathLst>
                <a:path extrusionOk="0" h="1130" w="113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40" name="Google Shape;5540;p74"/>
            <p:cNvSpPr/>
            <p:nvPr/>
          </p:nvSpPr>
          <p:spPr>
            <a:xfrm>
              <a:off x="1606500" y="2254750"/>
              <a:ext cx="28250" cy="28250"/>
            </a:xfrm>
            <a:custGeom>
              <a:rect b="b" l="l" r="r" t="t"/>
              <a:pathLst>
                <a:path extrusionOk="0" h="1130" w="113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41" name="Google Shape;5541;p74"/>
            <p:cNvSpPr/>
            <p:nvPr/>
          </p:nvSpPr>
          <p:spPr>
            <a:xfrm>
              <a:off x="1492675" y="2425025"/>
              <a:ext cx="481825" cy="84725"/>
            </a:xfrm>
            <a:custGeom>
              <a:rect b="b" l="l" r="r" t="t"/>
              <a:pathLst>
                <a:path extrusionOk="0" h="3389" w="19273">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42" name="Google Shape;5542;p74"/>
            <p:cNvSpPr/>
            <p:nvPr/>
          </p:nvSpPr>
          <p:spPr>
            <a:xfrm>
              <a:off x="1492675" y="2027925"/>
              <a:ext cx="481825" cy="368000"/>
            </a:xfrm>
            <a:custGeom>
              <a:rect b="b" l="l" r="r" t="t"/>
              <a:pathLst>
                <a:path extrusionOk="0" h="14720" w="19273">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543" name="Google Shape;5543;p74"/>
          <p:cNvGrpSpPr/>
          <p:nvPr/>
        </p:nvGrpSpPr>
        <p:grpSpPr>
          <a:xfrm>
            <a:off x="5473575" y="2287178"/>
            <a:ext cx="339253" cy="339253"/>
            <a:chOff x="1492675" y="2620775"/>
            <a:chExt cx="481825" cy="481825"/>
          </a:xfrm>
        </p:grpSpPr>
        <p:sp>
          <p:nvSpPr>
            <p:cNvPr id="5544" name="Google Shape;5544;p74"/>
            <p:cNvSpPr/>
            <p:nvPr/>
          </p:nvSpPr>
          <p:spPr>
            <a:xfrm>
              <a:off x="1677125" y="2620775"/>
              <a:ext cx="112950" cy="113850"/>
            </a:xfrm>
            <a:custGeom>
              <a:rect b="b" l="l" r="r" t="t"/>
              <a:pathLst>
                <a:path extrusionOk="0" h="4554" w="4518">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45" name="Google Shape;5545;p74"/>
            <p:cNvSpPr/>
            <p:nvPr/>
          </p:nvSpPr>
          <p:spPr>
            <a:xfrm>
              <a:off x="1492675" y="2734675"/>
              <a:ext cx="481825" cy="367925"/>
            </a:xfrm>
            <a:custGeom>
              <a:rect b="b" l="l" r="r" t="t"/>
              <a:pathLst>
                <a:path extrusionOk="0" h="14717" w="19273">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5546" name="Google Shape;5546;p74"/>
          <p:cNvSpPr/>
          <p:nvPr/>
        </p:nvSpPr>
        <p:spPr>
          <a:xfrm>
            <a:off x="5873522" y="2287094"/>
            <a:ext cx="352508" cy="339253"/>
          </a:xfrm>
          <a:custGeom>
            <a:rect b="b" l="l" r="r" t="t"/>
            <a:pathLst>
              <a:path extrusionOk="0" h="19273" w="20026">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5547" name="Google Shape;5547;p74"/>
          <p:cNvGrpSpPr/>
          <p:nvPr/>
        </p:nvGrpSpPr>
        <p:grpSpPr>
          <a:xfrm>
            <a:off x="6297328" y="2303161"/>
            <a:ext cx="333585" cy="307287"/>
            <a:chOff x="2682350" y="2643425"/>
            <a:chExt cx="473775" cy="436425"/>
          </a:xfrm>
        </p:grpSpPr>
        <p:sp>
          <p:nvSpPr>
            <p:cNvPr id="5548" name="Google Shape;5548;p74"/>
            <p:cNvSpPr/>
            <p:nvPr/>
          </p:nvSpPr>
          <p:spPr>
            <a:xfrm>
              <a:off x="2682350" y="2725775"/>
              <a:ext cx="70175" cy="73425"/>
            </a:xfrm>
            <a:custGeom>
              <a:rect b="b" l="l" r="r" t="t"/>
              <a:pathLst>
                <a:path extrusionOk="0" h="2937" w="2807">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49" name="Google Shape;5549;p74"/>
            <p:cNvSpPr/>
            <p:nvPr/>
          </p:nvSpPr>
          <p:spPr>
            <a:xfrm>
              <a:off x="2682350" y="3006350"/>
              <a:ext cx="70175" cy="73500"/>
            </a:xfrm>
            <a:custGeom>
              <a:rect b="b" l="l" r="r" t="t"/>
              <a:pathLst>
                <a:path extrusionOk="0" h="2940" w="2807">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50" name="Google Shape;5550;p74"/>
            <p:cNvSpPr/>
            <p:nvPr/>
          </p:nvSpPr>
          <p:spPr>
            <a:xfrm>
              <a:off x="3085925" y="2725700"/>
              <a:ext cx="70200" cy="73500"/>
            </a:xfrm>
            <a:custGeom>
              <a:rect b="b" l="l" r="r" t="t"/>
              <a:pathLst>
                <a:path extrusionOk="0" h="2940" w="2808">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51" name="Google Shape;5551;p74"/>
            <p:cNvSpPr/>
            <p:nvPr/>
          </p:nvSpPr>
          <p:spPr>
            <a:xfrm>
              <a:off x="2825150" y="2843075"/>
              <a:ext cx="180700" cy="107375"/>
            </a:xfrm>
            <a:custGeom>
              <a:rect b="b" l="l" r="r" t="t"/>
              <a:pathLst>
                <a:path extrusionOk="0" h="4295" w="7228">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52" name="Google Shape;5552;p74"/>
            <p:cNvSpPr/>
            <p:nvPr/>
          </p:nvSpPr>
          <p:spPr>
            <a:xfrm>
              <a:off x="2682350" y="2725700"/>
              <a:ext cx="473775" cy="354150"/>
            </a:xfrm>
            <a:custGeom>
              <a:rect b="b" l="l" r="r" t="t"/>
              <a:pathLst>
                <a:path extrusionOk="0" h="14166" w="18951">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53" name="Google Shape;5553;p74"/>
            <p:cNvSpPr/>
            <p:nvPr/>
          </p:nvSpPr>
          <p:spPr>
            <a:xfrm>
              <a:off x="3085925" y="3006350"/>
              <a:ext cx="70200" cy="73500"/>
            </a:xfrm>
            <a:custGeom>
              <a:rect b="b" l="l" r="r" t="t"/>
              <a:pathLst>
                <a:path extrusionOk="0" h="2940" w="2808">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54" name="Google Shape;5554;p74"/>
            <p:cNvSpPr/>
            <p:nvPr/>
          </p:nvSpPr>
          <p:spPr>
            <a:xfrm>
              <a:off x="2825450" y="2643425"/>
              <a:ext cx="187550" cy="54075"/>
            </a:xfrm>
            <a:custGeom>
              <a:rect b="b" l="l" r="r" t="t"/>
              <a:pathLst>
                <a:path extrusionOk="0" h="2163" w="7502">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555" name="Google Shape;5555;p74"/>
          <p:cNvGrpSpPr/>
          <p:nvPr/>
        </p:nvGrpSpPr>
        <p:grpSpPr>
          <a:xfrm>
            <a:off x="6762818" y="2287178"/>
            <a:ext cx="238531" cy="339253"/>
            <a:chOff x="3342725" y="2620775"/>
            <a:chExt cx="338775" cy="481825"/>
          </a:xfrm>
        </p:grpSpPr>
        <p:sp>
          <p:nvSpPr>
            <p:cNvPr id="5556" name="Google Shape;5556;p74"/>
            <p:cNvSpPr/>
            <p:nvPr/>
          </p:nvSpPr>
          <p:spPr>
            <a:xfrm>
              <a:off x="3342725" y="2620775"/>
              <a:ext cx="338775" cy="56475"/>
            </a:xfrm>
            <a:custGeom>
              <a:rect b="b" l="l" r="r" t="t"/>
              <a:pathLst>
                <a:path extrusionOk="0" h="2259" w="13551">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57" name="Google Shape;5557;p74"/>
            <p:cNvSpPr/>
            <p:nvPr/>
          </p:nvSpPr>
          <p:spPr>
            <a:xfrm>
              <a:off x="3342725" y="2705450"/>
              <a:ext cx="338775" cy="284225"/>
            </a:xfrm>
            <a:custGeom>
              <a:rect b="b" l="l" r="r" t="t"/>
              <a:pathLst>
                <a:path extrusionOk="0" h="11369" w="13551">
                  <a:moveTo>
                    <a:pt x="0" y="1"/>
                  </a:moveTo>
                  <a:lnTo>
                    <a:pt x="0" y="11368"/>
                  </a:lnTo>
                  <a:lnTo>
                    <a:pt x="13551" y="11368"/>
                  </a:lnTo>
                  <a:lnTo>
                    <a:pt x="135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58" name="Google Shape;5558;p74"/>
            <p:cNvSpPr/>
            <p:nvPr/>
          </p:nvSpPr>
          <p:spPr>
            <a:xfrm>
              <a:off x="3342725" y="3017875"/>
              <a:ext cx="338775" cy="84725"/>
            </a:xfrm>
            <a:custGeom>
              <a:rect b="b" l="l" r="r" t="t"/>
              <a:pathLst>
                <a:path extrusionOk="0" h="3389" w="13551">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559" name="Google Shape;5559;p74"/>
          <p:cNvGrpSpPr/>
          <p:nvPr/>
        </p:nvGrpSpPr>
        <p:grpSpPr>
          <a:xfrm>
            <a:off x="7156568" y="2287178"/>
            <a:ext cx="278296" cy="339253"/>
            <a:chOff x="3907325" y="2620775"/>
            <a:chExt cx="395250" cy="481825"/>
          </a:xfrm>
        </p:grpSpPr>
        <p:sp>
          <p:nvSpPr>
            <p:cNvPr id="5560" name="Google Shape;5560;p74"/>
            <p:cNvSpPr/>
            <p:nvPr/>
          </p:nvSpPr>
          <p:spPr>
            <a:xfrm>
              <a:off x="3907325" y="3016975"/>
              <a:ext cx="74550" cy="56475"/>
            </a:xfrm>
            <a:custGeom>
              <a:rect b="b" l="l" r="r" t="t"/>
              <a:pathLst>
                <a:path extrusionOk="0" h="2259" w="2982">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61" name="Google Shape;5561;p74"/>
            <p:cNvSpPr/>
            <p:nvPr/>
          </p:nvSpPr>
          <p:spPr>
            <a:xfrm>
              <a:off x="3907325" y="2705450"/>
              <a:ext cx="282325" cy="283325"/>
            </a:xfrm>
            <a:custGeom>
              <a:rect b="b" l="l" r="r" t="t"/>
              <a:pathLst>
                <a:path extrusionOk="0" h="11333" w="11293">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62" name="Google Shape;5562;p74"/>
            <p:cNvSpPr/>
            <p:nvPr/>
          </p:nvSpPr>
          <p:spPr>
            <a:xfrm>
              <a:off x="3907325" y="2620775"/>
              <a:ext cx="282325" cy="56475"/>
            </a:xfrm>
            <a:custGeom>
              <a:rect b="b" l="l" r="r" t="t"/>
              <a:pathLst>
                <a:path extrusionOk="0" h="2259" w="11293">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63" name="Google Shape;5563;p74"/>
            <p:cNvSpPr/>
            <p:nvPr/>
          </p:nvSpPr>
          <p:spPr>
            <a:xfrm>
              <a:off x="3992025" y="2762900"/>
              <a:ext cx="310550" cy="339700"/>
            </a:xfrm>
            <a:custGeom>
              <a:rect b="b" l="l" r="r" t="t"/>
              <a:pathLst>
                <a:path extrusionOk="0" h="13588" w="12422">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564" name="Google Shape;5564;p74"/>
          <p:cNvGrpSpPr/>
          <p:nvPr/>
        </p:nvGrpSpPr>
        <p:grpSpPr>
          <a:xfrm>
            <a:off x="7549755" y="2297783"/>
            <a:ext cx="339253" cy="318042"/>
            <a:chOff x="4456875" y="2635825"/>
            <a:chExt cx="481825" cy="451700"/>
          </a:xfrm>
        </p:grpSpPr>
        <p:sp>
          <p:nvSpPr>
            <p:cNvPr id="5565" name="Google Shape;5565;p74"/>
            <p:cNvSpPr/>
            <p:nvPr/>
          </p:nvSpPr>
          <p:spPr>
            <a:xfrm>
              <a:off x="4542475" y="3031050"/>
              <a:ext cx="189725" cy="56475"/>
            </a:xfrm>
            <a:custGeom>
              <a:rect b="b" l="l" r="r" t="t"/>
              <a:pathLst>
                <a:path extrusionOk="0" h="2259" w="7589">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66" name="Google Shape;5566;p74"/>
            <p:cNvSpPr/>
            <p:nvPr/>
          </p:nvSpPr>
          <p:spPr>
            <a:xfrm>
              <a:off x="4456875" y="2946350"/>
              <a:ext cx="256125" cy="56500"/>
            </a:xfrm>
            <a:custGeom>
              <a:rect b="b" l="l" r="r" t="t"/>
              <a:pathLst>
                <a:path extrusionOk="0" h="2260" w="10245">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67" name="Google Shape;5567;p74"/>
            <p:cNvSpPr/>
            <p:nvPr/>
          </p:nvSpPr>
          <p:spPr>
            <a:xfrm>
              <a:off x="4741225" y="2861675"/>
              <a:ext cx="169400" cy="141175"/>
            </a:xfrm>
            <a:custGeom>
              <a:rect b="b" l="l" r="r" t="t"/>
              <a:pathLst>
                <a:path extrusionOk="0" h="5647" w="6776">
                  <a:moveTo>
                    <a:pt x="0" y="0"/>
                  </a:moveTo>
                  <a:lnTo>
                    <a:pt x="0" y="5646"/>
                  </a:lnTo>
                  <a:lnTo>
                    <a:pt x="6775" y="5646"/>
                  </a:lnTo>
                  <a:lnTo>
                    <a:pt x="67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68" name="Google Shape;5568;p74"/>
            <p:cNvSpPr/>
            <p:nvPr/>
          </p:nvSpPr>
          <p:spPr>
            <a:xfrm>
              <a:off x="4741225" y="3031050"/>
              <a:ext cx="169400" cy="42400"/>
            </a:xfrm>
            <a:custGeom>
              <a:rect b="b" l="l" r="r" t="t"/>
              <a:pathLst>
                <a:path extrusionOk="0" h="1696" w="6776">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69" name="Google Shape;5569;p74"/>
            <p:cNvSpPr/>
            <p:nvPr/>
          </p:nvSpPr>
          <p:spPr>
            <a:xfrm>
              <a:off x="4456875" y="2635825"/>
              <a:ext cx="481825" cy="282325"/>
            </a:xfrm>
            <a:custGeom>
              <a:rect b="b" l="l" r="r" t="t"/>
              <a:pathLst>
                <a:path extrusionOk="0" h="11293" w="19273">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70" name="Google Shape;5570;p74"/>
            <p:cNvSpPr/>
            <p:nvPr/>
          </p:nvSpPr>
          <p:spPr>
            <a:xfrm>
              <a:off x="4741225" y="2791125"/>
              <a:ext cx="169400" cy="42325"/>
            </a:xfrm>
            <a:custGeom>
              <a:rect b="b" l="l" r="r" t="t"/>
              <a:pathLst>
                <a:path extrusionOk="0" h="1693" w="6776">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571" name="Google Shape;5571;p74"/>
          <p:cNvGrpSpPr/>
          <p:nvPr/>
        </p:nvGrpSpPr>
        <p:grpSpPr>
          <a:xfrm>
            <a:off x="7974679" y="2297783"/>
            <a:ext cx="339253" cy="318042"/>
            <a:chOff x="5049725" y="2635825"/>
            <a:chExt cx="481825" cy="451700"/>
          </a:xfrm>
        </p:grpSpPr>
        <p:sp>
          <p:nvSpPr>
            <p:cNvPr id="5572" name="Google Shape;5572;p74"/>
            <p:cNvSpPr/>
            <p:nvPr/>
          </p:nvSpPr>
          <p:spPr>
            <a:xfrm>
              <a:off x="5135325" y="3031050"/>
              <a:ext cx="310550" cy="56475"/>
            </a:xfrm>
            <a:custGeom>
              <a:rect b="b" l="l" r="r" t="t"/>
              <a:pathLst>
                <a:path extrusionOk="0" h="2259" w="12422">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73" name="Google Shape;5573;p74"/>
            <p:cNvSpPr/>
            <p:nvPr/>
          </p:nvSpPr>
          <p:spPr>
            <a:xfrm>
              <a:off x="5049725" y="2946350"/>
              <a:ext cx="481825" cy="56500"/>
            </a:xfrm>
            <a:custGeom>
              <a:rect b="b" l="l" r="r" t="t"/>
              <a:pathLst>
                <a:path extrusionOk="0" h="2260" w="19273">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74" name="Google Shape;5574;p74"/>
            <p:cNvSpPr/>
            <p:nvPr/>
          </p:nvSpPr>
          <p:spPr>
            <a:xfrm>
              <a:off x="5049725" y="2635825"/>
              <a:ext cx="481825" cy="282325"/>
            </a:xfrm>
            <a:custGeom>
              <a:rect b="b" l="l" r="r" t="t"/>
              <a:pathLst>
                <a:path extrusionOk="0" h="11293" w="19273">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575" name="Google Shape;5575;p74"/>
          <p:cNvGrpSpPr/>
          <p:nvPr/>
        </p:nvGrpSpPr>
        <p:grpSpPr>
          <a:xfrm>
            <a:off x="2375386" y="3952243"/>
            <a:ext cx="338566" cy="338373"/>
            <a:chOff x="5643000" y="2621375"/>
            <a:chExt cx="480850" cy="480575"/>
          </a:xfrm>
        </p:grpSpPr>
        <p:sp>
          <p:nvSpPr>
            <p:cNvPr id="5576" name="Google Shape;5576;p74"/>
            <p:cNvSpPr/>
            <p:nvPr/>
          </p:nvSpPr>
          <p:spPr>
            <a:xfrm>
              <a:off x="5837150" y="2812950"/>
              <a:ext cx="92625" cy="88125"/>
            </a:xfrm>
            <a:custGeom>
              <a:rect b="b" l="l" r="r" t="t"/>
              <a:pathLst>
                <a:path extrusionOk="0" h="3525" w="3705">
                  <a:moveTo>
                    <a:pt x="1853" y="1"/>
                  </a:moveTo>
                  <a:lnTo>
                    <a:pt x="1" y="1347"/>
                  </a:lnTo>
                  <a:lnTo>
                    <a:pt x="706" y="3524"/>
                  </a:lnTo>
                  <a:lnTo>
                    <a:pt x="2997" y="3524"/>
                  </a:lnTo>
                  <a:lnTo>
                    <a:pt x="3705" y="1347"/>
                  </a:lnTo>
                  <a:lnTo>
                    <a:pt x="18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77" name="Google Shape;5577;p74"/>
            <p:cNvSpPr/>
            <p:nvPr/>
          </p:nvSpPr>
          <p:spPr>
            <a:xfrm>
              <a:off x="5643000" y="2631975"/>
              <a:ext cx="480850" cy="469975"/>
            </a:xfrm>
            <a:custGeom>
              <a:rect b="b" l="l" r="r" t="t"/>
              <a:pathLst>
                <a:path extrusionOk="0" h="18799" w="19234">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78" name="Google Shape;5578;p74"/>
            <p:cNvSpPr/>
            <p:nvPr/>
          </p:nvSpPr>
          <p:spPr>
            <a:xfrm>
              <a:off x="6041550" y="2749725"/>
              <a:ext cx="79750" cy="95025"/>
            </a:xfrm>
            <a:custGeom>
              <a:rect b="b" l="l" r="r" t="t"/>
              <a:pathLst>
                <a:path extrusionOk="0" h="3801" w="319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79" name="Google Shape;5579;p74"/>
            <p:cNvSpPr/>
            <p:nvPr/>
          </p:nvSpPr>
          <p:spPr>
            <a:xfrm>
              <a:off x="5963025" y="2996125"/>
              <a:ext cx="92625" cy="81175"/>
            </a:xfrm>
            <a:custGeom>
              <a:rect b="b" l="l" r="r" t="t"/>
              <a:pathLst>
                <a:path extrusionOk="0" h="3247" w="3705">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80" name="Google Shape;5580;p74"/>
            <p:cNvSpPr/>
            <p:nvPr/>
          </p:nvSpPr>
          <p:spPr>
            <a:xfrm>
              <a:off x="5711225" y="2996200"/>
              <a:ext cx="92600" cy="81100"/>
            </a:xfrm>
            <a:custGeom>
              <a:rect b="b" l="l" r="r" t="t"/>
              <a:pathLst>
                <a:path extrusionOk="0" h="3244" w="3704">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81" name="Google Shape;5581;p74"/>
            <p:cNvSpPr/>
            <p:nvPr/>
          </p:nvSpPr>
          <p:spPr>
            <a:xfrm>
              <a:off x="5645575" y="2749725"/>
              <a:ext cx="79825" cy="95100"/>
            </a:xfrm>
            <a:custGeom>
              <a:rect b="b" l="l" r="r" t="t"/>
              <a:pathLst>
                <a:path extrusionOk="0" h="3804" w="3193">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82" name="Google Shape;5582;p74"/>
            <p:cNvSpPr/>
            <p:nvPr/>
          </p:nvSpPr>
          <p:spPr>
            <a:xfrm>
              <a:off x="5836025" y="2621375"/>
              <a:ext cx="94800" cy="74100"/>
            </a:xfrm>
            <a:custGeom>
              <a:rect b="b" l="l" r="r" t="t"/>
              <a:pathLst>
                <a:path extrusionOk="0" h="2964" w="3792">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583" name="Google Shape;5583;p74"/>
          <p:cNvGrpSpPr/>
          <p:nvPr/>
        </p:nvGrpSpPr>
        <p:grpSpPr>
          <a:xfrm>
            <a:off x="4192782" y="3951803"/>
            <a:ext cx="339359" cy="339253"/>
            <a:chOff x="6235250" y="2620775"/>
            <a:chExt cx="481975" cy="481825"/>
          </a:xfrm>
        </p:grpSpPr>
        <p:sp>
          <p:nvSpPr>
            <p:cNvPr id="5584" name="Google Shape;5584;p74"/>
            <p:cNvSpPr/>
            <p:nvPr/>
          </p:nvSpPr>
          <p:spPr>
            <a:xfrm>
              <a:off x="6405675" y="2620775"/>
              <a:ext cx="28275" cy="56475"/>
            </a:xfrm>
            <a:custGeom>
              <a:rect b="b" l="l" r="r" t="t"/>
              <a:pathLst>
                <a:path extrusionOk="0" h="2259" w="1131">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85" name="Google Shape;5585;p74"/>
            <p:cNvSpPr/>
            <p:nvPr/>
          </p:nvSpPr>
          <p:spPr>
            <a:xfrm>
              <a:off x="6518600" y="2620775"/>
              <a:ext cx="28250" cy="56475"/>
            </a:xfrm>
            <a:custGeom>
              <a:rect b="b" l="l" r="r" t="t"/>
              <a:pathLst>
                <a:path extrusionOk="0" h="2259" w="113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86" name="Google Shape;5586;p74"/>
            <p:cNvSpPr/>
            <p:nvPr/>
          </p:nvSpPr>
          <p:spPr>
            <a:xfrm>
              <a:off x="6603300" y="2649000"/>
              <a:ext cx="28250" cy="56475"/>
            </a:xfrm>
            <a:custGeom>
              <a:rect b="b" l="l" r="r" t="t"/>
              <a:pathLst>
                <a:path extrusionOk="0" h="2259" w="113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87" name="Google Shape;5587;p74"/>
            <p:cNvSpPr/>
            <p:nvPr/>
          </p:nvSpPr>
          <p:spPr>
            <a:xfrm>
              <a:off x="6321000" y="2649000"/>
              <a:ext cx="28250" cy="56475"/>
            </a:xfrm>
            <a:custGeom>
              <a:rect b="b" l="l" r="r" t="t"/>
              <a:pathLst>
                <a:path extrusionOk="0" h="2259" w="113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88" name="Google Shape;5588;p74"/>
            <p:cNvSpPr/>
            <p:nvPr/>
          </p:nvSpPr>
          <p:spPr>
            <a:xfrm>
              <a:off x="6235250" y="2677225"/>
              <a:ext cx="481975" cy="425375"/>
            </a:xfrm>
            <a:custGeom>
              <a:rect b="b" l="l" r="r" t="t"/>
              <a:pathLst>
                <a:path extrusionOk="0" h="17015" w="19279">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5589" name="Google Shape;5589;p74"/>
          <p:cNvSpPr/>
          <p:nvPr/>
        </p:nvSpPr>
        <p:spPr>
          <a:xfrm>
            <a:off x="5037584" y="2720693"/>
            <a:ext cx="345027" cy="320295"/>
          </a:xfrm>
          <a:custGeom>
            <a:rect b="b" l="l" r="r" t="t"/>
            <a:pathLst>
              <a:path extrusionOk="0" h="18196" w="19601">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5590" name="Google Shape;5590;p74"/>
          <p:cNvGrpSpPr/>
          <p:nvPr/>
        </p:nvGrpSpPr>
        <p:grpSpPr>
          <a:xfrm>
            <a:off x="5472652" y="2711317"/>
            <a:ext cx="341101" cy="339253"/>
            <a:chOff x="1535000" y="3223325"/>
            <a:chExt cx="484450" cy="481825"/>
          </a:xfrm>
        </p:grpSpPr>
        <p:sp>
          <p:nvSpPr>
            <p:cNvPr id="5591" name="Google Shape;5591;p74"/>
            <p:cNvSpPr/>
            <p:nvPr/>
          </p:nvSpPr>
          <p:spPr>
            <a:xfrm>
              <a:off x="1760150" y="3308225"/>
              <a:ext cx="143825" cy="140600"/>
            </a:xfrm>
            <a:custGeom>
              <a:rect b="b" l="l" r="r" t="t"/>
              <a:pathLst>
                <a:path extrusionOk="0" h="5624" w="5753">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92" name="Google Shape;5592;p74"/>
            <p:cNvSpPr/>
            <p:nvPr/>
          </p:nvSpPr>
          <p:spPr>
            <a:xfrm>
              <a:off x="1873075" y="3421150"/>
              <a:ext cx="146375" cy="140600"/>
            </a:xfrm>
            <a:custGeom>
              <a:rect b="b" l="l" r="r" t="t"/>
              <a:pathLst>
                <a:path extrusionOk="0" h="5624" w="5855">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93" name="Google Shape;5593;p74"/>
            <p:cNvSpPr/>
            <p:nvPr/>
          </p:nvSpPr>
          <p:spPr>
            <a:xfrm>
              <a:off x="1535000" y="3223325"/>
              <a:ext cx="406450" cy="481825"/>
            </a:xfrm>
            <a:custGeom>
              <a:rect b="b" l="l" r="r" t="t"/>
              <a:pathLst>
                <a:path extrusionOk="0" h="19273" w="16258">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594" name="Google Shape;5594;p74"/>
          <p:cNvGrpSpPr/>
          <p:nvPr/>
        </p:nvGrpSpPr>
        <p:grpSpPr>
          <a:xfrm>
            <a:off x="5880219" y="2746618"/>
            <a:ext cx="339253" cy="268649"/>
            <a:chOff x="2085525" y="3263750"/>
            <a:chExt cx="481825" cy="381550"/>
          </a:xfrm>
        </p:grpSpPr>
        <p:sp>
          <p:nvSpPr>
            <p:cNvPr id="5595" name="Google Shape;5595;p74"/>
            <p:cNvSpPr/>
            <p:nvPr/>
          </p:nvSpPr>
          <p:spPr>
            <a:xfrm>
              <a:off x="2320325" y="3263750"/>
              <a:ext cx="227825" cy="141025"/>
            </a:xfrm>
            <a:custGeom>
              <a:rect b="b" l="l" r="r" t="t"/>
              <a:pathLst>
                <a:path extrusionOk="0" h="5641" w="9113">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96" name="Google Shape;5596;p74"/>
            <p:cNvSpPr/>
            <p:nvPr/>
          </p:nvSpPr>
          <p:spPr>
            <a:xfrm>
              <a:off x="2085525" y="3355200"/>
              <a:ext cx="481825" cy="290100"/>
            </a:xfrm>
            <a:custGeom>
              <a:rect b="b" l="l" r="r" t="t"/>
              <a:pathLst>
                <a:path extrusionOk="0" h="11604" w="19273">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5597" name="Google Shape;5597;p74"/>
          <p:cNvSpPr/>
          <p:nvPr/>
        </p:nvSpPr>
        <p:spPr>
          <a:xfrm>
            <a:off x="6294404" y="2778690"/>
            <a:ext cx="339253" cy="204295"/>
          </a:xfrm>
          <a:custGeom>
            <a:rect b="b" l="l" r="r" t="t"/>
            <a:pathLst>
              <a:path extrusionOk="0" h="11606" w="19273">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5598" name="Google Shape;5598;p74"/>
          <p:cNvGrpSpPr/>
          <p:nvPr/>
        </p:nvGrpSpPr>
        <p:grpSpPr>
          <a:xfrm>
            <a:off x="6711982" y="2711308"/>
            <a:ext cx="340204" cy="339271"/>
            <a:chOff x="3270450" y="3213625"/>
            <a:chExt cx="483175" cy="481850"/>
          </a:xfrm>
        </p:grpSpPr>
        <p:sp>
          <p:nvSpPr>
            <p:cNvPr id="5599" name="Google Shape;5599;p74"/>
            <p:cNvSpPr/>
            <p:nvPr/>
          </p:nvSpPr>
          <p:spPr>
            <a:xfrm>
              <a:off x="3392550" y="3335025"/>
              <a:ext cx="239050" cy="239050"/>
            </a:xfrm>
            <a:custGeom>
              <a:rect b="b" l="l" r="r" t="t"/>
              <a:pathLst>
                <a:path extrusionOk="0" h="9562" w="9562">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00" name="Google Shape;5600;p74"/>
            <p:cNvSpPr/>
            <p:nvPr/>
          </p:nvSpPr>
          <p:spPr>
            <a:xfrm>
              <a:off x="3270450" y="3213625"/>
              <a:ext cx="483175" cy="481850"/>
            </a:xfrm>
            <a:custGeom>
              <a:rect b="b" l="l" r="r" t="t"/>
              <a:pathLst>
                <a:path extrusionOk="0" h="19274" w="19327">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601" name="Google Shape;5601;p74"/>
          <p:cNvGrpSpPr/>
          <p:nvPr/>
        </p:nvGrpSpPr>
        <p:grpSpPr>
          <a:xfrm>
            <a:off x="7211250" y="2711317"/>
            <a:ext cx="168931" cy="339253"/>
            <a:chOff x="3984950" y="3213600"/>
            <a:chExt cx="239925" cy="481825"/>
          </a:xfrm>
        </p:grpSpPr>
        <p:sp>
          <p:nvSpPr>
            <p:cNvPr id="5602" name="Google Shape;5602;p74"/>
            <p:cNvSpPr/>
            <p:nvPr/>
          </p:nvSpPr>
          <p:spPr>
            <a:xfrm>
              <a:off x="3984950" y="3213600"/>
              <a:ext cx="239925" cy="481825"/>
            </a:xfrm>
            <a:custGeom>
              <a:rect b="b" l="l" r="r" t="t"/>
              <a:pathLst>
                <a:path extrusionOk="0" h="19273" w="9597">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03" name="Google Shape;5603;p74"/>
            <p:cNvSpPr/>
            <p:nvPr/>
          </p:nvSpPr>
          <p:spPr>
            <a:xfrm>
              <a:off x="4072650" y="3543175"/>
              <a:ext cx="64525" cy="64625"/>
            </a:xfrm>
            <a:custGeom>
              <a:rect b="b" l="l" r="r" t="t"/>
              <a:pathLst>
                <a:path extrusionOk="0" h="2585" w="2581">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5604" name="Google Shape;5604;p74"/>
          <p:cNvSpPr/>
          <p:nvPr/>
        </p:nvSpPr>
        <p:spPr>
          <a:xfrm>
            <a:off x="7549578" y="2711214"/>
            <a:ext cx="339306" cy="339253"/>
          </a:xfrm>
          <a:custGeom>
            <a:rect b="b" l="l" r="r" t="t"/>
            <a:pathLst>
              <a:path extrusionOk="0" h="19273" w="19276">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05" name="Google Shape;5605;p74"/>
          <p:cNvSpPr/>
          <p:nvPr/>
        </p:nvSpPr>
        <p:spPr>
          <a:xfrm>
            <a:off x="7974508" y="2731069"/>
            <a:ext cx="339253" cy="299542"/>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5606" name="Google Shape;5606;p74"/>
          <p:cNvGrpSpPr/>
          <p:nvPr/>
        </p:nvGrpSpPr>
        <p:grpSpPr>
          <a:xfrm>
            <a:off x="1874281" y="3981487"/>
            <a:ext cx="355218" cy="279880"/>
            <a:chOff x="5629975" y="3255775"/>
            <a:chExt cx="504500" cy="397500"/>
          </a:xfrm>
        </p:grpSpPr>
        <p:sp>
          <p:nvSpPr>
            <p:cNvPr id="5607" name="Google Shape;5607;p74"/>
            <p:cNvSpPr/>
            <p:nvPr/>
          </p:nvSpPr>
          <p:spPr>
            <a:xfrm>
              <a:off x="5756375" y="3255775"/>
              <a:ext cx="112950" cy="143425"/>
            </a:xfrm>
            <a:custGeom>
              <a:rect b="b" l="l" r="r" t="t"/>
              <a:pathLst>
                <a:path extrusionOk="0" h="5737" w="4518">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08" name="Google Shape;5608;p74"/>
            <p:cNvSpPr/>
            <p:nvPr/>
          </p:nvSpPr>
          <p:spPr>
            <a:xfrm>
              <a:off x="5629975" y="3374400"/>
              <a:ext cx="140575" cy="136175"/>
            </a:xfrm>
            <a:custGeom>
              <a:rect b="b" l="l" r="r" t="t"/>
              <a:pathLst>
                <a:path extrusionOk="0" h="5447" w="5623">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09" name="Google Shape;5609;p74"/>
            <p:cNvSpPr/>
            <p:nvPr/>
          </p:nvSpPr>
          <p:spPr>
            <a:xfrm>
              <a:off x="5897525" y="3255775"/>
              <a:ext cx="112950" cy="143425"/>
            </a:xfrm>
            <a:custGeom>
              <a:rect b="b" l="l" r="r" t="t"/>
              <a:pathLst>
                <a:path extrusionOk="0" h="5737" w="4518">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10" name="Google Shape;5610;p74"/>
            <p:cNvSpPr/>
            <p:nvPr/>
          </p:nvSpPr>
          <p:spPr>
            <a:xfrm>
              <a:off x="5996075" y="3373900"/>
              <a:ext cx="138400" cy="136200"/>
            </a:xfrm>
            <a:custGeom>
              <a:rect b="b" l="l" r="r" t="t"/>
              <a:pathLst>
                <a:path extrusionOk="0" h="5448" w="5536">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11" name="Google Shape;5611;p74"/>
            <p:cNvSpPr/>
            <p:nvPr/>
          </p:nvSpPr>
          <p:spPr>
            <a:xfrm>
              <a:off x="5728150" y="3427400"/>
              <a:ext cx="310575" cy="225875"/>
            </a:xfrm>
            <a:custGeom>
              <a:rect b="b" l="l" r="r" t="t"/>
              <a:pathLst>
                <a:path extrusionOk="0" h="9035" w="12423">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612" name="Google Shape;5612;p74"/>
          <p:cNvGrpSpPr/>
          <p:nvPr/>
        </p:nvGrpSpPr>
        <p:grpSpPr>
          <a:xfrm>
            <a:off x="3755839" y="3981593"/>
            <a:ext cx="340256" cy="279669"/>
            <a:chOff x="6234950" y="3255925"/>
            <a:chExt cx="483250" cy="397200"/>
          </a:xfrm>
        </p:grpSpPr>
        <p:sp>
          <p:nvSpPr>
            <p:cNvPr id="5613" name="Google Shape;5613;p74"/>
            <p:cNvSpPr/>
            <p:nvPr/>
          </p:nvSpPr>
          <p:spPr>
            <a:xfrm>
              <a:off x="6444675" y="3255925"/>
              <a:ext cx="128300" cy="90200"/>
            </a:xfrm>
            <a:custGeom>
              <a:rect b="b" l="l" r="r" t="t"/>
              <a:pathLst>
                <a:path extrusionOk="0" h="3608" w="5132">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14" name="Google Shape;5614;p74"/>
            <p:cNvSpPr/>
            <p:nvPr/>
          </p:nvSpPr>
          <p:spPr>
            <a:xfrm>
              <a:off x="6444750" y="3563200"/>
              <a:ext cx="128225" cy="89925"/>
            </a:xfrm>
            <a:custGeom>
              <a:rect b="b" l="l" r="r" t="t"/>
              <a:pathLst>
                <a:path extrusionOk="0" h="3597" w="5129">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15" name="Google Shape;5615;p74"/>
            <p:cNvSpPr/>
            <p:nvPr/>
          </p:nvSpPr>
          <p:spPr>
            <a:xfrm>
              <a:off x="6375350" y="3355650"/>
              <a:ext cx="244750" cy="197650"/>
            </a:xfrm>
            <a:custGeom>
              <a:rect b="b" l="l" r="r" t="t"/>
              <a:pathLst>
                <a:path extrusionOk="0" h="7906" w="979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16" name="Google Shape;5616;p74"/>
            <p:cNvSpPr/>
            <p:nvPr/>
          </p:nvSpPr>
          <p:spPr>
            <a:xfrm>
              <a:off x="6587875" y="3385100"/>
              <a:ext cx="130325" cy="140500"/>
            </a:xfrm>
            <a:custGeom>
              <a:rect b="b" l="l" r="r" t="t"/>
              <a:pathLst>
                <a:path extrusionOk="0" h="5620" w="5213">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17" name="Google Shape;5617;p74"/>
            <p:cNvSpPr/>
            <p:nvPr/>
          </p:nvSpPr>
          <p:spPr>
            <a:xfrm>
              <a:off x="6234950" y="3469100"/>
              <a:ext cx="165050" cy="141200"/>
            </a:xfrm>
            <a:custGeom>
              <a:rect b="b" l="l" r="r" t="t"/>
              <a:pathLst>
                <a:path extrusionOk="0" h="5648" w="6602">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18" name="Google Shape;5618;p74"/>
            <p:cNvSpPr/>
            <p:nvPr/>
          </p:nvSpPr>
          <p:spPr>
            <a:xfrm>
              <a:off x="6234950" y="3299725"/>
              <a:ext cx="165050" cy="141175"/>
            </a:xfrm>
            <a:custGeom>
              <a:rect b="b" l="l" r="r" t="t"/>
              <a:pathLst>
                <a:path extrusionOk="0" h="5647" w="6602">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619" name="Google Shape;5619;p74"/>
          <p:cNvGrpSpPr/>
          <p:nvPr/>
        </p:nvGrpSpPr>
        <p:grpSpPr>
          <a:xfrm>
            <a:off x="5051107" y="3125970"/>
            <a:ext cx="318042" cy="339253"/>
            <a:chOff x="914900" y="3806450"/>
            <a:chExt cx="451700" cy="481825"/>
          </a:xfrm>
        </p:grpSpPr>
        <p:sp>
          <p:nvSpPr>
            <p:cNvPr id="5620" name="Google Shape;5620;p74"/>
            <p:cNvSpPr/>
            <p:nvPr/>
          </p:nvSpPr>
          <p:spPr>
            <a:xfrm>
              <a:off x="914900" y="4174425"/>
              <a:ext cx="423400" cy="113850"/>
            </a:xfrm>
            <a:custGeom>
              <a:rect b="b" l="l" r="r" t="t"/>
              <a:pathLst>
                <a:path extrusionOk="0" h="4554" w="16936">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21" name="Google Shape;5621;p74"/>
            <p:cNvSpPr/>
            <p:nvPr/>
          </p:nvSpPr>
          <p:spPr>
            <a:xfrm>
              <a:off x="971350" y="3806450"/>
              <a:ext cx="254100" cy="339775"/>
            </a:xfrm>
            <a:custGeom>
              <a:rect b="b" l="l" r="r" t="t"/>
              <a:pathLst>
                <a:path extrusionOk="0" h="13591" w="10164">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22" name="Google Shape;5622;p74"/>
            <p:cNvSpPr/>
            <p:nvPr/>
          </p:nvSpPr>
          <p:spPr>
            <a:xfrm>
              <a:off x="971350" y="3947600"/>
              <a:ext cx="141175" cy="198625"/>
            </a:xfrm>
            <a:custGeom>
              <a:rect b="b" l="l" r="r" t="t"/>
              <a:pathLst>
                <a:path extrusionOk="0" h="7945" w="5647">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23" name="Google Shape;5623;p74"/>
            <p:cNvSpPr/>
            <p:nvPr/>
          </p:nvSpPr>
          <p:spPr>
            <a:xfrm>
              <a:off x="1253675" y="3806450"/>
              <a:ext cx="112925" cy="90350"/>
            </a:xfrm>
            <a:custGeom>
              <a:rect b="b" l="l" r="r" t="t"/>
              <a:pathLst>
                <a:path extrusionOk="0" h="3614" w="4517">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24" name="Google Shape;5624;p74"/>
            <p:cNvSpPr/>
            <p:nvPr/>
          </p:nvSpPr>
          <p:spPr>
            <a:xfrm>
              <a:off x="1253600" y="3876425"/>
              <a:ext cx="95025" cy="42975"/>
            </a:xfrm>
            <a:custGeom>
              <a:rect b="b" l="l" r="r" t="t"/>
              <a:pathLst>
                <a:path extrusionOk="0" h="1719" w="3801">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625" name="Google Shape;5625;p74"/>
          <p:cNvGrpSpPr/>
          <p:nvPr/>
        </p:nvGrpSpPr>
        <p:grpSpPr>
          <a:xfrm>
            <a:off x="5470028" y="3125785"/>
            <a:ext cx="346347" cy="339623"/>
            <a:chOff x="1490050" y="3805975"/>
            <a:chExt cx="491900" cy="482350"/>
          </a:xfrm>
        </p:grpSpPr>
        <p:sp>
          <p:nvSpPr>
            <p:cNvPr id="5626" name="Google Shape;5626;p74"/>
            <p:cNvSpPr/>
            <p:nvPr/>
          </p:nvSpPr>
          <p:spPr>
            <a:xfrm>
              <a:off x="1541775" y="3877050"/>
              <a:ext cx="302500" cy="277225"/>
            </a:xfrm>
            <a:custGeom>
              <a:rect b="b" l="l" r="r" t="t"/>
              <a:pathLst>
                <a:path extrusionOk="0" h="11089" w="1210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27" name="Google Shape;5627;p74"/>
            <p:cNvSpPr/>
            <p:nvPr/>
          </p:nvSpPr>
          <p:spPr>
            <a:xfrm>
              <a:off x="1824450" y="3805975"/>
              <a:ext cx="157500" cy="150525"/>
            </a:xfrm>
            <a:custGeom>
              <a:rect b="b" l="l" r="r" t="t"/>
              <a:pathLst>
                <a:path extrusionOk="0" h="6021" w="630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28" name="Google Shape;5628;p74"/>
            <p:cNvSpPr/>
            <p:nvPr/>
          </p:nvSpPr>
          <p:spPr>
            <a:xfrm>
              <a:off x="1626675" y="3936600"/>
              <a:ext cx="277225" cy="302600"/>
            </a:xfrm>
            <a:custGeom>
              <a:rect b="b" l="l" r="r" t="t"/>
              <a:pathLst>
                <a:path extrusionOk="0" h="12104" w="11089">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29" name="Google Shape;5629;p74"/>
            <p:cNvSpPr/>
            <p:nvPr/>
          </p:nvSpPr>
          <p:spPr>
            <a:xfrm>
              <a:off x="1490050" y="4166500"/>
              <a:ext cx="129950" cy="121825"/>
            </a:xfrm>
            <a:custGeom>
              <a:rect b="b" l="l" r="r" t="t"/>
              <a:pathLst>
                <a:path extrusionOk="0" h="4873" w="5198">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630" name="Google Shape;5630;p74"/>
          <p:cNvGrpSpPr/>
          <p:nvPr/>
        </p:nvGrpSpPr>
        <p:grpSpPr>
          <a:xfrm>
            <a:off x="5893896" y="3125970"/>
            <a:ext cx="311899" cy="339253"/>
            <a:chOff x="2104275" y="3806450"/>
            <a:chExt cx="442975" cy="481825"/>
          </a:xfrm>
        </p:grpSpPr>
        <p:sp>
          <p:nvSpPr>
            <p:cNvPr id="5631" name="Google Shape;5631;p74"/>
            <p:cNvSpPr/>
            <p:nvPr/>
          </p:nvSpPr>
          <p:spPr>
            <a:xfrm>
              <a:off x="2104275" y="3806450"/>
              <a:ext cx="442975" cy="481825"/>
            </a:xfrm>
            <a:custGeom>
              <a:rect b="b" l="l" r="r" t="t"/>
              <a:pathLst>
                <a:path extrusionOk="0" h="19273" w="17719">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32" name="Google Shape;5632;p74"/>
            <p:cNvSpPr/>
            <p:nvPr/>
          </p:nvSpPr>
          <p:spPr>
            <a:xfrm>
              <a:off x="2284200" y="4005050"/>
              <a:ext cx="84700" cy="84700"/>
            </a:xfrm>
            <a:custGeom>
              <a:rect b="b" l="l" r="r" t="t"/>
              <a:pathLst>
                <a:path extrusionOk="0" h="3388" w="3388">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633" name="Google Shape;5633;p74"/>
          <p:cNvGrpSpPr/>
          <p:nvPr/>
        </p:nvGrpSpPr>
        <p:grpSpPr>
          <a:xfrm>
            <a:off x="6317413" y="3125970"/>
            <a:ext cx="293416" cy="339253"/>
            <a:chOff x="2710875" y="3806450"/>
            <a:chExt cx="416725" cy="481825"/>
          </a:xfrm>
        </p:grpSpPr>
        <p:sp>
          <p:nvSpPr>
            <p:cNvPr id="5634" name="Google Shape;5634;p74"/>
            <p:cNvSpPr/>
            <p:nvPr/>
          </p:nvSpPr>
          <p:spPr>
            <a:xfrm>
              <a:off x="2710875" y="4144450"/>
              <a:ext cx="416725" cy="143825"/>
            </a:xfrm>
            <a:custGeom>
              <a:rect b="b" l="l" r="r" t="t"/>
              <a:pathLst>
                <a:path extrusionOk="0" h="5753" w="16669">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35" name="Google Shape;5635;p74"/>
            <p:cNvSpPr/>
            <p:nvPr/>
          </p:nvSpPr>
          <p:spPr>
            <a:xfrm>
              <a:off x="2784800" y="3806450"/>
              <a:ext cx="268850" cy="309800"/>
            </a:xfrm>
            <a:custGeom>
              <a:rect b="b" l="l" r="r" t="t"/>
              <a:pathLst>
                <a:path extrusionOk="0" h="12392" w="10754">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636" name="Google Shape;5636;p74"/>
          <p:cNvGrpSpPr/>
          <p:nvPr/>
        </p:nvGrpSpPr>
        <p:grpSpPr>
          <a:xfrm>
            <a:off x="6712457" y="3166412"/>
            <a:ext cx="339253" cy="258369"/>
            <a:chOff x="3271200" y="3863875"/>
            <a:chExt cx="481825" cy="366950"/>
          </a:xfrm>
        </p:grpSpPr>
        <p:sp>
          <p:nvSpPr>
            <p:cNvPr id="5637" name="Google Shape;5637;p74"/>
            <p:cNvSpPr/>
            <p:nvPr/>
          </p:nvSpPr>
          <p:spPr>
            <a:xfrm>
              <a:off x="3271200" y="3920350"/>
              <a:ext cx="283225" cy="310475"/>
            </a:xfrm>
            <a:custGeom>
              <a:rect b="b" l="l" r="r" t="t"/>
              <a:pathLst>
                <a:path extrusionOk="0" h="12419" w="11329">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38" name="Google Shape;5638;p74"/>
            <p:cNvSpPr/>
            <p:nvPr/>
          </p:nvSpPr>
          <p:spPr>
            <a:xfrm>
              <a:off x="3526175" y="3863875"/>
              <a:ext cx="226850" cy="310575"/>
            </a:xfrm>
            <a:custGeom>
              <a:rect b="b" l="l" r="r" t="t"/>
              <a:pathLst>
                <a:path extrusionOk="0" h="12423" w="9074">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639" name="Google Shape;5639;p74"/>
          <p:cNvGrpSpPr/>
          <p:nvPr/>
        </p:nvGrpSpPr>
        <p:grpSpPr>
          <a:xfrm>
            <a:off x="7147952" y="3126199"/>
            <a:ext cx="295528" cy="338795"/>
            <a:chOff x="3895050" y="3806775"/>
            <a:chExt cx="419725" cy="481175"/>
          </a:xfrm>
        </p:grpSpPr>
        <p:sp>
          <p:nvSpPr>
            <p:cNvPr id="5640" name="Google Shape;5640;p74"/>
            <p:cNvSpPr/>
            <p:nvPr/>
          </p:nvSpPr>
          <p:spPr>
            <a:xfrm>
              <a:off x="3895050" y="3942650"/>
              <a:ext cx="419725" cy="345300"/>
            </a:xfrm>
            <a:custGeom>
              <a:rect b="b" l="l" r="r" t="t"/>
              <a:pathLst>
                <a:path extrusionOk="0" h="13812" w="16789">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41" name="Google Shape;5641;p74"/>
            <p:cNvSpPr/>
            <p:nvPr/>
          </p:nvSpPr>
          <p:spPr>
            <a:xfrm>
              <a:off x="4016325" y="3806775"/>
              <a:ext cx="199225" cy="142475"/>
            </a:xfrm>
            <a:custGeom>
              <a:rect b="b" l="l" r="r" t="t"/>
              <a:pathLst>
                <a:path extrusionOk="0" h="5699" w="7969">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642" name="Google Shape;5642;p74"/>
          <p:cNvGrpSpPr/>
          <p:nvPr/>
        </p:nvGrpSpPr>
        <p:grpSpPr>
          <a:xfrm>
            <a:off x="7551234" y="3125979"/>
            <a:ext cx="336296" cy="339235"/>
            <a:chOff x="4464775" y="3806475"/>
            <a:chExt cx="477625" cy="481800"/>
          </a:xfrm>
        </p:grpSpPr>
        <p:sp>
          <p:nvSpPr>
            <p:cNvPr id="5643" name="Google Shape;5643;p74"/>
            <p:cNvSpPr/>
            <p:nvPr/>
          </p:nvSpPr>
          <p:spPr>
            <a:xfrm>
              <a:off x="4726375" y="3806475"/>
              <a:ext cx="56500" cy="141125"/>
            </a:xfrm>
            <a:custGeom>
              <a:rect b="b" l="l" r="r" t="t"/>
              <a:pathLst>
                <a:path extrusionOk="0" h="5645" w="226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44" name="Google Shape;5644;p74"/>
            <p:cNvSpPr/>
            <p:nvPr/>
          </p:nvSpPr>
          <p:spPr>
            <a:xfrm>
              <a:off x="4641700" y="3806475"/>
              <a:ext cx="56475" cy="141125"/>
            </a:xfrm>
            <a:custGeom>
              <a:rect b="b" l="l" r="r" t="t"/>
              <a:pathLst>
                <a:path extrusionOk="0" h="5645" w="2259">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45" name="Google Shape;5645;p74"/>
            <p:cNvSpPr/>
            <p:nvPr/>
          </p:nvSpPr>
          <p:spPr>
            <a:xfrm>
              <a:off x="4557000" y="3806475"/>
              <a:ext cx="56500" cy="141125"/>
            </a:xfrm>
            <a:custGeom>
              <a:rect b="b" l="l" r="r" t="t"/>
              <a:pathLst>
                <a:path extrusionOk="0" h="5645" w="226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46" name="Google Shape;5646;p74"/>
            <p:cNvSpPr/>
            <p:nvPr/>
          </p:nvSpPr>
          <p:spPr>
            <a:xfrm>
              <a:off x="4464775" y="4230875"/>
              <a:ext cx="395250" cy="57400"/>
            </a:xfrm>
            <a:custGeom>
              <a:rect b="b" l="l" r="r" t="t"/>
              <a:pathLst>
                <a:path extrusionOk="0" h="2296" w="1581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47" name="Google Shape;5647;p74"/>
            <p:cNvSpPr/>
            <p:nvPr/>
          </p:nvSpPr>
          <p:spPr>
            <a:xfrm>
              <a:off x="4840675" y="4007300"/>
              <a:ext cx="101725" cy="166025"/>
            </a:xfrm>
            <a:custGeom>
              <a:rect b="b" l="l" r="r" t="t"/>
              <a:pathLst>
                <a:path extrusionOk="0" h="6641" w="4069">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48" name="Google Shape;5648;p74"/>
            <p:cNvSpPr/>
            <p:nvPr/>
          </p:nvSpPr>
          <p:spPr>
            <a:xfrm>
              <a:off x="4464775" y="3976800"/>
              <a:ext cx="395250" cy="225875"/>
            </a:xfrm>
            <a:custGeom>
              <a:rect b="b" l="l" r="r" t="t"/>
              <a:pathLst>
                <a:path extrusionOk="0" h="9035" w="1581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649" name="Google Shape;5649;p74"/>
          <p:cNvGrpSpPr/>
          <p:nvPr/>
        </p:nvGrpSpPr>
        <p:grpSpPr>
          <a:xfrm>
            <a:off x="7974679" y="3125970"/>
            <a:ext cx="339253" cy="339253"/>
            <a:chOff x="5049725" y="3806450"/>
            <a:chExt cx="481825" cy="481825"/>
          </a:xfrm>
        </p:grpSpPr>
        <p:sp>
          <p:nvSpPr>
            <p:cNvPr id="5650" name="Google Shape;5650;p74"/>
            <p:cNvSpPr/>
            <p:nvPr/>
          </p:nvSpPr>
          <p:spPr>
            <a:xfrm>
              <a:off x="536115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51" name="Google Shape;5651;p74"/>
            <p:cNvSpPr/>
            <p:nvPr/>
          </p:nvSpPr>
          <p:spPr>
            <a:xfrm>
              <a:off x="519177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52" name="Google Shape;5652;p74"/>
            <p:cNvSpPr/>
            <p:nvPr/>
          </p:nvSpPr>
          <p:spPr>
            <a:xfrm>
              <a:off x="504972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653" name="Google Shape;5653;p74"/>
          <p:cNvGrpSpPr/>
          <p:nvPr/>
        </p:nvGrpSpPr>
        <p:grpSpPr>
          <a:xfrm>
            <a:off x="1461983" y="3951798"/>
            <a:ext cx="339253" cy="339253"/>
            <a:chOff x="5651375" y="3806450"/>
            <a:chExt cx="481825" cy="481825"/>
          </a:xfrm>
        </p:grpSpPr>
        <p:sp>
          <p:nvSpPr>
            <p:cNvPr id="5654" name="Google Shape;5654;p74"/>
            <p:cNvSpPr/>
            <p:nvPr/>
          </p:nvSpPr>
          <p:spPr>
            <a:xfrm>
              <a:off x="579342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55" name="Google Shape;5655;p74"/>
            <p:cNvSpPr/>
            <p:nvPr/>
          </p:nvSpPr>
          <p:spPr>
            <a:xfrm>
              <a:off x="5794475" y="4089725"/>
              <a:ext cx="195600" cy="84725"/>
            </a:xfrm>
            <a:custGeom>
              <a:rect b="b" l="l" r="r" t="t"/>
              <a:pathLst>
                <a:path extrusionOk="0" h="3389" w="7824">
                  <a:moveTo>
                    <a:pt x="1" y="1"/>
                  </a:moveTo>
                  <a:cubicBezTo>
                    <a:pt x="284" y="1943"/>
                    <a:pt x="1949" y="3385"/>
                    <a:pt x="3912" y="3388"/>
                  </a:cubicBezTo>
                  <a:cubicBezTo>
                    <a:pt x="5875" y="3385"/>
                    <a:pt x="7541" y="1943"/>
                    <a:pt x="78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56" name="Google Shape;5656;p74"/>
            <p:cNvSpPr/>
            <p:nvPr/>
          </p:nvSpPr>
          <p:spPr>
            <a:xfrm>
              <a:off x="565137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57" name="Google Shape;5657;p74"/>
            <p:cNvSpPr/>
            <p:nvPr/>
          </p:nvSpPr>
          <p:spPr>
            <a:xfrm>
              <a:off x="596280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658" name="Google Shape;5658;p74"/>
          <p:cNvGrpSpPr/>
          <p:nvPr/>
        </p:nvGrpSpPr>
        <p:grpSpPr>
          <a:xfrm>
            <a:off x="3360663" y="3953787"/>
            <a:ext cx="298503" cy="335275"/>
            <a:chOff x="6264300" y="3809300"/>
            <a:chExt cx="423950" cy="476175"/>
          </a:xfrm>
        </p:grpSpPr>
        <p:sp>
          <p:nvSpPr>
            <p:cNvPr id="5659" name="Google Shape;5659;p74"/>
            <p:cNvSpPr/>
            <p:nvPr/>
          </p:nvSpPr>
          <p:spPr>
            <a:xfrm>
              <a:off x="6346200" y="4002825"/>
              <a:ext cx="66950" cy="63225"/>
            </a:xfrm>
            <a:custGeom>
              <a:rect b="b" l="l" r="r" t="t"/>
              <a:pathLst>
                <a:path extrusionOk="0" h="2529" w="2678">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60" name="Google Shape;5660;p74"/>
            <p:cNvSpPr/>
            <p:nvPr/>
          </p:nvSpPr>
          <p:spPr>
            <a:xfrm>
              <a:off x="6539375" y="4002825"/>
              <a:ext cx="66950" cy="63200"/>
            </a:xfrm>
            <a:custGeom>
              <a:rect b="b" l="l" r="r" t="t"/>
              <a:pathLst>
                <a:path extrusionOk="0" h="2528" w="2678">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61" name="Google Shape;5661;p74"/>
            <p:cNvSpPr/>
            <p:nvPr/>
          </p:nvSpPr>
          <p:spPr>
            <a:xfrm>
              <a:off x="6264300" y="3809300"/>
              <a:ext cx="423950" cy="476175"/>
            </a:xfrm>
            <a:custGeom>
              <a:rect b="b" l="l" r="r" t="t"/>
              <a:pathLst>
                <a:path extrusionOk="0" h="19047" w="16958">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662" name="Google Shape;5662;p74"/>
          <p:cNvGrpSpPr/>
          <p:nvPr/>
        </p:nvGrpSpPr>
        <p:grpSpPr>
          <a:xfrm>
            <a:off x="5039841" y="3538881"/>
            <a:ext cx="340573" cy="339271"/>
            <a:chOff x="898875" y="4399275"/>
            <a:chExt cx="483700" cy="481850"/>
          </a:xfrm>
        </p:grpSpPr>
        <p:sp>
          <p:nvSpPr>
            <p:cNvPr id="5663" name="Google Shape;5663;p74"/>
            <p:cNvSpPr/>
            <p:nvPr/>
          </p:nvSpPr>
          <p:spPr>
            <a:xfrm>
              <a:off x="992750" y="4642900"/>
              <a:ext cx="145300" cy="144100"/>
            </a:xfrm>
            <a:custGeom>
              <a:rect b="b" l="l" r="r" t="t"/>
              <a:pathLst>
                <a:path extrusionOk="0" h="5764" w="5812">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64" name="Google Shape;5664;p74"/>
            <p:cNvSpPr/>
            <p:nvPr/>
          </p:nvSpPr>
          <p:spPr>
            <a:xfrm>
              <a:off x="1138025" y="4763350"/>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65" name="Google Shape;5665;p74"/>
            <p:cNvSpPr/>
            <p:nvPr/>
          </p:nvSpPr>
          <p:spPr>
            <a:xfrm>
              <a:off x="1269550" y="4399275"/>
              <a:ext cx="113025" cy="112125"/>
            </a:xfrm>
            <a:custGeom>
              <a:rect b="b" l="l" r="r" t="t"/>
              <a:pathLst>
                <a:path extrusionOk="0" h="4485" w="4521">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66" name="Google Shape;5666;p74"/>
            <p:cNvSpPr/>
            <p:nvPr/>
          </p:nvSpPr>
          <p:spPr>
            <a:xfrm>
              <a:off x="1161975" y="4531175"/>
              <a:ext cx="91400" cy="84350"/>
            </a:xfrm>
            <a:custGeom>
              <a:rect b="b" l="l" r="r" t="t"/>
              <a:pathLst>
                <a:path extrusionOk="0" h="3374" w="3656">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67" name="Google Shape;5667;p74"/>
            <p:cNvSpPr/>
            <p:nvPr/>
          </p:nvSpPr>
          <p:spPr>
            <a:xfrm>
              <a:off x="1031050" y="4411100"/>
              <a:ext cx="338650" cy="338725"/>
            </a:xfrm>
            <a:custGeom>
              <a:rect b="b" l="l" r="r" t="t"/>
              <a:pathLst>
                <a:path extrusionOk="0" h="13549" w="13546">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68" name="Google Shape;5668;p74"/>
            <p:cNvSpPr/>
            <p:nvPr/>
          </p:nvSpPr>
          <p:spPr>
            <a:xfrm>
              <a:off x="1130500" y="4740450"/>
              <a:ext cx="108950" cy="111250"/>
            </a:xfrm>
            <a:custGeom>
              <a:rect b="b" l="l" r="r" t="t"/>
              <a:pathLst>
                <a:path extrusionOk="0" h="4450" w="4358">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69" name="Google Shape;5669;p74"/>
            <p:cNvSpPr/>
            <p:nvPr/>
          </p:nvSpPr>
          <p:spPr>
            <a:xfrm>
              <a:off x="927325" y="4539825"/>
              <a:ext cx="114150" cy="109800"/>
            </a:xfrm>
            <a:custGeom>
              <a:rect b="b" l="l" r="r" t="t"/>
              <a:pathLst>
                <a:path extrusionOk="0" h="4392" w="4566">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70" name="Google Shape;5670;p74"/>
            <p:cNvSpPr/>
            <p:nvPr/>
          </p:nvSpPr>
          <p:spPr>
            <a:xfrm>
              <a:off x="898875" y="4711550"/>
              <a:ext cx="170825" cy="169575"/>
            </a:xfrm>
            <a:custGeom>
              <a:rect b="b" l="l" r="r" t="t"/>
              <a:pathLst>
                <a:path extrusionOk="0" h="6783" w="6833">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671" name="Google Shape;5671;p74"/>
          <p:cNvGrpSpPr/>
          <p:nvPr/>
        </p:nvGrpSpPr>
        <p:grpSpPr>
          <a:xfrm>
            <a:off x="5473575" y="3554133"/>
            <a:ext cx="339253" cy="308765"/>
            <a:chOff x="1492675" y="4420975"/>
            <a:chExt cx="481825" cy="438525"/>
          </a:xfrm>
        </p:grpSpPr>
        <p:sp>
          <p:nvSpPr>
            <p:cNvPr id="5672" name="Google Shape;5672;p74"/>
            <p:cNvSpPr/>
            <p:nvPr/>
          </p:nvSpPr>
          <p:spPr>
            <a:xfrm>
              <a:off x="1841375" y="4649825"/>
              <a:ext cx="43325" cy="43300"/>
            </a:xfrm>
            <a:custGeom>
              <a:rect b="b" l="l" r="r" t="t"/>
              <a:pathLst>
                <a:path extrusionOk="0" h="1732" w="1733">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73" name="Google Shape;5673;p74"/>
            <p:cNvSpPr/>
            <p:nvPr/>
          </p:nvSpPr>
          <p:spPr>
            <a:xfrm>
              <a:off x="1582425" y="4649825"/>
              <a:ext cx="43300" cy="43300"/>
            </a:xfrm>
            <a:custGeom>
              <a:rect b="b" l="l" r="r" t="t"/>
              <a:pathLst>
                <a:path extrusionOk="0" h="1732" w="1732">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74" name="Google Shape;5674;p74"/>
            <p:cNvSpPr/>
            <p:nvPr/>
          </p:nvSpPr>
          <p:spPr>
            <a:xfrm>
              <a:off x="1492675" y="4420975"/>
              <a:ext cx="481825" cy="356475"/>
            </a:xfrm>
            <a:custGeom>
              <a:rect b="b" l="l" r="r" t="t"/>
              <a:pathLst>
                <a:path extrusionOk="0" h="14259" w="19273">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75" name="Google Shape;5675;p74"/>
            <p:cNvSpPr/>
            <p:nvPr/>
          </p:nvSpPr>
          <p:spPr>
            <a:xfrm>
              <a:off x="154687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76" name="Google Shape;5676;p74"/>
            <p:cNvSpPr/>
            <p:nvPr/>
          </p:nvSpPr>
          <p:spPr>
            <a:xfrm>
              <a:off x="180132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677" name="Google Shape;5677;p74"/>
          <p:cNvGrpSpPr/>
          <p:nvPr/>
        </p:nvGrpSpPr>
        <p:grpSpPr>
          <a:xfrm>
            <a:off x="5878556" y="3539558"/>
            <a:ext cx="342580" cy="337915"/>
            <a:chOff x="2084100" y="4400250"/>
            <a:chExt cx="486550" cy="479925"/>
          </a:xfrm>
        </p:grpSpPr>
        <p:sp>
          <p:nvSpPr>
            <p:cNvPr id="5678" name="Google Shape;5678;p74"/>
            <p:cNvSpPr/>
            <p:nvPr/>
          </p:nvSpPr>
          <p:spPr>
            <a:xfrm>
              <a:off x="2084100" y="4652250"/>
              <a:ext cx="105325" cy="90050"/>
            </a:xfrm>
            <a:custGeom>
              <a:rect b="b" l="l" r="r" t="t"/>
              <a:pathLst>
                <a:path extrusionOk="0" h="3602" w="4213">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79" name="Google Shape;5679;p74"/>
            <p:cNvSpPr/>
            <p:nvPr/>
          </p:nvSpPr>
          <p:spPr>
            <a:xfrm>
              <a:off x="2372575" y="4644175"/>
              <a:ext cx="175875" cy="226275"/>
            </a:xfrm>
            <a:custGeom>
              <a:rect b="b" l="l" r="r" t="t"/>
              <a:pathLst>
                <a:path extrusionOk="0" h="9051" w="7035">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80" name="Google Shape;5680;p74"/>
            <p:cNvSpPr/>
            <p:nvPr/>
          </p:nvSpPr>
          <p:spPr>
            <a:xfrm>
              <a:off x="2093950" y="4419400"/>
              <a:ext cx="228500" cy="174750"/>
            </a:xfrm>
            <a:custGeom>
              <a:rect b="b" l="l" r="r" t="t"/>
              <a:pathLst>
                <a:path extrusionOk="0" h="6990" w="914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81" name="Google Shape;5681;p74"/>
            <p:cNvSpPr/>
            <p:nvPr/>
          </p:nvSpPr>
          <p:spPr>
            <a:xfrm>
              <a:off x="2224425" y="4777500"/>
              <a:ext cx="90425" cy="102675"/>
            </a:xfrm>
            <a:custGeom>
              <a:rect b="b" l="l" r="r" t="t"/>
              <a:pathLst>
                <a:path extrusionOk="0" h="4107" w="3617">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82" name="Google Shape;5682;p74"/>
            <p:cNvSpPr/>
            <p:nvPr/>
          </p:nvSpPr>
          <p:spPr>
            <a:xfrm>
              <a:off x="2454100" y="4400250"/>
              <a:ext cx="116550" cy="107300"/>
            </a:xfrm>
            <a:custGeom>
              <a:rect b="b" l="l" r="r" t="t"/>
              <a:pathLst>
                <a:path extrusionOk="0" h="4292" w="4662">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83" name="Google Shape;5683;p74"/>
            <p:cNvSpPr/>
            <p:nvPr/>
          </p:nvSpPr>
          <p:spPr>
            <a:xfrm>
              <a:off x="2152975" y="4431500"/>
              <a:ext cx="381925" cy="377725"/>
            </a:xfrm>
            <a:custGeom>
              <a:rect b="b" l="l" r="r" t="t"/>
              <a:pathLst>
                <a:path extrusionOk="0" h="15109" w="15277">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684" name="Google Shape;5684;p74"/>
          <p:cNvGrpSpPr/>
          <p:nvPr/>
        </p:nvGrpSpPr>
        <p:grpSpPr>
          <a:xfrm>
            <a:off x="6315036" y="3538907"/>
            <a:ext cx="298169" cy="339218"/>
            <a:chOff x="2707950" y="4399325"/>
            <a:chExt cx="423475" cy="481775"/>
          </a:xfrm>
        </p:grpSpPr>
        <p:sp>
          <p:nvSpPr>
            <p:cNvPr id="5685" name="Google Shape;5685;p74"/>
            <p:cNvSpPr/>
            <p:nvPr/>
          </p:nvSpPr>
          <p:spPr>
            <a:xfrm>
              <a:off x="2905550" y="4515000"/>
              <a:ext cx="28275" cy="366100"/>
            </a:xfrm>
            <a:custGeom>
              <a:rect b="b" l="l" r="r" t="t"/>
              <a:pathLst>
                <a:path extrusionOk="0" h="14644" w="1131">
                  <a:moveTo>
                    <a:pt x="1" y="0"/>
                  </a:moveTo>
                  <a:lnTo>
                    <a:pt x="1" y="14644"/>
                  </a:lnTo>
                  <a:lnTo>
                    <a:pt x="1130" y="14644"/>
                  </a:lnTo>
                  <a:lnTo>
                    <a:pt x="11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86" name="Google Shape;5686;p74"/>
            <p:cNvSpPr/>
            <p:nvPr/>
          </p:nvSpPr>
          <p:spPr>
            <a:xfrm>
              <a:off x="2962025" y="4710725"/>
              <a:ext cx="141175" cy="29225"/>
            </a:xfrm>
            <a:custGeom>
              <a:rect b="b" l="l" r="r" t="t"/>
              <a:pathLst>
                <a:path extrusionOk="0" h="1169" w="5647">
                  <a:moveTo>
                    <a:pt x="0" y="0"/>
                  </a:moveTo>
                  <a:lnTo>
                    <a:pt x="0" y="1169"/>
                  </a:lnTo>
                  <a:lnTo>
                    <a:pt x="5646" y="1169"/>
                  </a:lnTo>
                  <a:lnTo>
                    <a:pt x="56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87" name="Google Shape;5687;p74"/>
            <p:cNvSpPr/>
            <p:nvPr/>
          </p:nvSpPr>
          <p:spPr>
            <a:xfrm>
              <a:off x="2962025" y="4768175"/>
              <a:ext cx="141175" cy="112925"/>
            </a:xfrm>
            <a:custGeom>
              <a:rect b="b" l="l" r="r" t="t"/>
              <a:pathLst>
                <a:path extrusionOk="0" h="4517" w="5647">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88" name="Google Shape;5688;p74"/>
            <p:cNvSpPr/>
            <p:nvPr/>
          </p:nvSpPr>
          <p:spPr>
            <a:xfrm>
              <a:off x="2736175" y="4710725"/>
              <a:ext cx="141175" cy="29225"/>
            </a:xfrm>
            <a:custGeom>
              <a:rect b="b" l="l" r="r" t="t"/>
              <a:pathLst>
                <a:path extrusionOk="0" h="1169" w="5647">
                  <a:moveTo>
                    <a:pt x="1" y="0"/>
                  </a:moveTo>
                  <a:lnTo>
                    <a:pt x="1" y="1169"/>
                  </a:lnTo>
                  <a:lnTo>
                    <a:pt x="5647" y="1169"/>
                  </a:lnTo>
                  <a:lnTo>
                    <a:pt x="56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89" name="Google Shape;5689;p74"/>
            <p:cNvSpPr/>
            <p:nvPr/>
          </p:nvSpPr>
          <p:spPr>
            <a:xfrm>
              <a:off x="2736175" y="4768175"/>
              <a:ext cx="141175" cy="112925"/>
            </a:xfrm>
            <a:custGeom>
              <a:rect b="b" l="l" r="r" t="t"/>
              <a:pathLst>
                <a:path extrusionOk="0" h="4517" w="5647">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90" name="Google Shape;5690;p74"/>
            <p:cNvSpPr/>
            <p:nvPr/>
          </p:nvSpPr>
          <p:spPr>
            <a:xfrm>
              <a:off x="2707950" y="4515075"/>
              <a:ext cx="169400" cy="82825"/>
            </a:xfrm>
            <a:custGeom>
              <a:rect b="b" l="l" r="r" t="t"/>
              <a:pathLst>
                <a:path extrusionOk="0" h="3313" w="6776">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91" name="Google Shape;5691;p74"/>
            <p:cNvSpPr/>
            <p:nvPr/>
          </p:nvSpPr>
          <p:spPr>
            <a:xfrm>
              <a:off x="2736175" y="4626025"/>
              <a:ext cx="141175" cy="56500"/>
            </a:xfrm>
            <a:custGeom>
              <a:rect b="b" l="l" r="r" t="t"/>
              <a:pathLst>
                <a:path extrusionOk="0" h="2260" w="5647">
                  <a:moveTo>
                    <a:pt x="1" y="1"/>
                  </a:moveTo>
                  <a:lnTo>
                    <a:pt x="1" y="2259"/>
                  </a:lnTo>
                  <a:lnTo>
                    <a:pt x="5647" y="2259"/>
                  </a:lnTo>
                  <a:lnTo>
                    <a:pt x="5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92" name="Google Shape;5692;p74"/>
            <p:cNvSpPr/>
            <p:nvPr/>
          </p:nvSpPr>
          <p:spPr>
            <a:xfrm>
              <a:off x="2850525" y="4430375"/>
              <a:ext cx="138325" cy="56500"/>
            </a:xfrm>
            <a:custGeom>
              <a:rect b="b" l="l" r="r" t="t"/>
              <a:pathLst>
                <a:path extrusionOk="0" h="2260" w="5533">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93" name="Google Shape;5693;p74"/>
            <p:cNvSpPr/>
            <p:nvPr/>
          </p:nvSpPr>
          <p:spPr>
            <a:xfrm>
              <a:off x="2974300" y="4399350"/>
              <a:ext cx="129650" cy="87525"/>
            </a:xfrm>
            <a:custGeom>
              <a:rect b="b" l="l" r="r" t="t"/>
              <a:pathLst>
                <a:path extrusionOk="0" h="3501" w="5186">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94" name="Google Shape;5694;p74"/>
            <p:cNvSpPr/>
            <p:nvPr/>
          </p:nvSpPr>
          <p:spPr>
            <a:xfrm>
              <a:off x="2735425" y="4399325"/>
              <a:ext cx="129650" cy="87475"/>
            </a:xfrm>
            <a:custGeom>
              <a:rect b="b" l="l" r="r" t="t"/>
              <a:pathLst>
                <a:path extrusionOk="0" h="3499" w="5186">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95" name="Google Shape;5695;p74"/>
            <p:cNvSpPr/>
            <p:nvPr/>
          </p:nvSpPr>
          <p:spPr>
            <a:xfrm>
              <a:off x="2962025" y="4515075"/>
              <a:ext cx="169400" cy="82825"/>
            </a:xfrm>
            <a:custGeom>
              <a:rect b="b" l="l" r="r" t="t"/>
              <a:pathLst>
                <a:path extrusionOk="0" h="3313" w="6776">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96" name="Google Shape;5696;p74"/>
            <p:cNvSpPr/>
            <p:nvPr/>
          </p:nvSpPr>
          <p:spPr>
            <a:xfrm>
              <a:off x="2962025" y="4626025"/>
              <a:ext cx="141175" cy="56500"/>
            </a:xfrm>
            <a:custGeom>
              <a:rect b="b" l="l" r="r" t="t"/>
              <a:pathLst>
                <a:path extrusionOk="0" h="2260" w="5647">
                  <a:moveTo>
                    <a:pt x="0" y="1"/>
                  </a:moveTo>
                  <a:lnTo>
                    <a:pt x="0" y="2259"/>
                  </a:lnTo>
                  <a:lnTo>
                    <a:pt x="5646" y="2259"/>
                  </a:lnTo>
                  <a:lnTo>
                    <a:pt x="56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697" name="Google Shape;5697;p74"/>
          <p:cNvGrpSpPr/>
          <p:nvPr/>
        </p:nvGrpSpPr>
        <p:grpSpPr>
          <a:xfrm>
            <a:off x="6744555" y="3538881"/>
            <a:ext cx="275057" cy="339271"/>
            <a:chOff x="3330525" y="4399275"/>
            <a:chExt cx="390650" cy="481850"/>
          </a:xfrm>
        </p:grpSpPr>
        <p:sp>
          <p:nvSpPr>
            <p:cNvPr id="5698" name="Google Shape;5698;p74"/>
            <p:cNvSpPr/>
            <p:nvPr/>
          </p:nvSpPr>
          <p:spPr>
            <a:xfrm>
              <a:off x="3543950" y="4648550"/>
              <a:ext cx="78450" cy="95775"/>
            </a:xfrm>
            <a:custGeom>
              <a:rect b="b" l="l" r="r" t="t"/>
              <a:pathLst>
                <a:path extrusionOk="0" h="3831" w="3138">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99" name="Google Shape;5699;p74"/>
            <p:cNvSpPr/>
            <p:nvPr/>
          </p:nvSpPr>
          <p:spPr>
            <a:xfrm>
              <a:off x="3427250" y="4456050"/>
              <a:ext cx="197650" cy="197175"/>
            </a:xfrm>
            <a:custGeom>
              <a:rect b="b" l="l" r="r" t="t"/>
              <a:pathLst>
                <a:path extrusionOk="0" h="7887" w="7906">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00" name="Google Shape;5700;p74"/>
            <p:cNvSpPr/>
            <p:nvPr/>
          </p:nvSpPr>
          <p:spPr>
            <a:xfrm>
              <a:off x="3428150" y="4399275"/>
              <a:ext cx="166925" cy="84725"/>
            </a:xfrm>
            <a:custGeom>
              <a:rect b="b" l="l" r="r" t="t"/>
              <a:pathLst>
                <a:path extrusionOk="0" h="3389" w="6677">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01" name="Google Shape;5701;p74"/>
            <p:cNvSpPr/>
            <p:nvPr/>
          </p:nvSpPr>
          <p:spPr>
            <a:xfrm>
              <a:off x="3330525" y="4674000"/>
              <a:ext cx="181225" cy="207125"/>
            </a:xfrm>
            <a:custGeom>
              <a:rect b="b" l="l" r="r" t="t"/>
              <a:pathLst>
                <a:path extrusionOk="0" h="8285" w="7249">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02" name="Google Shape;5702;p74"/>
            <p:cNvSpPr/>
            <p:nvPr/>
          </p:nvSpPr>
          <p:spPr>
            <a:xfrm>
              <a:off x="3540175" y="4674000"/>
              <a:ext cx="181000" cy="207100"/>
            </a:xfrm>
            <a:custGeom>
              <a:rect b="b" l="l" r="r" t="t"/>
              <a:pathLst>
                <a:path extrusionOk="0" h="8284" w="724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03" name="Google Shape;5703;p74"/>
            <p:cNvSpPr/>
            <p:nvPr/>
          </p:nvSpPr>
          <p:spPr>
            <a:xfrm>
              <a:off x="3429975" y="4648850"/>
              <a:ext cx="78225" cy="95400"/>
            </a:xfrm>
            <a:custGeom>
              <a:rect b="b" l="l" r="r" t="t"/>
              <a:pathLst>
                <a:path extrusionOk="0" h="3816" w="3129">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04" name="Google Shape;5704;p74"/>
            <p:cNvSpPr/>
            <p:nvPr/>
          </p:nvSpPr>
          <p:spPr>
            <a:xfrm>
              <a:off x="3514200" y="4681000"/>
              <a:ext cx="23150" cy="17550"/>
            </a:xfrm>
            <a:custGeom>
              <a:rect b="b" l="l" r="r" t="t"/>
              <a:pathLst>
                <a:path extrusionOk="0" h="702" w="926">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705" name="Google Shape;5705;p74"/>
          <p:cNvGrpSpPr/>
          <p:nvPr/>
        </p:nvGrpSpPr>
        <p:grpSpPr>
          <a:xfrm>
            <a:off x="7169084" y="3538890"/>
            <a:ext cx="253265" cy="339253"/>
            <a:chOff x="3938800" y="4399275"/>
            <a:chExt cx="359700" cy="481825"/>
          </a:xfrm>
        </p:grpSpPr>
        <p:sp>
          <p:nvSpPr>
            <p:cNvPr id="5706" name="Google Shape;5706;p74"/>
            <p:cNvSpPr/>
            <p:nvPr/>
          </p:nvSpPr>
          <p:spPr>
            <a:xfrm>
              <a:off x="4022650" y="4427525"/>
              <a:ext cx="166625" cy="84700"/>
            </a:xfrm>
            <a:custGeom>
              <a:rect b="b" l="l" r="r" t="t"/>
              <a:pathLst>
                <a:path extrusionOk="0" h="3388" w="6665">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07" name="Google Shape;5707;p74"/>
            <p:cNvSpPr/>
            <p:nvPr/>
          </p:nvSpPr>
          <p:spPr>
            <a:xfrm>
              <a:off x="4021450" y="4484275"/>
              <a:ext cx="197650" cy="199225"/>
            </a:xfrm>
            <a:custGeom>
              <a:rect b="b" l="l" r="r" t="t"/>
              <a:pathLst>
                <a:path extrusionOk="0" h="7969" w="7906">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08" name="Google Shape;5708;p74"/>
            <p:cNvSpPr/>
            <p:nvPr/>
          </p:nvSpPr>
          <p:spPr>
            <a:xfrm>
              <a:off x="4054050" y="4692500"/>
              <a:ext cx="132975" cy="47450"/>
            </a:xfrm>
            <a:custGeom>
              <a:rect b="b" l="l" r="r" t="t"/>
              <a:pathLst>
                <a:path extrusionOk="0" h="1898" w="5319">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09" name="Google Shape;5709;p74"/>
            <p:cNvSpPr/>
            <p:nvPr/>
          </p:nvSpPr>
          <p:spPr>
            <a:xfrm>
              <a:off x="4163275" y="4399275"/>
              <a:ext cx="84275" cy="84200"/>
            </a:xfrm>
            <a:custGeom>
              <a:rect b="b" l="l" r="r" t="t"/>
              <a:pathLst>
                <a:path extrusionOk="0" h="3368" w="3371">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10" name="Google Shape;5710;p74"/>
            <p:cNvSpPr/>
            <p:nvPr/>
          </p:nvSpPr>
          <p:spPr>
            <a:xfrm>
              <a:off x="3938800" y="4692800"/>
              <a:ext cx="359700" cy="188300"/>
            </a:xfrm>
            <a:custGeom>
              <a:rect b="b" l="l" r="r" t="t"/>
              <a:pathLst>
                <a:path extrusionOk="0" h="7532" w="14388">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711" name="Google Shape;5711;p74"/>
          <p:cNvGrpSpPr/>
          <p:nvPr/>
        </p:nvGrpSpPr>
        <p:grpSpPr>
          <a:xfrm>
            <a:off x="7639862" y="3538890"/>
            <a:ext cx="159039" cy="339253"/>
            <a:chOff x="4584850" y="4399275"/>
            <a:chExt cx="225875" cy="481825"/>
          </a:xfrm>
        </p:grpSpPr>
        <p:sp>
          <p:nvSpPr>
            <p:cNvPr id="5712" name="Google Shape;5712;p74"/>
            <p:cNvSpPr/>
            <p:nvPr/>
          </p:nvSpPr>
          <p:spPr>
            <a:xfrm>
              <a:off x="4655400" y="4399275"/>
              <a:ext cx="84700" cy="84725"/>
            </a:xfrm>
            <a:custGeom>
              <a:rect b="b" l="l" r="r" t="t"/>
              <a:pathLst>
                <a:path extrusionOk="0" h="3389" w="3388">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13" name="Google Shape;5713;p74"/>
            <p:cNvSpPr/>
            <p:nvPr/>
          </p:nvSpPr>
          <p:spPr>
            <a:xfrm>
              <a:off x="4584850" y="4512200"/>
              <a:ext cx="225875" cy="368900"/>
            </a:xfrm>
            <a:custGeom>
              <a:rect b="b" l="l" r="r" t="t"/>
              <a:pathLst>
                <a:path extrusionOk="0" h="14756" w="9035">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5714" name="Google Shape;5714;p74"/>
          <p:cNvSpPr/>
          <p:nvPr/>
        </p:nvSpPr>
        <p:spPr>
          <a:xfrm>
            <a:off x="7957998" y="3538820"/>
            <a:ext cx="372275" cy="339112"/>
          </a:xfrm>
          <a:custGeom>
            <a:rect b="b" l="l" r="r" t="t"/>
            <a:pathLst>
              <a:path extrusionOk="0" h="19265" w="21149">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5715" name="Google Shape;5715;p74"/>
          <p:cNvGrpSpPr/>
          <p:nvPr/>
        </p:nvGrpSpPr>
        <p:grpSpPr>
          <a:xfrm>
            <a:off x="1049680" y="3951795"/>
            <a:ext cx="339253" cy="339253"/>
            <a:chOff x="5642550" y="4399275"/>
            <a:chExt cx="481825" cy="481825"/>
          </a:xfrm>
        </p:grpSpPr>
        <p:sp>
          <p:nvSpPr>
            <p:cNvPr id="5716" name="Google Shape;5716;p74"/>
            <p:cNvSpPr/>
            <p:nvPr/>
          </p:nvSpPr>
          <p:spPr>
            <a:xfrm>
              <a:off x="5642550" y="4399275"/>
              <a:ext cx="481825" cy="481825"/>
            </a:xfrm>
            <a:custGeom>
              <a:rect b="b" l="l" r="r" t="t"/>
              <a:pathLst>
                <a:path extrusionOk="0" h="19273" w="19273">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17" name="Google Shape;5717;p74"/>
            <p:cNvSpPr/>
            <p:nvPr/>
          </p:nvSpPr>
          <p:spPr>
            <a:xfrm>
              <a:off x="5756375" y="4626100"/>
              <a:ext cx="254100" cy="28275"/>
            </a:xfrm>
            <a:custGeom>
              <a:rect b="b" l="l" r="r" t="t"/>
              <a:pathLst>
                <a:path extrusionOk="0" h="1131" w="10164">
                  <a:moveTo>
                    <a:pt x="1" y="1"/>
                  </a:moveTo>
                  <a:lnTo>
                    <a:pt x="1" y="1130"/>
                  </a:lnTo>
                  <a:lnTo>
                    <a:pt x="10164" y="1130"/>
                  </a:lnTo>
                  <a:lnTo>
                    <a:pt x="101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718" name="Google Shape;5718;p74"/>
          <p:cNvGrpSpPr/>
          <p:nvPr/>
        </p:nvGrpSpPr>
        <p:grpSpPr>
          <a:xfrm>
            <a:off x="2859815" y="3963703"/>
            <a:ext cx="363316" cy="315437"/>
            <a:chOff x="6218300" y="4416175"/>
            <a:chExt cx="516000" cy="448000"/>
          </a:xfrm>
        </p:grpSpPr>
        <p:sp>
          <p:nvSpPr>
            <p:cNvPr id="5719" name="Google Shape;5719;p74"/>
            <p:cNvSpPr/>
            <p:nvPr/>
          </p:nvSpPr>
          <p:spPr>
            <a:xfrm>
              <a:off x="6462150" y="4525375"/>
              <a:ext cx="28250" cy="141250"/>
            </a:xfrm>
            <a:custGeom>
              <a:rect b="b" l="l" r="r" t="t"/>
              <a:pathLst>
                <a:path extrusionOk="0" h="5650" w="113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20" name="Google Shape;5720;p74"/>
            <p:cNvSpPr/>
            <p:nvPr/>
          </p:nvSpPr>
          <p:spPr>
            <a:xfrm>
              <a:off x="6218300" y="4416175"/>
              <a:ext cx="516000" cy="448000"/>
            </a:xfrm>
            <a:custGeom>
              <a:rect b="b" l="l" r="r" t="t"/>
              <a:pathLst>
                <a:path extrusionOk="0" h="17920" w="2064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21" name="Google Shape;5721;p74"/>
            <p:cNvSpPr/>
            <p:nvPr/>
          </p:nvSpPr>
          <p:spPr>
            <a:xfrm>
              <a:off x="6462150" y="4751225"/>
              <a:ext cx="28250" cy="28250"/>
            </a:xfrm>
            <a:custGeom>
              <a:rect b="b" l="l" r="r" t="t"/>
              <a:pathLst>
                <a:path extrusionOk="0" h="1130" w="113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722" name="Google Shape;5722;p74"/>
          <p:cNvGrpSpPr/>
          <p:nvPr/>
        </p:nvGrpSpPr>
        <p:grpSpPr>
          <a:xfrm>
            <a:off x="5918879" y="3951792"/>
            <a:ext cx="339253" cy="339253"/>
            <a:chOff x="899850" y="4992125"/>
            <a:chExt cx="481825" cy="481825"/>
          </a:xfrm>
        </p:grpSpPr>
        <p:sp>
          <p:nvSpPr>
            <p:cNvPr id="5723" name="Google Shape;5723;p74"/>
            <p:cNvSpPr/>
            <p:nvPr/>
          </p:nvSpPr>
          <p:spPr>
            <a:xfrm>
              <a:off x="1126600" y="5360100"/>
              <a:ext cx="28250" cy="28250"/>
            </a:xfrm>
            <a:custGeom>
              <a:rect b="b" l="l" r="r" t="t"/>
              <a:pathLst>
                <a:path extrusionOk="0" h="1130" w="113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24" name="Google Shape;5724;p74"/>
            <p:cNvSpPr/>
            <p:nvPr/>
          </p:nvSpPr>
          <p:spPr>
            <a:xfrm>
              <a:off x="1056050" y="5079900"/>
              <a:ext cx="169400" cy="194950"/>
            </a:xfrm>
            <a:custGeom>
              <a:rect b="b" l="l" r="r" t="t"/>
              <a:pathLst>
                <a:path extrusionOk="0" h="7798" w="6776">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25" name="Google Shape;5725;p74"/>
            <p:cNvSpPr/>
            <p:nvPr/>
          </p:nvSpPr>
          <p:spPr>
            <a:xfrm>
              <a:off x="899850" y="4992125"/>
              <a:ext cx="481825" cy="481825"/>
            </a:xfrm>
            <a:custGeom>
              <a:rect b="b" l="l" r="r" t="t"/>
              <a:pathLst>
                <a:path extrusionOk="0" h="19273" w="19273">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726" name="Google Shape;5726;p74"/>
          <p:cNvGrpSpPr/>
          <p:nvPr/>
        </p:nvGrpSpPr>
        <p:grpSpPr>
          <a:xfrm>
            <a:off x="5461708" y="3951792"/>
            <a:ext cx="339253" cy="339253"/>
            <a:chOff x="1492675" y="4992125"/>
            <a:chExt cx="481825" cy="481825"/>
          </a:xfrm>
        </p:grpSpPr>
        <p:sp>
          <p:nvSpPr>
            <p:cNvPr id="5727" name="Google Shape;5727;p74"/>
            <p:cNvSpPr/>
            <p:nvPr/>
          </p:nvSpPr>
          <p:spPr>
            <a:xfrm>
              <a:off x="1492675" y="4992125"/>
              <a:ext cx="481825" cy="481825"/>
            </a:xfrm>
            <a:custGeom>
              <a:rect b="b" l="l" r="r" t="t"/>
              <a:pathLst>
                <a:path extrusionOk="0" h="19273" w="19273">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28" name="Google Shape;5728;p74"/>
            <p:cNvSpPr/>
            <p:nvPr/>
          </p:nvSpPr>
          <p:spPr>
            <a:xfrm>
              <a:off x="1639625" y="5170175"/>
              <a:ext cx="190100" cy="125750"/>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729" name="Google Shape;5729;p74"/>
          <p:cNvGrpSpPr/>
          <p:nvPr/>
        </p:nvGrpSpPr>
        <p:grpSpPr>
          <a:xfrm>
            <a:off x="5004462" y="3951792"/>
            <a:ext cx="339253" cy="339253"/>
            <a:chOff x="2085525" y="4992125"/>
            <a:chExt cx="481825" cy="481825"/>
          </a:xfrm>
        </p:grpSpPr>
        <p:sp>
          <p:nvSpPr>
            <p:cNvPr id="5730" name="Google Shape;5730;p74"/>
            <p:cNvSpPr/>
            <p:nvPr/>
          </p:nvSpPr>
          <p:spPr>
            <a:xfrm>
              <a:off x="2244150" y="5152125"/>
              <a:ext cx="164500" cy="161825"/>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31" name="Google Shape;5731;p74"/>
            <p:cNvSpPr/>
            <p:nvPr/>
          </p:nvSpPr>
          <p:spPr>
            <a:xfrm>
              <a:off x="2085525" y="4992125"/>
              <a:ext cx="481825" cy="481825"/>
            </a:xfrm>
            <a:custGeom>
              <a:rect b="b" l="l" r="r" t="t"/>
              <a:pathLst>
                <a:path extrusionOk="0" h="19273" w="19273">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732" name="Google Shape;5732;p74"/>
          <p:cNvGrpSpPr/>
          <p:nvPr/>
        </p:nvGrpSpPr>
        <p:grpSpPr>
          <a:xfrm>
            <a:off x="6833221" y="3951792"/>
            <a:ext cx="339253" cy="339253"/>
            <a:chOff x="2678350" y="4992125"/>
            <a:chExt cx="481825" cy="481825"/>
          </a:xfrm>
        </p:grpSpPr>
        <p:sp>
          <p:nvSpPr>
            <p:cNvPr id="5733" name="Google Shape;5733;p74"/>
            <p:cNvSpPr/>
            <p:nvPr/>
          </p:nvSpPr>
          <p:spPr>
            <a:xfrm>
              <a:off x="2975725" y="5079150"/>
              <a:ext cx="56475" cy="309125"/>
            </a:xfrm>
            <a:custGeom>
              <a:rect b="b" l="l" r="r" t="t"/>
              <a:pathLst>
                <a:path extrusionOk="0" h="12365" w="2259">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34" name="Google Shape;5734;p74"/>
            <p:cNvSpPr/>
            <p:nvPr/>
          </p:nvSpPr>
          <p:spPr>
            <a:xfrm>
              <a:off x="2806350" y="5162500"/>
              <a:ext cx="84700" cy="225775"/>
            </a:xfrm>
            <a:custGeom>
              <a:rect b="b" l="l" r="r" t="t"/>
              <a:pathLst>
                <a:path extrusionOk="0" h="9031" w="3388">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35" name="Google Shape;5735;p74"/>
            <p:cNvSpPr/>
            <p:nvPr/>
          </p:nvSpPr>
          <p:spPr>
            <a:xfrm>
              <a:off x="2678350" y="4992125"/>
              <a:ext cx="481825" cy="481825"/>
            </a:xfrm>
            <a:custGeom>
              <a:rect b="b" l="l" r="r" t="t"/>
              <a:pathLst>
                <a:path extrusionOk="0" h="19273" w="19273">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736" name="Google Shape;5736;p74"/>
          <p:cNvGrpSpPr/>
          <p:nvPr/>
        </p:nvGrpSpPr>
        <p:grpSpPr>
          <a:xfrm>
            <a:off x="4628816" y="3951792"/>
            <a:ext cx="339253" cy="339253"/>
            <a:chOff x="3271200" y="4992125"/>
            <a:chExt cx="481825" cy="481825"/>
          </a:xfrm>
        </p:grpSpPr>
        <p:sp>
          <p:nvSpPr>
            <p:cNvPr id="5737" name="Google Shape;5737;p74"/>
            <p:cNvSpPr/>
            <p:nvPr/>
          </p:nvSpPr>
          <p:spPr>
            <a:xfrm>
              <a:off x="3497950" y="5106025"/>
              <a:ext cx="28250" cy="28250"/>
            </a:xfrm>
            <a:custGeom>
              <a:rect b="b" l="l" r="r" t="t"/>
              <a:pathLst>
                <a:path extrusionOk="0" h="1130" w="113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38" name="Google Shape;5738;p74"/>
            <p:cNvSpPr/>
            <p:nvPr/>
          </p:nvSpPr>
          <p:spPr>
            <a:xfrm>
              <a:off x="3497950" y="5218950"/>
              <a:ext cx="28250" cy="141175"/>
            </a:xfrm>
            <a:custGeom>
              <a:rect b="b" l="l" r="r" t="t"/>
              <a:pathLst>
                <a:path extrusionOk="0" h="5647" w="1130">
                  <a:moveTo>
                    <a:pt x="0" y="0"/>
                  </a:moveTo>
                  <a:lnTo>
                    <a:pt x="0" y="5647"/>
                  </a:lnTo>
                  <a:lnTo>
                    <a:pt x="1130" y="5647"/>
                  </a:lnTo>
                  <a:lnTo>
                    <a:pt x="11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39" name="Google Shape;5739;p74"/>
            <p:cNvSpPr/>
            <p:nvPr/>
          </p:nvSpPr>
          <p:spPr>
            <a:xfrm>
              <a:off x="3271200" y="4992125"/>
              <a:ext cx="481825" cy="481825"/>
            </a:xfrm>
            <a:custGeom>
              <a:rect b="b" l="l" r="r" t="t"/>
              <a:pathLst>
                <a:path extrusionOk="0" h="19273" w="19273">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740" name="Google Shape;5740;p74"/>
          <p:cNvGrpSpPr/>
          <p:nvPr/>
        </p:nvGrpSpPr>
        <p:grpSpPr>
          <a:xfrm>
            <a:off x="7290263" y="3952822"/>
            <a:ext cx="339411" cy="337193"/>
            <a:chOff x="3863900" y="4993625"/>
            <a:chExt cx="482050" cy="478900"/>
          </a:xfrm>
        </p:grpSpPr>
        <p:sp>
          <p:nvSpPr>
            <p:cNvPr id="5741" name="Google Shape;5741;p74"/>
            <p:cNvSpPr/>
            <p:nvPr/>
          </p:nvSpPr>
          <p:spPr>
            <a:xfrm>
              <a:off x="3877525"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42" name="Google Shape;5742;p74"/>
            <p:cNvSpPr/>
            <p:nvPr/>
          </p:nvSpPr>
          <p:spPr>
            <a:xfrm>
              <a:off x="4113750" y="5133350"/>
              <a:ext cx="232200" cy="339175"/>
            </a:xfrm>
            <a:custGeom>
              <a:rect b="b" l="l" r="r" t="t"/>
              <a:pathLst>
                <a:path extrusionOk="0" h="13567" w="9288">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43" name="Google Shape;5743;p74"/>
            <p:cNvSpPr/>
            <p:nvPr/>
          </p:nvSpPr>
          <p:spPr>
            <a:xfrm>
              <a:off x="3998800" y="4993625"/>
              <a:ext cx="334125" cy="168500"/>
            </a:xfrm>
            <a:custGeom>
              <a:rect b="b" l="l" r="r" t="t"/>
              <a:pathLst>
                <a:path extrusionOk="0" h="6740" w="13365">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44" name="Google Shape;5744;p74"/>
            <p:cNvSpPr/>
            <p:nvPr/>
          </p:nvSpPr>
          <p:spPr>
            <a:xfrm>
              <a:off x="3863900" y="5132450"/>
              <a:ext cx="221650" cy="339925"/>
            </a:xfrm>
            <a:custGeom>
              <a:rect b="b" l="l" r="r" t="t"/>
              <a:pathLst>
                <a:path extrusionOk="0" h="13597" w="8866">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745" name="Google Shape;5745;p74"/>
          <p:cNvGrpSpPr/>
          <p:nvPr/>
        </p:nvGrpSpPr>
        <p:grpSpPr>
          <a:xfrm>
            <a:off x="7747437" y="3952822"/>
            <a:ext cx="339411" cy="337193"/>
            <a:chOff x="4456725" y="4993625"/>
            <a:chExt cx="482050" cy="478900"/>
          </a:xfrm>
        </p:grpSpPr>
        <p:sp>
          <p:nvSpPr>
            <p:cNvPr id="5746" name="Google Shape;5746;p74"/>
            <p:cNvSpPr/>
            <p:nvPr/>
          </p:nvSpPr>
          <p:spPr>
            <a:xfrm>
              <a:off x="4470350" y="5058825"/>
              <a:ext cx="315450" cy="164750"/>
            </a:xfrm>
            <a:custGeom>
              <a:rect b="b" l="l" r="r" t="t"/>
              <a:pathLst>
                <a:path extrusionOk="0" h="6590" w="12618">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47" name="Google Shape;5747;p74"/>
            <p:cNvSpPr/>
            <p:nvPr/>
          </p:nvSpPr>
          <p:spPr>
            <a:xfrm>
              <a:off x="4706575" y="5133350"/>
              <a:ext cx="232200" cy="339175"/>
            </a:xfrm>
            <a:custGeom>
              <a:rect b="b" l="l" r="r" t="t"/>
              <a:pathLst>
                <a:path extrusionOk="0" h="13567" w="9288">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48" name="Google Shape;5748;p74"/>
            <p:cNvSpPr/>
            <p:nvPr/>
          </p:nvSpPr>
          <p:spPr>
            <a:xfrm>
              <a:off x="4591625" y="4993625"/>
              <a:ext cx="334125" cy="168500"/>
            </a:xfrm>
            <a:custGeom>
              <a:rect b="b" l="l" r="r" t="t"/>
              <a:pathLst>
                <a:path extrusionOk="0" h="6740" w="13365">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49" name="Google Shape;5749;p74"/>
            <p:cNvSpPr/>
            <p:nvPr/>
          </p:nvSpPr>
          <p:spPr>
            <a:xfrm>
              <a:off x="4456725" y="5132450"/>
              <a:ext cx="221650" cy="339925"/>
            </a:xfrm>
            <a:custGeom>
              <a:rect b="b" l="l" r="r" t="t"/>
              <a:pathLst>
                <a:path extrusionOk="0" h="13597" w="8866">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750" name="Google Shape;5750;p74"/>
          <p:cNvGrpSpPr/>
          <p:nvPr/>
        </p:nvGrpSpPr>
        <p:grpSpPr>
          <a:xfrm>
            <a:off x="6376030" y="3952813"/>
            <a:ext cx="339411" cy="337211"/>
            <a:chOff x="5049575" y="4993600"/>
            <a:chExt cx="482050" cy="478925"/>
          </a:xfrm>
        </p:grpSpPr>
        <p:sp>
          <p:nvSpPr>
            <p:cNvPr id="5751" name="Google Shape;5751;p74"/>
            <p:cNvSpPr/>
            <p:nvPr/>
          </p:nvSpPr>
          <p:spPr>
            <a:xfrm>
              <a:off x="5063200"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52" name="Google Shape;5752;p74"/>
            <p:cNvSpPr/>
            <p:nvPr/>
          </p:nvSpPr>
          <p:spPr>
            <a:xfrm>
              <a:off x="5299425" y="5133350"/>
              <a:ext cx="232200" cy="339175"/>
            </a:xfrm>
            <a:custGeom>
              <a:rect b="b" l="l" r="r" t="t"/>
              <a:pathLst>
                <a:path extrusionOk="0" h="13567" w="9288">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53" name="Google Shape;5753;p74"/>
            <p:cNvSpPr/>
            <p:nvPr/>
          </p:nvSpPr>
          <p:spPr>
            <a:xfrm>
              <a:off x="5184475" y="4993600"/>
              <a:ext cx="334125" cy="168525"/>
            </a:xfrm>
            <a:custGeom>
              <a:rect b="b" l="l" r="r" t="t"/>
              <a:pathLst>
                <a:path extrusionOk="0" h="6741" w="13365">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54" name="Google Shape;5754;p74"/>
            <p:cNvSpPr/>
            <p:nvPr/>
          </p:nvSpPr>
          <p:spPr>
            <a:xfrm>
              <a:off x="5049575" y="5132450"/>
              <a:ext cx="221650" cy="339925"/>
            </a:xfrm>
            <a:custGeom>
              <a:rect b="b" l="l" r="r" t="t"/>
              <a:pathLst>
                <a:path extrusionOk="0" h="13597" w="8866">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5758" name="Shape 5758"/>
        <p:cNvGrpSpPr/>
        <p:nvPr/>
      </p:nvGrpSpPr>
      <p:grpSpPr>
        <a:xfrm>
          <a:off x="0" y="0"/>
          <a:ext cx="0" cy="0"/>
          <a:chOff x="0" y="0"/>
          <a:chExt cx="0" cy="0"/>
        </a:xfrm>
      </p:grpSpPr>
      <p:sp>
        <p:nvSpPr>
          <p:cNvPr id="5759" name="Google Shape;5759;p75"/>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5760" name="Google Shape;5760;p75"/>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5761" name="Google Shape;5761;p75"/>
          <p:cNvGrpSpPr/>
          <p:nvPr/>
        </p:nvGrpSpPr>
        <p:grpSpPr>
          <a:xfrm>
            <a:off x="876361" y="1533504"/>
            <a:ext cx="322099" cy="370529"/>
            <a:chOff x="-42971725" y="3217825"/>
            <a:chExt cx="275675" cy="317125"/>
          </a:xfrm>
        </p:grpSpPr>
        <p:sp>
          <p:nvSpPr>
            <p:cNvPr id="5762" name="Google Shape;5762;p75"/>
            <p:cNvSpPr/>
            <p:nvPr/>
          </p:nvSpPr>
          <p:spPr>
            <a:xfrm>
              <a:off x="-42951250" y="3279250"/>
              <a:ext cx="233950" cy="152050"/>
            </a:xfrm>
            <a:custGeom>
              <a:rect b="b" l="l" r="r" t="t"/>
              <a:pathLst>
                <a:path extrusionOk="0" h="6082" w="9358">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75"/>
            <p:cNvSpPr/>
            <p:nvPr/>
          </p:nvSpPr>
          <p:spPr>
            <a:xfrm>
              <a:off x="-42971725" y="3451750"/>
              <a:ext cx="275675" cy="83200"/>
            </a:xfrm>
            <a:custGeom>
              <a:rect b="b" l="l" r="r" t="t"/>
              <a:pathLst>
                <a:path extrusionOk="0" h="3328" w="11027">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75"/>
            <p:cNvSpPr/>
            <p:nvPr/>
          </p:nvSpPr>
          <p:spPr>
            <a:xfrm>
              <a:off x="-42866975" y="3217825"/>
              <a:ext cx="63025" cy="40975"/>
            </a:xfrm>
            <a:custGeom>
              <a:rect b="b" l="l" r="r" t="t"/>
              <a:pathLst>
                <a:path extrusionOk="0" h="1639" w="2521">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5" name="Google Shape;5765;p75"/>
          <p:cNvGrpSpPr/>
          <p:nvPr/>
        </p:nvGrpSpPr>
        <p:grpSpPr>
          <a:xfrm>
            <a:off x="848276" y="2002160"/>
            <a:ext cx="378270" cy="337551"/>
            <a:chOff x="-42996150" y="3612600"/>
            <a:chExt cx="323750" cy="288900"/>
          </a:xfrm>
        </p:grpSpPr>
        <p:sp>
          <p:nvSpPr>
            <p:cNvPr id="5766" name="Google Shape;5766;p75"/>
            <p:cNvSpPr/>
            <p:nvPr/>
          </p:nvSpPr>
          <p:spPr>
            <a:xfrm>
              <a:off x="-42914225" y="3612600"/>
              <a:ext cx="241825" cy="239275"/>
            </a:xfrm>
            <a:custGeom>
              <a:rect b="b" l="l" r="r" t="t"/>
              <a:pathLst>
                <a:path extrusionOk="0" h="9571" w="9673">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75"/>
            <p:cNvSpPr/>
            <p:nvPr/>
          </p:nvSpPr>
          <p:spPr>
            <a:xfrm>
              <a:off x="-42946525" y="3762850"/>
              <a:ext cx="118950" cy="118950"/>
            </a:xfrm>
            <a:custGeom>
              <a:rect b="b" l="l" r="r" t="t"/>
              <a:pathLst>
                <a:path extrusionOk="0" h="4758" w="4758">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75"/>
            <p:cNvSpPr/>
            <p:nvPr/>
          </p:nvSpPr>
          <p:spPr>
            <a:xfrm>
              <a:off x="-42996150" y="3855800"/>
              <a:ext cx="78000" cy="45700"/>
            </a:xfrm>
            <a:custGeom>
              <a:rect b="b" l="l" r="r" t="t"/>
              <a:pathLst>
                <a:path extrusionOk="0" h="1828" w="312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9" name="Google Shape;5769;p75"/>
          <p:cNvGrpSpPr/>
          <p:nvPr/>
        </p:nvGrpSpPr>
        <p:grpSpPr>
          <a:xfrm>
            <a:off x="851036" y="2411530"/>
            <a:ext cx="372749" cy="370909"/>
            <a:chOff x="-42994575" y="3950300"/>
            <a:chExt cx="319025" cy="317450"/>
          </a:xfrm>
        </p:grpSpPr>
        <p:sp>
          <p:nvSpPr>
            <p:cNvPr id="5770" name="Google Shape;5770;p75"/>
            <p:cNvSpPr/>
            <p:nvPr/>
          </p:nvSpPr>
          <p:spPr>
            <a:xfrm>
              <a:off x="-42930775" y="4225200"/>
              <a:ext cx="191425" cy="42550"/>
            </a:xfrm>
            <a:custGeom>
              <a:rect b="b" l="l" r="r" t="t"/>
              <a:pathLst>
                <a:path extrusionOk="0" h="1702" w="7657">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75"/>
            <p:cNvSpPr/>
            <p:nvPr/>
          </p:nvSpPr>
          <p:spPr>
            <a:xfrm>
              <a:off x="-42908725" y="4163750"/>
              <a:ext cx="148900" cy="42550"/>
            </a:xfrm>
            <a:custGeom>
              <a:rect b="b" l="l" r="r" t="t"/>
              <a:pathLst>
                <a:path extrusionOk="0" h="1702" w="5956">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75"/>
            <p:cNvSpPr/>
            <p:nvPr/>
          </p:nvSpPr>
          <p:spPr>
            <a:xfrm>
              <a:off x="-42994575" y="3950300"/>
              <a:ext cx="319025" cy="211125"/>
            </a:xfrm>
            <a:custGeom>
              <a:rect b="b" l="l" r="r" t="t"/>
              <a:pathLst>
                <a:path extrusionOk="0" h="8445" w="12761">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3" name="Google Shape;5773;p75"/>
          <p:cNvGrpSpPr/>
          <p:nvPr/>
        </p:nvGrpSpPr>
        <p:grpSpPr>
          <a:xfrm>
            <a:off x="3004431" y="1558362"/>
            <a:ext cx="371785" cy="370879"/>
            <a:chOff x="-41111350" y="3239100"/>
            <a:chExt cx="318200" cy="317425"/>
          </a:xfrm>
        </p:grpSpPr>
        <p:sp>
          <p:nvSpPr>
            <p:cNvPr id="5774" name="Google Shape;5774;p75"/>
            <p:cNvSpPr/>
            <p:nvPr/>
          </p:nvSpPr>
          <p:spPr>
            <a:xfrm>
              <a:off x="-41111350" y="3239100"/>
              <a:ext cx="145725" cy="144925"/>
            </a:xfrm>
            <a:custGeom>
              <a:rect b="b" l="l" r="r" t="t"/>
              <a:pathLst>
                <a:path extrusionOk="0" h="5797" w="5829">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75"/>
            <p:cNvSpPr/>
            <p:nvPr/>
          </p:nvSpPr>
          <p:spPr>
            <a:xfrm>
              <a:off x="-41110575" y="3412375"/>
              <a:ext cx="146525" cy="144150"/>
            </a:xfrm>
            <a:custGeom>
              <a:rect b="b" l="l" r="r" t="t"/>
              <a:pathLst>
                <a:path extrusionOk="0" h="5766" w="5861">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75"/>
            <p:cNvSpPr/>
            <p:nvPr/>
          </p:nvSpPr>
          <p:spPr>
            <a:xfrm>
              <a:off x="-40938875" y="3239100"/>
              <a:ext cx="145725" cy="144925"/>
            </a:xfrm>
            <a:custGeom>
              <a:rect b="b" l="l" r="r" t="t"/>
              <a:pathLst>
                <a:path extrusionOk="0" h="5797" w="5829">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75"/>
            <p:cNvSpPr/>
            <p:nvPr/>
          </p:nvSpPr>
          <p:spPr>
            <a:xfrm>
              <a:off x="-40938875" y="3411575"/>
              <a:ext cx="145725" cy="144950"/>
            </a:xfrm>
            <a:custGeom>
              <a:rect b="b" l="l" r="r" t="t"/>
              <a:pathLst>
                <a:path extrusionOk="0" h="5798" w="5829">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8" name="Google Shape;5778;p75"/>
          <p:cNvGrpSpPr/>
          <p:nvPr/>
        </p:nvGrpSpPr>
        <p:grpSpPr>
          <a:xfrm>
            <a:off x="3000751" y="1993894"/>
            <a:ext cx="379146" cy="370967"/>
            <a:chOff x="-41117650" y="3605525"/>
            <a:chExt cx="324500" cy="317500"/>
          </a:xfrm>
        </p:grpSpPr>
        <p:sp>
          <p:nvSpPr>
            <p:cNvPr id="5779" name="Google Shape;5779;p75"/>
            <p:cNvSpPr/>
            <p:nvPr/>
          </p:nvSpPr>
          <p:spPr>
            <a:xfrm>
              <a:off x="-41016850" y="3605525"/>
              <a:ext cx="106350" cy="105375"/>
            </a:xfrm>
            <a:custGeom>
              <a:rect b="b" l="l" r="r" t="t"/>
              <a:pathLst>
                <a:path extrusionOk="0" h="4215" w="4254">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75"/>
            <p:cNvSpPr/>
            <p:nvPr/>
          </p:nvSpPr>
          <p:spPr>
            <a:xfrm>
              <a:off x="-40900275" y="3721300"/>
              <a:ext cx="107125" cy="105375"/>
            </a:xfrm>
            <a:custGeom>
              <a:rect b="b" l="l" r="r" t="t"/>
              <a:pathLst>
                <a:path extrusionOk="0" h="4215" w="4285">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75"/>
            <p:cNvSpPr/>
            <p:nvPr/>
          </p:nvSpPr>
          <p:spPr>
            <a:xfrm>
              <a:off x="-41117650" y="3668350"/>
              <a:ext cx="262300" cy="254675"/>
            </a:xfrm>
            <a:custGeom>
              <a:rect b="b" l="l" r="r" t="t"/>
              <a:pathLst>
                <a:path extrusionOk="0" h="10187" w="10492">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82" name="Google Shape;5782;p75"/>
          <p:cNvSpPr/>
          <p:nvPr/>
        </p:nvSpPr>
        <p:spPr>
          <a:xfrm>
            <a:off x="3006881" y="2443479"/>
            <a:ext cx="372720" cy="361678"/>
          </a:xfrm>
          <a:custGeom>
            <a:rect b="b" l="l" r="r" t="t"/>
            <a:pathLst>
              <a:path extrusionOk="0" h="12382" w="1276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83" name="Google Shape;5783;p75"/>
          <p:cNvGrpSpPr/>
          <p:nvPr/>
        </p:nvGrpSpPr>
        <p:grpSpPr>
          <a:xfrm>
            <a:off x="1827005" y="2885417"/>
            <a:ext cx="216271" cy="371814"/>
            <a:chOff x="-39205300" y="3220175"/>
            <a:chExt cx="185100" cy="318225"/>
          </a:xfrm>
        </p:grpSpPr>
        <p:sp>
          <p:nvSpPr>
            <p:cNvPr id="5784" name="Google Shape;5784;p75"/>
            <p:cNvSpPr/>
            <p:nvPr/>
          </p:nvSpPr>
          <p:spPr>
            <a:xfrm>
              <a:off x="-39205300" y="3220175"/>
              <a:ext cx="185100" cy="111875"/>
            </a:xfrm>
            <a:custGeom>
              <a:rect b="b" l="l" r="r" t="t"/>
              <a:pathLst>
                <a:path extrusionOk="0" h="4475" w="7404">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75"/>
            <p:cNvSpPr/>
            <p:nvPr/>
          </p:nvSpPr>
          <p:spPr>
            <a:xfrm>
              <a:off x="-39184825" y="3353300"/>
              <a:ext cx="144950" cy="185100"/>
            </a:xfrm>
            <a:custGeom>
              <a:rect b="b" l="l" r="r" t="t"/>
              <a:pathLst>
                <a:path extrusionOk="0" h="7404" w="5798">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6" name="Google Shape;5786;p75"/>
          <p:cNvGrpSpPr/>
          <p:nvPr/>
        </p:nvGrpSpPr>
        <p:grpSpPr>
          <a:xfrm>
            <a:off x="1792533" y="3345488"/>
            <a:ext cx="300016" cy="369273"/>
            <a:chOff x="-39248625" y="3588600"/>
            <a:chExt cx="256775" cy="316050"/>
          </a:xfrm>
        </p:grpSpPr>
        <p:sp>
          <p:nvSpPr>
            <p:cNvPr id="5787" name="Google Shape;5787;p75"/>
            <p:cNvSpPr/>
            <p:nvPr/>
          </p:nvSpPr>
          <p:spPr>
            <a:xfrm>
              <a:off x="-39248625" y="3588600"/>
              <a:ext cx="256775" cy="316050"/>
            </a:xfrm>
            <a:custGeom>
              <a:rect b="b" l="l" r="r" t="t"/>
              <a:pathLst>
                <a:path extrusionOk="0" h="12642" w="10271">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75"/>
            <p:cNvSpPr/>
            <p:nvPr/>
          </p:nvSpPr>
          <p:spPr>
            <a:xfrm>
              <a:off x="-39076150" y="3684875"/>
              <a:ext cx="84300" cy="80300"/>
            </a:xfrm>
            <a:custGeom>
              <a:rect b="b" l="l" r="r" t="t"/>
              <a:pathLst>
                <a:path extrusionOk="0" h="3212" w="3372">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89" name="Google Shape;5789;p75"/>
          <p:cNvSpPr/>
          <p:nvPr/>
        </p:nvSpPr>
        <p:spPr>
          <a:xfrm>
            <a:off x="1763554" y="3801114"/>
            <a:ext cx="363548" cy="370909"/>
          </a:xfrm>
          <a:custGeom>
            <a:rect b="b" l="l" r="r" t="t"/>
            <a:pathLst>
              <a:path extrusionOk="0" h="12698" w="12446">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75"/>
          <p:cNvSpPr/>
          <p:nvPr/>
        </p:nvSpPr>
        <p:spPr>
          <a:xfrm>
            <a:off x="3953101" y="2872552"/>
            <a:ext cx="369974" cy="368601"/>
          </a:xfrm>
          <a:custGeom>
            <a:rect b="b" l="l" r="r" t="t"/>
            <a:pathLst>
              <a:path extrusionOk="0" h="12619" w="12666">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91" name="Google Shape;5791;p75"/>
          <p:cNvGrpSpPr/>
          <p:nvPr/>
        </p:nvGrpSpPr>
        <p:grpSpPr>
          <a:xfrm>
            <a:off x="1243246" y="1533504"/>
            <a:ext cx="429504" cy="370879"/>
            <a:chOff x="-42651700" y="3217825"/>
            <a:chExt cx="367600" cy="317425"/>
          </a:xfrm>
        </p:grpSpPr>
        <p:sp>
          <p:nvSpPr>
            <p:cNvPr id="5792" name="Google Shape;5792;p75"/>
            <p:cNvSpPr/>
            <p:nvPr/>
          </p:nvSpPr>
          <p:spPr>
            <a:xfrm>
              <a:off x="-42651700" y="3239075"/>
              <a:ext cx="367600" cy="296175"/>
            </a:xfrm>
            <a:custGeom>
              <a:rect b="b" l="l" r="r" t="t"/>
              <a:pathLst>
                <a:path extrusionOk="0" h="11847" w="14704">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75"/>
            <p:cNvSpPr/>
            <p:nvPr/>
          </p:nvSpPr>
          <p:spPr>
            <a:xfrm>
              <a:off x="-42419600" y="3217825"/>
              <a:ext cx="106350" cy="106350"/>
            </a:xfrm>
            <a:custGeom>
              <a:rect b="b" l="l" r="r" t="t"/>
              <a:pathLst>
                <a:path extrusionOk="0" h="4254" w="4254">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75"/>
            <p:cNvSpPr/>
            <p:nvPr/>
          </p:nvSpPr>
          <p:spPr>
            <a:xfrm>
              <a:off x="-42623600" y="3218600"/>
              <a:ext cx="106350" cy="106375"/>
            </a:xfrm>
            <a:custGeom>
              <a:rect b="b" l="l" r="r" t="t"/>
              <a:pathLst>
                <a:path extrusionOk="0" h="4255" w="4254">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75"/>
            <p:cNvSpPr/>
            <p:nvPr/>
          </p:nvSpPr>
          <p:spPr>
            <a:xfrm>
              <a:off x="-42561375" y="3279250"/>
              <a:ext cx="185900" cy="186700"/>
            </a:xfrm>
            <a:custGeom>
              <a:rect b="b" l="l" r="r" t="t"/>
              <a:pathLst>
                <a:path extrusionOk="0" h="7468" w="7436">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6" name="Google Shape;5796;p75"/>
          <p:cNvGrpSpPr/>
          <p:nvPr/>
        </p:nvGrpSpPr>
        <p:grpSpPr>
          <a:xfrm>
            <a:off x="1278678" y="1973154"/>
            <a:ext cx="358640" cy="363226"/>
            <a:chOff x="-42617300" y="3587775"/>
            <a:chExt cx="306950" cy="310875"/>
          </a:xfrm>
        </p:grpSpPr>
        <p:sp>
          <p:nvSpPr>
            <p:cNvPr id="5797" name="Google Shape;5797;p75"/>
            <p:cNvSpPr/>
            <p:nvPr/>
          </p:nvSpPr>
          <p:spPr>
            <a:xfrm>
              <a:off x="-42617300" y="3587775"/>
              <a:ext cx="306950" cy="310875"/>
            </a:xfrm>
            <a:custGeom>
              <a:rect b="b" l="l" r="r" t="t"/>
              <a:pathLst>
                <a:path extrusionOk="0" h="12435" w="12278">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75"/>
            <p:cNvSpPr/>
            <p:nvPr/>
          </p:nvSpPr>
          <p:spPr>
            <a:xfrm>
              <a:off x="-42500725" y="3712425"/>
              <a:ext cx="63025" cy="62275"/>
            </a:xfrm>
            <a:custGeom>
              <a:rect b="b" l="l" r="r" t="t"/>
              <a:pathLst>
                <a:path extrusionOk="0" h="2491" w="2521">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99" name="Google Shape;5799;p75"/>
          <p:cNvSpPr/>
          <p:nvPr/>
        </p:nvSpPr>
        <p:spPr>
          <a:xfrm>
            <a:off x="1275131" y="2412197"/>
            <a:ext cx="371785" cy="369974"/>
          </a:xfrm>
          <a:custGeom>
            <a:rect b="b" l="l" r="r" t="t"/>
            <a:pathLst>
              <a:path extrusionOk="0" h="12666" w="12728">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00" name="Google Shape;5800;p75"/>
          <p:cNvGrpSpPr/>
          <p:nvPr/>
        </p:nvGrpSpPr>
        <p:grpSpPr>
          <a:xfrm>
            <a:off x="3450506" y="1557895"/>
            <a:ext cx="376926" cy="370324"/>
            <a:chOff x="-40748275" y="3238700"/>
            <a:chExt cx="322600" cy="316950"/>
          </a:xfrm>
        </p:grpSpPr>
        <p:sp>
          <p:nvSpPr>
            <p:cNvPr id="5801" name="Google Shape;5801;p75"/>
            <p:cNvSpPr/>
            <p:nvPr/>
          </p:nvSpPr>
          <p:spPr>
            <a:xfrm>
              <a:off x="-40709675" y="3273750"/>
              <a:ext cx="84300" cy="84300"/>
            </a:xfrm>
            <a:custGeom>
              <a:rect b="b" l="l" r="r" t="t"/>
              <a:pathLst>
                <a:path extrusionOk="0" h="3372" w="3372">
                  <a:moveTo>
                    <a:pt x="2710" y="0"/>
                  </a:moveTo>
                  <a:lnTo>
                    <a:pt x="1" y="2710"/>
                  </a:lnTo>
                  <a:lnTo>
                    <a:pt x="694" y="3371"/>
                  </a:lnTo>
                  <a:lnTo>
                    <a:pt x="3372" y="662"/>
                  </a:lnTo>
                  <a:lnTo>
                    <a:pt x="27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75"/>
            <p:cNvSpPr/>
            <p:nvPr/>
          </p:nvSpPr>
          <p:spPr>
            <a:xfrm>
              <a:off x="-40578925" y="3247175"/>
              <a:ext cx="151250" cy="149475"/>
            </a:xfrm>
            <a:custGeom>
              <a:rect b="b" l="l" r="r" t="t"/>
              <a:pathLst>
                <a:path extrusionOk="0" h="5979" w="605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75"/>
            <p:cNvSpPr/>
            <p:nvPr/>
          </p:nvSpPr>
          <p:spPr>
            <a:xfrm>
              <a:off x="-40678175" y="3305250"/>
              <a:ext cx="213475" cy="213475"/>
            </a:xfrm>
            <a:custGeom>
              <a:rect b="b" l="l" r="r" t="t"/>
              <a:pathLst>
                <a:path extrusionOk="0" h="8539" w="8539">
                  <a:moveTo>
                    <a:pt x="2679" y="0"/>
                  </a:moveTo>
                  <a:lnTo>
                    <a:pt x="1" y="2678"/>
                  </a:lnTo>
                  <a:lnTo>
                    <a:pt x="5861" y="8538"/>
                  </a:lnTo>
                  <a:lnTo>
                    <a:pt x="8539" y="5860"/>
                  </a:lnTo>
                  <a:lnTo>
                    <a:pt x="2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75"/>
            <p:cNvSpPr/>
            <p:nvPr/>
          </p:nvSpPr>
          <p:spPr>
            <a:xfrm>
              <a:off x="-40513550" y="3469850"/>
              <a:ext cx="87875" cy="85800"/>
            </a:xfrm>
            <a:custGeom>
              <a:rect b="b" l="l" r="r" t="t"/>
              <a:pathLst>
                <a:path extrusionOk="0" h="3432" w="3515">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75"/>
            <p:cNvSpPr/>
            <p:nvPr/>
          </p:nvSpPr>
          <p:spPr>
            <a:xfrm>
              <a:off x="-40738025" y="3404500"/>
              <a:ext cx="150450" cy="149475"/>
            </a:xfrm>
            <a:custGeom>
              <a:rect b="b" l="l" r="r" t="t"/>
              <a:pathLst>
                <a:path extrusionOk="0" h="5979" w="6018">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75"/>
            <p:cNvSpPr/>
            <p:nvPr/>
          </p:nvSpPr>
          <p:spPr>
            <a:xfrm>
              <a:off x="-40748275" y="3238700"/>
              <a:ext cx="92175" cy="87850"/>
            </a:xfrm>
            <a:custGeom>
              <a:rect b="b" l="l" r="r" t="t"/>
              <a:pathLst>
                <a:path extrusionOk="0" h="3514" w="3687">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7" name="Google Shape;5807;p75"/>
          <p:cNvGrpSpPr/>
          <p:nvPr/>
        </p:nvGrpSpPr>
        <p:grpSpPr>
          <a:xfrm>
            <a:off x="3453062" y="2025879"/>
            <a:ext cx="371814" cy="338690"/>
            <a:chOff x="-40745125" y="3632900"/>
            <a:chExt cx="318225" cy="289875"/>
          </a:xfrm>
        </p:grpSpPr>
        <p:sp>
          <p:nvSpPr>
            <p:cNvPr id="5808" name="Google Shape;5808;p75"/>
            <p:cNvSpPr/>
            <p:nvPr/>
          </p:nvSpPr>
          <p:spPr>
            <a:xfrm>
              <a:off x="-40745125" y="3632900"/>
              <a:ext cx="300125" cy="82725"/>
            </a:xfrm>
            <a:custGeom>
              <a:rect b="b" l="l" r="r" t="t"/>
              <a:pathLst>
                <a:path extrusionOk="0" h="3309" w="12005">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75"/>
            <p:cNvSpPr/>
            <p:nvPr/>
          </p:nvSpPr>
          <p:spPr>
            <a:xfrm>
              <a:off x="-40508050" y="3736075"/>
              <a:ext cx="21300" cy="82725"/>
            </a:xfrm>
            <a:custGeom>
              <a:rect b="b" l="l" r="r" t="t"/>
              <a:pathLst>
                <a:path extrusionOk="0" h="3309" w="852">
                  <a:moveTo>
                    <a:pt x="1" y="1"/>
                  </a:moveTo>
                  <a:lnTo>
                    <a:pt x="1" y="3309"/>
                  </a:lnTo>
                  <a:lnTo>
                    <a:pt x="852" y="3309"/>
                  </a:lnTo>
                  <a:lnTo>
                    <a:pt x="85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75"/>
            <p:cNvSpPr/>
            <p:nvPr/>
          </p:nvSpPr>
          <p:spPr>
            <a:xfrm>
              <a:off x="-40466300" y="3736875"/>
              <a:ext cx="39400" cy="82725"/>
            </a:xfrm>
            <a:custGeom>
              <a:rect b="b" l="l" r="r" t="t"/>
              <a:pathLst>
                <a:path extrusionOk="0" h="3309" w="1576">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75"/>
            <p:cNvSpPr/>
            <p:nvPr/>
          </p:nvSpPr>
          <p:spPr>
            <a:xfrm>
              <a:off x="-40723050" y="3736075"/>
              <a:ext cx="194550" cy="82725"/>
            </a:xfrm>
            <a:custGeom>
              <a:rect b="b" l="l" r="r" t="t"/>
              <a:pathLst>
                <a:path extrusionOk="0" h="3309" w="7782">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75"/>
            <p:cNvSpPr/>
            <p:nvPr/>
          </p:nvSpPr>
          <p:spPr>
            <a:xfrm>
              <a:off x="-40681325" y="3839250"/>
              <a:ext cx="21300" cy="82725"/>
            </a:xfrm>
            <a:custGeom>
              <a:rect b="b" l="l" r="r" t="t"/>
              <a:pathLst>
                <a:path extrusionOk="0" h="3309" w="852">
                  <a:moveTo>
                    <a:pt x="1" y="1"/>
                  </a:moveTo>
                  <a:lnTo>
                    <a:pt x="1" y="3309"/>
                  </a:lnTo>
                  <a:lnTo>
                    <a:pt x="851" y="3309"/>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75"/>
            <p:cNvSpPr/>
            <p:nvPr/>
          </p:nvSpPr>
          <p:spPr>
            <a:xfrm>
              <a:off x="-40639575" y="3840825"/>
              <a:ext cx="190625" cy="81950"/>
            </a:xfrm>
            <a:custGeom>
              <a:rect b="b" l="l" r="r" t="t"/>
              <a:pathLst>
                <a:path extrusionOk="0" h="3278" w="7625">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75"/>
            <p:cNvSpPr/>
            <p:nvPr/>
          </p:nvSpPr>
          <p:spPr>
            <a:xfrm>
              <a:off x="-40745125" y="3840050"/>
              <a:ext cx="43350" cy="82725"/>
            </a:xfrm>
            <a:custGeom>
              <a:rect b="b" l="l" r="r" t="t"/>
              <a:pathLst>
                <a:path extrusionOk="0" h="3309" w="1734">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5" name="Google Shape;5815;p75"/>
          <p:cNvGrpSpPr/>
          <p:nvPr/>
        </p:nvGrpSpPr>
        <p:grpSpPr>
          <a:xfrm>
            <a:off x="3457209" y="2437089"/>
            <a:ext cx="363518" cy="370178"/>
            <a:chOff x="-40742750" y="3972175"/>
            <a:chExt cx="311125" cy="316825"/>
          </a:xfrm>
        </p:grpSpPr>
        <p:sp>
          <p:nvSpPr>
            <p:cNvPr id="5816" name="Google Shape;5816;p75"/>
            <p:cNvSpPr/>
            <p:nvPr/>
          </p:nvSpPr>
          <p:spPr>
            <a:xfrm>
              <a:off x="-40699425" y="4118075"/>
              <a:ext cx="226850" cy="101625"/>
            </a:xfrm>
            <a:custGeom>
              <a:rect b="b" l="l" r="r" t="t"/>
              <a:pathLst>
                <a:path extrusionOk="0" h="4065" w="9074">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75"/>
            <p:cNvSpPr/>
            <p:nvPr/>
          </p:nvSpPr>
          <p:spPr>
            <a:xfrm>
              <a:off x="-40742750" y="3972175"/>
              <a:ext cx="311125" cy="316825"/>
            </a:xfrm>
            <a:custGeom>
              <a:rect b="b" l="l" r="r" t="t"/>
              <a:pathLst>
                <a:path extrusionOk="0" h="12673" w="12445">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8" name="Google Shape;5818;p75"/>
          <p:cNvGrpSpPr/>
          <p:nvPr/>
        </p:nvGrpSpPr>
        <p:grpSpPr>
          <a:xfrm>
            <a:off x="2239871" y="2887257"/>
            <a:ext cx="266892" cy="369974"/>
            <a:chOff x="-38860325" y="3221750"/>
            <a:chExt cx="228425" cy="316650"/>
          </a:xfrm>
        </p:grpSpPr>
        <p:sp>
          <p:nvSpPr>
            <p:cNvPr id="5819" name="Google Shape;5819;p75"/>
            <p:cNvSpPr/>
            <p:nvPr/>
          </p:nvSpPr>
          <p:spPr>
            <a:xfrm>
              <a:off x="-38735875" y="3222550"/>
              <a:ext cx="103975" cy="123675"/>
            </a:xfrm>
            <a:custGeom>
              <a:rect b="b" l="l" r="r" t="t"/>
              <a:pathLst>
                <a:path extrusionOk="0" h="4947" w="4159">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75"/>
            <p:cNvSpPr/>
            <p:nvPr/>
          </p:nvSpPr>
          <p:spPr>
            <a:xfrm>
              <a:off x="-38756375" y="3302875"/>
              <a:ext cx="22075" cy="63050"/>
            </a:xfrm>
            <a:custGeom>
              <a:rect b="b" l="l" r="r" t="t"/>
              <a:pathLst>
                <a:path extrusionOk="0" h="2522" w="883">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75"/>
            <p:cNvSpPr/>
            <p:nvPr/>
          </p:nvSpPr>
          <p:spPr>
            <a:xfrm>
              <a:off x="-38859550" y="3221750"/>
              <a:ext cx="103200" cy="122900"/>
            </a:xfrm>
            <a:custGeom>
              <a:rect b="b" l="l" r="r" t="t"/>
              <a:pathLst>
                <a:path extrusionOk="0" h="4916" w="4128">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75"/>
            <p:cNvSpPr/>
            <p:nvPr/>
          </p:nvSpPr>
          <p:spPr>
            <a:xfrm>
              <a:off x="-38860325" y="3367475"/>
              <a:ext cx="228425" cy="170925"/>
            </a:xfrm>
            <a:custGeom>
              <a:rect b="b" l="l" r="r" t="t"/>
              <a:pathLst>
                <a:path extrusionOk="0" h="6837" w="9137">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3" name="Google Shape;5823;p75"/>
          <p:cNvGrpSpPr/>
          <p:nvPr/>
        </p:nvGrpSpPr>
        <p:grpSpPr>
          <a:xfrm>
            <a:off x="2190678" y="3349314"/>
            <a:ext cx="380081" cy="367111"/>
            <a:chOff x="-38905225" y="3591875"/>
            <a:chExt cx="325300" cy="314200"/>
          </a:xfrm>
        </p:grpSpPr>
        <p:sp>
          <p:nvSpPr>
            <p:cNvPr id="5824" name="Google Shape;5824;p75"/>
            <p:cNvSpPr/>
            <p:nvPr/>
          </p:nvSpPr>
          <p:spPr>
            <a:xfrm>
              <a:off x="-38716975" y="3591875"/>
              <a:ext cx="137050" cy="131625"/>
            </a:xfrm>
            <a:custGeom>
              <a:rect b="b" l="l" r="r" t="t"/>
              <a:pathLst>
                <a:path extrusionOk="0" h="5265" w="5482">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75"/>
            <p:cNvSpPr/>
            <p:nvPr/>
          </p:nvSpPr>
          <p:spPr>
            <a:xfrm>
              <a:off x="-38905225" y="3774675"/>
              <a:ext cx="137075" cy="131400"/>
            </a:xfrm>
            <a:custGeom>
              <a:rect b="b" l="l" r="r" t="t"/>
              <a:pathLst>
                <a:path extrusionOk="0" h="5256" w="5483">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75"/>
            <p:cNvSpPr/>
            <p:nvPr/>
          </p:nvSpPr>
          <p:spPr>
            <a:xfrm>
              <a:off x="-38891050" y="3599025"/>
              <a:ext cx="298525" cy="300900"/>
            </a:xfrm>
            <a:custGeom>
              <a:rect b="b" l="l" r="r" t="t"/>
              <a:pathLst>
                <a:path extrusionOk="0" h="12036" w="11941">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27" name="Google Shape;5827;p75"/>
          <p:cNvSpPr/>
          <p:nvPr/>
        </p:nvSpPr>
        <p:spPr>
          <a:xfrm>
            <a:off x="2198491" y="3859092"/>
            <a:ext cx="369974" cy="312927"/>
          </a:xfrm>
          <a:custGeom>
            <a:rect b="b" l="l" r="r" t="t"/>
            <a:pathLst>
              <a:path extrusionOk="0" h="10713" w="12666">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28" name="Google Shape;5828;p75"/>
          <p:cNvGrpSpPr/>
          <p:nvPr/>
        </p:nvGrpSpPr>
        <p:grpSpPr>
          <a:xfrm>
            <a:off x="3997427" y="3334394"/>
            <a:ext cx="290815" cy="369740"/>
            <a:chOff x="-37370925" y="3579105"/>
            <a:chExt cx="248900" cy="316450"/>
          </a:xfrm>
        </p:grpSpPr>
        <p:sp>
          <p:nvSpPr>
            <p:cNvPr id="5829" name="Google Shape;5829;p75"/>
            <p:cNvSpPr/>
            <p:nvPr/>
          </p:nvSpPr>
          <p:spPr>
            <a:xfrm>
              <a:off x="-37268550" y="3671055"/>
              <a:ext cx="83525" cy="82525"/>
            </a:xfrm>
            <a:custGeom>
              <a:rect b="b" l="l" r="r" t="t"/>
              <a:pathLst>
                <a:path extrusionOk="0" h="3301" w="3341">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75"/>
            <p:cNvSpPr/>
            <p:nvPr/>
          </p:nvSpPr>
          <p:spPr>
            <a:xfrm>
              <a:off x="-37370925" y="3579105"/>
              <a:ext cx="248900" cy="316450"/>
            </a:xfrm>
            <a:custGeom>
              <a:rect b="b" l="l" r="r" t="t"/>
              <a:pathLst>
                <a:path extrusionOk="0" h="12658" w="9956">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31" name="Google Shape;5831;p75"/>
          <p:cNvSpPr/>
          <p:nvPr/>
        </p:nvSpPr>
        <p:spPr>
          <a:xfrm>
            <a:off x="1697481" y="1534192"/>
            <a:ext cx="364453" cy="369419"/>
          </a:xfrm>
          <a:custGeom>
            <a:rect b="b" l="l" r="r" t="t"/>
            <a:pathLst>
              <a:path extrusionOk="0" h="12647" w="12477">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75"/>
          <p:cNvSpPr/>
          <p:nvPr/>
        </p:nvSpPr>
        <p:spPr>
          <a:xfrm>
            <a:off x="1722323" y="1969494"/>
            <a:ext cx="314767" cy="371814"/>
          </a:xfrm>
          <a:custGeom>
            <a:rect b="b" l="l" r="r" t="t"/>
            <a:pathLst>
              <a:path extrusionOk="0" h="12729" w="10776">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33" name="Google Shape;5833;p75"/>
          <p:cNvGrpSpPr/>
          <p:nvPr/>
        </p:nvGrpSpPr>
        <p:grpSpPr>
          <a:xfrm>
            <a:off x="1690803" y="2412465"/>
            <a:ext cx="371814" cy="369974"/>
            <a:chOff x="-42259725" y="3951100"/>
            <a:chExt cx="318225" cy="316650"/>
          </a:xfrm>
        </p:grpSpPr>
        <p:sp>
          <p:nvSpPr>
            <p:cNvPr id="5834" name="Google Shape;5834;p75"/>
            <p:cNvSpPr/>
            <p:nvPr/>
          </p:nvSpPr>
          <p:spPr>
            <a:xfrm>
              <a:off x="-42258150" y="3951100"/>
              <a:ext cx="316650" cy="123675"/>
            </a:xfrm>
            <a:custGeom>
              <a:rect b="b" l="l" r="r" t="t"/>
              <a:pathLst>
                <a:path extrusionOk="0" h="4947" w="12666">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75"/>
            <p:cNvSpPr/>
            <p:nvPr/>
          </p:nvSpPr>
          <p:spPr>
            <a:xfrm>
              <a:off x="-42259725" y="4096800"/>
              <a:ext cx="316650" cy="170950"/>
            </a:xfrm>
            <a:custGeom>
              <a:rect b="b" l="l" r="r" t="t"/>
              <a:pathLst>
                <a:path extrusionOk="0" h="6838" w="12666">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6" name="Google Shape;5836;p75"/>
          <p:cNvGrpSpPr/>
          <p:nvPr/>
        </p:nvGrpSpPr>
        <p:grpSpPr>
          <a:xfrm>
            <a:off x="3889164" y="1591486"/>
            <a:ext cx="370879" cy="337755"/>
            <a:chOff x="-40378075" y="3267450"/>
            <a:chExt cx="317425" cy="289075"/>
          </a:xfrm>
        </p:grpSpPr>
        <p:sp>
          <p:nvSpPr>
            <p:cNvPr id="5837" name="Google Shape;5837;p75"/>
            <p:cNvSpPr/>
            <p:nvPr/>
          </p:nvSpPr>
          <p:spPr>
            <a:xfrm>
              <a:off x="-40218975" y="3308400"/>
              <a:ext cx="158325" cy="248125"/>
            </a:xfrm>
            <a:custGeom>
              <a:rect b="b" l="l" r="r" t="t"/>
              <a:pathLst>
                <a:path extrusionOk="0" h="9925" w="6333">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75"/>
            <p:cNvSpPr/>
            <p:nvPr/>
          </p:nvSpPr>
          <p:spPr>
            <a:xfrm>
              <a:off x="-40316650" y="3267450"/>
              <a:ext cx="86675" cy="257575"/>
            </a:xfrm>
            <a:custGeom>
              <a:rect b="b" l="l" r="r" t="t"/>
              <a:pathLst>
                <a:path extrusionOk="0" h="10303" w="3467">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75"/>
            <p:cNvSpPr/>
            <p:nvPr/>
          </p:nvSpPr>
          <p:spPr>
            <a:xfrm>
              <a:off x="-40209525" y="3267450"/>
              <a:ext cx="86650" cy="257575"/>
            </a:xfrm>
            <a:custGeom>
              <a:rect b="b" l="l" r="r" t="t"/>
              <a:pathLst>
                <a:path extrusionOk="0" h="10303" w="3466">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75"/>
            <p:cNvSpPr/>
            <p:nvPr/>
          </p:nvSpPr>
          <p:spPr>
            <a:xfrm>
              <a:off x="-40378075" y="3308400"/>
              <a:ext cx="157550" cy="248125"/>
            </a:xfrm>
            <a:custGeom>
              <a:rect b="b" l="l" r="r" t="t"/>
              <a:pathLst>
                <a:path extrusionOk="0" h="9925" w="6302">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1" name="Google Shape;5841;p75"/>
          <p:cNvGrpSpPr/>
          <p:nvPr/>
        </p:nvGrpSpPr>
        <p:grpSpPr>
          <a:xfrm>
            <a:off x="3892830" y="1992754"/>
            <a:ext cx="363548" cy="369974"/>
            <a:chOff x="-40372575" y="3604550"/>
            <a:chExt cx="311150" cy="316650"/>
          </a:xfrm>
        </p:grpSpPr>
        <p:sp>
          <p:nvSpPr>
            <p:cNvPr id="5842" name="Google Shape;5842;p75"/>
            <p:cNvSpPr/>
            <p:nvPr/>
          </p:nvSpPr>
          <p:spPr>
            <a:xfrm>
              <a:off x="-40372575" y="3604550"/>
              <a:ext cx="311150" cy="134475"/>
            </a:xfrm>
            <a:custGeom>
              <a:rect b="b" l="l" r="r" t="t"/>
              <a:pathLst>
                <a:path extrusionOk="0" h="5379" w="12446">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75"/>
            <p:cNvSpPr/>
            <p:nvPr/>
          </p:nvSpPr>
          <p:spPr>
            <a:xfrm>
              <a:off x="-40312700" y="3730575"/>
              <a:ext cx="185100" cy="190625"/>
            </a:xfrm>
            <a:custGeom>
              <a:rect b="b" l="l" r="r" t="t"/>
              <a:pathLst>
                <a:path extrusionOk="0" h="7625" w="7404">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75"/>
            <p:cNvSpPr/>
            <p:nvPr/>
          </p:nvSpPr>
          <p:spPr>
            <a:xfrm>
              <a:off x="-40250475" y="3688025"/>
              <a:ext cx="66950" cy="20500"/>
            </a:xfrm>
            <a:custGeom>
              <a:rect b="b" l="l" r="r" t="t"/>
              <a:pathLst>
                <a:path extrusionOk="0" h="820" w="2678">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45" name="Google Shape;5845;p75"/>
          <p:cNvSpPr/>
          <p:nvPr/>
        </p:nvSpPr>
        <p:spPr>
          <a:xfrm>
            <a:off x="3896162" y="2436031"/>
            <a:ext cx="362613" cy="371902"/>
          </a:xfrm>
          <a:custGeom>
            <a:rect b="b" l="l" r="r" t="t"/>
            <a:pathLst>
              <a:path extrusionOk="0" h="12732" w="12414">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46" name="Google Shape;5846;p75"/>
          <p:cNvGrpSpPr/>
          <p:nvPr/>
        </p:nvGrpSpPr>
        <p:grpSpPr>
          <a:xfrm>
            <a:off x="2616780" y="2885417"/>
            <a:ext cx="399038" cy="372165"/>
            <a:chOff x="-38542250" y="3220175"/>
            <a:chExt cx="341525" cy="318525"/>
          </a:xfrm>
        </p:grpSpPr>
        <p:sp>
          <p:nvSpPr>
            <p:cNvPr id="5847" name="Google Shape;5847;p75"/>
            <p:cNvSpPr/>
            <p:nvPr/>
          </p:nvSpPr>
          <p:spPr>
            <a:xfrm>
              <a:off x="-38542250" y="3440725"/>
              <a:ext cx="101750" cy="97975"/>
            </a:xfrm>
            <a:custGeom>
              <a:rect b="b" l="l" r="r" t="t"/>
              <a:pathLst>
                <a:path extrusionOk="0" h="3919" w="407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75"/>
            <p:cNvSpPr/>
            <p:nvPr/>
          </p:nvSpPr>
          <p:spPr>
            <a:xfrm>
              <a:off x="-38494875" y="3354075"/>
              <a:ext cx="141800" cy="141025"/>
            </a:xfrm>
            <a:custGeom>
              <a:rect b="b" l="l" r="r" t="t"/>
              <a:pathLst>
                <a:path extrusionOk="0" h="5641" w="5672">
                  <a:moveTo>
                    <a:pt x="2742" y="1"/>
                  </a:moveTo>
                  <a:lnTo>
                    <a:pt x="1" y="2710"/>
                  </a:lnTo>
                  <a:lnTo>
                    <a:pt x="2931" y="5640"/>
                  </a:lnTo>
                  <a:lnTo>
                    <a:pt x="5671" y="2899"/>
                  </a:lnTo>
                  <a:lnTo>
                    <a:pt x="27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75"/>
            <p:cNvSpPr/>
            <p:nvPr/>
          </p:nvSpPr>
          <p:spPr>
            <a:xfrm>
              <a:off x="-38432050" y="3220175"/>
              <a:ext cx="231325" cy="192225"/>
            </a:xfrm>
            <a:custGeom>
              <a:rect b="b" l="l" r="r" t="t"/>
              <a:pathLst>
                <a:path extrusionOk="0" h="7689" w="9253">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0" name="Google Shape;5850;p75"/>
          <p:cNvGrpSpPr/>
          <p:nvPr/>
        </p:nvGrpSpPr>
        <p:grpSpPr>
          <a:xfrm>
            <a:off x="2638712" y="3344787"/>
            <a:ext cx="369974" cy="369068"/>
            <a:chOff x="-38537400" y="3588000"/>
            <a:chExt cx="316650" cy="315875"/>
          </a:xfrm>
        </p:grpSpPr>
        <p:sp>
          <p:nvSpPr>
            <p:cNvPr id="5851" name="Google Shape;5851;p75"/>
            <p:cNvSpPr/>
            <p:nvPr/>
          </p:nvSpPr>
          <p:spPr>
            <a:xfrm>
              <a:off x="-38327900" y="3719550"/>
              <a:ext cx="20500" cy="41750"/>
            </a:xfrm>
            <a:custGeom>
              <a:rect b="b" l="l" r="r" t="t"/>
              <a:pathLst>
                <a:path extrusionOk="0" h="1670" w="82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75"/>
            <p:cNvSpPr/>
            <p:nvPr/>
          </p:nvSpPr>
          <p:spPr>
            <a:xfrm>
              <a:off x="-38452350" y="3719550"/>
              <a:ext cx="21300" cy="41750"/>
            </a:xfrm>
            <a:custGeom>
              <a:rect b="b" l="l" r="r" t="t"/>
              <a:pathLst>
                <a:path extrusionOk="0" h="1670" w="852">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75"/>
            <p:cNvSpPr/>
            <p:nvPr/>
          </p:nvSpPr>
          <p:spPr>
            <a:xfrm>
              <a:off x="-38516925" y="3759700"/>
              <a:ext cx="275700" cy="144175"/>
            </a:xfrm>
            <a:custGeom>
              <a:rect b="b" l="l" r="r" t="t"/>
              <a:pathLst>
                <a:path extrusionOk="0" h="5767" w="11028">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75"/>
            <p:cNvSpPr/>
            <p:nvPr/>
          </p:nvSpPr>
          <p:spPr>
            <a:xfrm>
              <a:off x="-38537400" y="3588000"/>
              <a:ext cx="316650" cy="151250"/>
            </a:xfrm>
            <a:custGeom>
              <a:rect b="b" l="l" r="r" t="t"/>
              <a:pathLst>
                <a:path extrusionOk="0" h="6050" w="12666">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5" name="Google Shape;5855;p75"/>
          <p:cNvGrpSpPr/>
          <p:nvPr/>
        </p:nvGrpSpPr>
        <p:grpSpPr>
          <a:xfrm>
            <a:off x="2637792" y="3802316"/>
            <a:ext cx="371814" cy="369974"/>
            <a:chOff x="-38538975" y="3954250"/>
            <a:chExt cx="318225" cy="316650"/>
          </a:xfrm>
        </p:grpSpPr>
        <p:sp>
          <p:nvSpPr>
            <p:cNvPr id="5856" name="Google Shape;5856;p75"/>
            <p:cNvSpPr/>
            <p:nvPr/>
          </p:nvSpPr>
          <p:spPr>
            <a:xfrm>
              <a:off x="-38538975" y="3954250"/>
              <a:ext cx="254425" cy="253625"/>
            </a:xfrm>
            <a:custGeom>
              <a:rect b="b" l="l" r="r" t="t"/>
              <a:pathLst>
                <a:path extrusionOk="0" h="10145" w="10177">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75"/>
            <p:cNvSpPr/>
            <p:nvPr/>
          </p:nvSpPr>
          <p:spPr>
            <a:xfrm>
              <a:off x="-38496450" y="4081725"/>
              <a:ext cx="275700" cy="189175"/>
            </a:xfrm>
            <a:custGeom>
              <a:rect b="b" l="l" r="r" t="t"/>
              <a:pathLst>
                <a:path extrusionOk="0" h="7567" w="11028">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8" name="Google Shape;5858;p75"/>
          <p:cNvGrpSpPr/>
          <p:nvPr/>
        </p:nvGrpSpPr>
        <p:grpSpPr>
          <a:xfrm>
            <a:off x="3955104" y="3797243"/>
            <a:ext cx="375465" cy="371814"/>
            <a:chOff x="-37385100" y="3949908"/>
            <a:chExt cx="321350" cy="318225"/>
          </a:xfrm>
        </p:grpSpPr>
        <p:sp>
          <p:nvSpPr>
            <p:cNvPr id="5859" name="Google Shape;5859;p75"/>
            <p:cNvSpPr/>
            <p:nvPr/>
          </p:nvSpPr>
          <p:spPr>
            <a:xfrm>
              <a:off x="-37190575" y="4145233"/>
              <a:ext cx="126825" cy="122900"/>
            </a:xfrm>
            <a:custGeom>
              <a:rect b="b" l="l" r="r" t="t"/>
              <a:pathLst>
                <a:path extrusionOk="0" h="4916" w="5073">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75"/>
            <p:cNvSpPr/>
            <p:nvPr/>
          </p:nvSpPr>
          <p:spPr>
            <a:xfrm>
              <a:off x="-37385100" y="3949908"/>
              <a:ext cx="248125" cy="248950"/>
            </a:xfrm>
            <a:custGeom>
              <a:rect b="b" l="l" r="r" t="t"/>
              <a:pathLst>
                <a:path extrusionOk="0" h="9958" w="9925">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1" name="Google Shape;5861;p75"/>
          <p:cNvGrpSpPr/>
          <p:nvPr/>
        </p:nvGrpSpPr>
        <p:grpSpPr>
          <a:xfrm>
            <a:off x="2130763" y="1532803"/>
            <a:ext cx="370909" cy="370675"/>
            <a:chOff x="-41895050" y="3217225"/>
            <a:chExt cx="317450" cy="317250"/>
          </a:xfrm>
        </p:grpSpPr>
        <p:sp>
          <p:nvSpPr>
            <p:cNvPr id="5862" name="Google Shape;5862;p75"/>
            <p:cNvSpPr/>
            <p:nvPr/>
          </p:nvSpPr>
          <p:spPr>
            <a:xfrm>
              <a:off x="-41895050" y="3273750"/>
              <a:ext cx="41775" cy="245750"/>
            </a:xfrm>
            <a:custGeom>
              <a:rect b="b" l="l" r="r" t="t"/>
              <a:pathLst>
                <a:path extrusionOk="0" h="9830" w="1671">
                  <a:moveTo>
                    <a:pt x="1" y="0"/>
                  </a:moveTo>
                  <a:lnTo>
                    <a:pt x="1" y="9830"/>
                  </a:lnTo>
                  <a:lnTo>
                    <a:pt x="1670" y="8192"/>
                  </a:lnTo>
                  <a:lnTo>
                    <a:pt x="1670" y="1639"/>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75"/>
            <p:cNvSpPr/>
            <p:nvPr/>
          </p:nvSpPr>
          <p:spPr>
            <a:xfrm>
              <a:off x="-41619375" y="3273750"/>
              <a:ext cx="41775" cy="245750"/>
            </a:xfrm>
            <a:custGeom>
              <a:rect b="b" l="l" r="r" t="t"/>
              <a:pathLst>
                <a:path extrusionOk="0" h="9830" w="1671">
                  <a:moveTo>
                    <a:pt x="1670" y="0"/>
                  </a:moveTo>
                  <a:lnTo>
                    <a:pt x="0" y="1639"/>
                  </a:lnTo>
                  <a:lnTo>
                    <a:pt x="0" y="8192"/>
                  </a:lnTo>
                  <a:lnTo>
                    <a:pt x="1670" y="9830"/>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75"/>
            <p:cNvSpPr/>
            <p:nvPr/>
          </p:nvSpPr>
          <p:spPr>
            <a:xfrm>
              <a:off x="-41832825" y="3321000"/>
              <a:ext cx="193000" cy="151250"/>
            </a:xfrm>
            <a:custGeom>
              <a:rect b="b" l="l" r="r" t="t"/>
              <a:pathLst>
                <a:path extrusionOk="0" h="6050" w="772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75"/>
            <p:cNvSpPr/>
            <p:nvPr/>
          </p:nvSpPr>
          <p:spPr>
            <a:xfrm>
              <a:off x="-41880075" y="3493500"/>
              <a:ext cx="287500" cy="40975"/>
            </a:xfrm>
            <a:custGeom>
              <a:rect b="b" l="l" r="r" t="t"/>
              <a:pathLst>
                <a:path extrusionOk="0" h="1639" w="11500">
                  <a:moveTo>
                    <a:pt x="1639" y="0"/>
                  </a:moveTo>
                  <a:lnTo>
                    <a:pt x="0" y="1638"/>
                  </a:lnTo>
                  <a:lnTo>
                    <a:pt x="11500" y="1638"/>
                  </a:lnTo>
                  <a:lnTo>
                    <a:pt x="98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75"/>
            <p:cNvSpPr/>
            <p:nvPr/>
          </p:nvSpPr>
          <p:spPr>
            <a:xfrm>
              <a:off x="-41880875" y="3217225"/>
              <a:ext cx="288300" cy="83325"/>
            </a:xfrm>
            <a:custGeom>
              <a:rect b="b" l="l" r="r" t="t"/>
              <a:pathLst>
                <a:path extrusionOk="0" h="3333" w="11532">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7" name="Google Shape;5867;p75"/>
          <p:cNvGrpSpPr/>
          <p:nvPr/>
        </p:nvGrpSpPr>
        <p:grpSpPr>
          <a:xfrm>
            <a:off x="2130310" y="1969737"/>
            <a:ext cx="371814" cy="369974"/>
            <a:chOff x="-41893475" y="3584850"/>
            <a:chExt cx="318225" cy="316650"/>
          </a:xfrm>
        </p:grpSpPr>
        <p:sp>
          <p:nvSpPr>
            <p:cNvPr id="5868" name="Google Shape;5868;p75"/>
            <p:cNvSpPr/>
            <p:nvPr/>
          </p:nvSpPr>
          <p:spPr>
            <a:xfrm>
              <a:off x="-41827300" y="3715600"/>
              <a:ext cx="186675" cy="185900"/>
            </a:xfrm>
            <a:custGeom>
              <a:rect b="b" l="l" r="r" t="t"/>
              <a:pathLst>
                <a:path extrusionOk="0" h="7436" w="7467">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75"/>
            <p:cNvSpPr/>
            <p:nvPr/>
          </p:nvSpPr>
          <p:spPr>
            <a:xfrm>
              <a:off x="-41726500" y="3586725"/>
              <a:ext cx="151250" cy="147800"/>
            </a:xfrm>
            <a:custGeom>
              <a:rect b="b" l="l" r="r" t="t"/>
              <a:pathLst>
                <a:path extrusionOk="0" h="5912" w="605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75"/>
            <p:cNvSpPr/>
            <p:nvPr/>
          </p:nvSpPr>
          <p:spPr>
            <a:xfrm>
              <a:off x="-41808400" y="3584850"/>
              <a:ext cx="148100" cy="89825"/>
            </a:xfrm>
            <a:custGeom>
              <a:rect b="b" l="l" r="r" t="t"/>
              <a:pathLst>
                <a:path extrusionOk="0" h="3593" w="5924">
                  <a:moveTo>
                    <a:pt x="0" y="1"/>
                  </a:moveTo>
                  <a:lnTo>
                    <a:pt x="2962" y="3592"/>
                  </a:lnTo>
                  <a:lnTo>
                    <a:pt x="59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75"/>
            <p:cNvSpPr/>
            <p:nvPr/>
          </p:nvSpPr>
          <p:spPr>
            <a:xfrm>
              <a:off x="-41893475" y="3586725"/>
              <a:ext cx="148875" cy="147025"/>
            </a:xfrm>
            <a:custGeom>
              <a:rect b="b" l="l" r="r" t="t"/>
              <a:pathLst>
                <a:path extrusionOk="0" h="5881" w="5955">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72" name="Google Shape;5872;p75"/>
          <p:cNvSpPr/>
          <p:nvPr/>
        </p:nvSpPr>
        <p:spPr>
          <a:xfrm>
            <a:off x="2133283" y="2414037"/>
            <a:ext cx="371814" cy="369302"/>
          </a:xfrm>
          <a:custGeom>
            <a:rect b="b" l="l" r="r" t="t"/>
            <a:pathLst>
              <a:path extrusionOk="0" h="12643" w="12729">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75"/>
          <p:cNvSpPr/>
          <p:nvPr/>
        </p:nvSpPr>
        <p:spPr>
          <a:xfrm>
            <a:off x="845041" y="2906375"/>
            <a:ext cx="438997" cy="369039"/>
          </a:xfrm>
          <a:custGeom>
            <a:rect b="b" l="l" r="r" t="t"/>
            <a:pathLst>
              <a:path extrusionOk="0" h="12634" w="15029">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74" name="Google Shape;5874;p75"/>
          <p:cNvGrpSpPr/>
          <p:nvPr/>
        </p:nvGrpSpPr>
        <p:grpSpPr>
          <a:xfrm>
            <a:off x="900338" y="3365029"/>
            <a:ext cx="337522" cy="370909"/>
            <a:chOff x="-39998250" y="3605325"/>
            <a:chExt cx="288875" cy="317450"/>
          </a:xfrm>
        </p:grpSpPr>
        <p:sp>
          <p:nvSpPr>
            <p:cNvPr id="5875" name="Google Shape;5875;p75"/>
            <p:cNvSpPr/>
            <p:nvPr/>
          </p:nvSpPr>
          <p:spPr>
            <a:xfrm>
              <a:off x="-39998250" y="3799600"/>
              <a:ext cx="288875" cy="123175"/>
            </a:xfrm>
            <a:custGeom>
              <a:rect b="b" l="l" r="r" t="t"/>
              <a:pathLst>
                <a:path extrusionOk="0" h="4927" w="11555">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75"/>
            <p:cNvSpPr/>
            <p:nvPr/>
          </p:nvSpPr>
          <p:spPr>
            <a:xfrm>
              <a:off x="-39940950" y="3605325"/>
              <a:ext cx="160700" cy="212050"/>
            </a:xfrm>
            <a:custGeom>
              <a:rect b="b" l="l" r="r" t="t"/>
              <a:pathLst>
                <a:path extrusionOk="0" h="8482" w="6428">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7" name="Google Shape;5877;p75"/>
          <p:cNvGrpSpPr/>
          <p:nvPr/>
        </p:nvGrpSpPr>
        <p:grpSpPr>
          <a:xfrm>
            <a:off x="884112" y="3823493"/>
            <a:ext cx="369974" cy="369945"/>
            <a:chOff x="-40011050" y="3972375"/>
            <a:chExt cx="316650" cy="316625"/>
          </a:xfrm>
        </p:grpSpPr>
        <p:sp>
          <p:nvSpPr>
            <p:cNvPr id="5878" name="Google Shape;5878;p75"/>
            <p:cNvSpPr/>
            <p:nvPr/>
          </p:nvSpPr>
          <p:spPr>
            <a:xfrm>
              <a:off x="-40011050" y="3972375"/>
              <a:ext cx="316650" cy="232350"/>
            </a:xfrm>
            <a:custGeom>
              <a:rect b="b" l="l" r="r" t="t"/>
              <a:pathLst>
                <a:path extrusionOk="0" h="9294" w="12666">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75"/>
            <p:cNvSpPr/>
            <p:nvPr/>
          </p:nvSpPr>
          <p:spPr>
            <a:xfrm>
              <a:off x="-39950400" y="4225975"/>
              <a:ext cx="194575" cy="63025"/>
            </a:xfrm>
            <a:custGeom>
              <a:rect b="b" l="l" r="r" t="t"/>
              <a:pathLst>
                <a:path extrusionOk="0" h="2521" w="7783">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0" name="Google Shape;5880;p75"/>
          <p:cNvGrpSpPr/>
          <p:nvPr/>
        </p:nvGrpSpPr>
        <p:grpSpPr>
          <a:xfrm>
            <a:off x="3116043" y="2888192"/>
            <a:ext cx="266921" cy="369039"/>
            <a:chOff x="-38129425" y="3222550"/>
            <a:chExt cx="228450" cy="315850"/>
          </a:xfrm>
        </p:grpSpPr>
        <p:sp>
          <p:nvSpPr>
            <p:cNvPr id="5881" name="Google Shape;5881;p75"/>
            <p:cNvSpPr/>
            <p:nvPr/>
          </p:nvSpPr>
          <p:spPr>
            <a:xfrm>
              <a:off x="-38129425" y="3222550"/>
              <a:ext cx="228450" cy="227650"/>
            </a:xfrm>
            <a:custGeom>
              <a:rect b="b" l="l" r="r" t="t"/>
              <a:pathLst>
                <a:path extrusionOk="0" h="9106" w="9138">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75"/>
            <p:cNvSpPr/>
            <p:nvPr/>
          </p:nvSpPr>
          <p:spPr>
            <a:xfrm>
              <a:off x="-38067200" y="3470650"/>
              <a:ext cx="103200" cy="67750"/>
            </a:xfrm>
            <a:custGeom>
              <a:rect b="b" l="l" r="r" t="t"/>
              <a:pathLst>
                <a:path extrusionOk="0" h="2710" w="4128">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3" name="Google Shape;5883;p75"/>
          <p:cNvGrpSpPr/>
          <p:nvPr/>
        </p:nvGrpSpPr>
        <p:grpSpPr>
          <a:xfrm>
            <a:off x="3071012" y="3344787"/>
            <a:ext cx="371785" cy="369974"/>
            <a:chOff x="-38172725" y="3588000"/>
            <a:chExt cx="318200" cy="316650"/>
          </a:xfrm>
        </p:grpSpPr>
        <p:sp>
          <p:nvSpPr>
            <p:cNvPr id="5884" name="Google Shape;5884;p75"/>
            <p:cNvSpPr/>
            <p:nvPr/>
          </p:nvSpPr>
          <p:spPr>
            <a:xfrm>
              <a:off x="-38171150" y="3760050"/>
              <a:ext cx="98475" cy="91050"/>
            </a:xfrm>
            <a:custGeom>
              <a:rect b="b" l="l" r="r" t="t"/>
              <a:pathLst>
                <a:path extrusionOk="0" h="3642" w="3939">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75"/>
            <p:cNvSpPr/>
            <p:nvPr/>
          </p:nvSpPr>
          <p:spPr>
            <a:xfrm>
              <a:off x="-38172725" y="3641575"/>
              <a:ext cx="144150" cy="133900"/>
            </a:xfrm>
            <a:custGeom>
              <a:rect b="b" l="l" r="r" t="t"/>
              <a:pathLst>
                <a:path extrusionOk="0" h="5356" w="5766">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75"/>
            <p:cNvSpPr/>
            <p:nvPr/>
          </p:nvSpPr>
          <p:spPr>
            <a:xfrm>
              <a:off x="-38117600" y="3806975"/>
              <a:ext cx="77200" cy="94525"/>
            </a:xfrm>
            <a:custGeom>
              <a:rect b="b" l="l" r="r" t="t"/>
              <a:pathLst>
                <a:path extrusionOk="0" h="3781" w="3088">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75"/>
            <p:cNvSpPr/>
            <p:nvPr/>
          </p:nvSpPr>
          <p:spPr>
            <a:xfrm>
              <a:off x="-37997875" y="3716375"/>
              <a:ext cx="143350" cy="135500"/>
            </a:xfrm>
            <a:custGeom>
              <a:rect b="b" l="l" r="r" t="t"/>
              <a:pathLst>
                <a:path extrusionOk="0" h="5420" w="5734">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75"/>
            <p:cNvSpPr/>
            <p:nvPr/>
          </p:nvSpPr>
          <p:spPr>
            <a:xfrm>
              <a:off x="-38044350" y="3761275"/>
              <a:ext cx="135500" cy="143375"/>
            </a:xfrm>
            <a:custGeom>
              <a:rect b="b" l="l" r="r" t="t"/>
              <a:pathLst>
                <a:path extrusionOk="0" h="5735" w="542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75"/>
            <p:cNvSpPr/>
            <p:nvPr/>
          </p:nvSpPr>
          <p:spPr>
            <a:xfrm>
              <a:off x="-37997875" y="3588800"/>
              <a:ext cx="89025" cy="97675"/>
            </a:xfrm>
            <a:custGeom>
              <a:rect b="b" l="l" r="r" t="t"/>
              <a:pathLst>
                <a:path extrusionOk="0" h="3907" w="3561">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75"/>
            <p:cNvSpPr/>
            <p:nvPr/>
          </p:nvSpPr>
          <p:spPr>
            <a:xfrm>
              <a:off x="-38117600" y="3588000"/>
              <a:ext cx="135500" cy="143375"/>
            </a:xfrm>
            <a:custGeom>
              <a:rect b="b" l="l" r="r" t="t"/>
              <a:pathLst>
                <a:path extrusionOk="0" h="5735" w="542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75"/>
            <p:cNvSpPr/>
            <p:nvPr/>
          </p:nvSpPr>
          <p:spPr>
            <a:xfrm>
              <a:off x="-37953000" y="3641575"/>
              <a:ext cx="97700" cy="86350"/>
            </a:xfrm>
            <a:custGeom>
              <a:rect b="b" l="l" r="r" t="t"/>
              <a:pathLst>
                <a:path extrusionOk="0" h="3454" w="3908">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2" name="Google Shape;5892;p75"/>
          <p:cNvGrpSpPr/>
          <p:nvPr/>
        </p:nvGrpSpPr>
        <p:grpSpPr>
          <a:xfrm>
            <a:off x="3146914" y="3803222"/>
            <a:ext cx="219981" cy="369974"/>
            <a:chOff x="-38109725" y="3955025"/>
            <a:chExt cx="188275" cy="316650"/>
          </a:xfrm>
        </p:grpSpPr>
        <p:sp>
          <p:nvSpPr>
            <p:cNvPr id="5893" name="Google Shape;5893;p75"/>
            <p:cNvSpPr/>
            <p:nvPr/>
          </p:nvSpPr>
          <p:spPr>
            <a:xfrm>
              <a:off x="-38109725" y="3955025"/>
              <a:ext cx="188275" cy="220575"/>
            </a:xfrm>
            <a:custGeom>
              <a:rect b="b" l="l" r="r" t="t"/>
              <a:pathLst>
                <a:path extrusionOk="0" h="8823" w="7531">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75"/>
            <p:cNvSpPr/>
            <p:nvPr/>
          </p:nvSpPr>
          <p:spPr>
            <a:xfrm>
              <a:off x="-38067200" y="4196050"/>
              <a:ext cx="104775" cy="75625"/>
            </a:xfrm>
            <a:custGeom>
              <a:rect b="b" l="l" r="r" t="t"/>
              <a:pathLst>
                <a:path extrusionOk="0" h="3025" w="4191">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95" name="Google Shape;5895;p75"/>
          <p:cNvSpPr/>
          <p:nvPr/>
        </p:nvSpPr>
        <p:spPr>
          <a:xfrm>
            <a:off x="2248517" y="4262983"/>
            <a:ext cx="383790" cy="370266"/>
          </a:xfrm>
          <a:custGeom>
            <a:rect b="b" l="l" r="r" t="t"/>
            <a:pathLst>
              <a:path extrusionOk="0" h="12676" w="13139">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96" name="Google Shape;5896;p75"/>
          <p:cNvGrpSpPr/>
          <p:nvPr/>
        </p:nvGrpSpPr>
        <p:grpSpPr>
          <a:xfrm>
            <a:off x="2562313" y="1534643"/>
            <a:ext cx="373654" cy="369068"/>
            <a:chOff x="-41530375" y="3218800"/>
            <a:chExt cx="319800" cy="315875"/>
          </a:xfrm>
        </p:grpSpPr>
        <p:sp>
          <p:nvSpPr>
            <p:cNvPr id="5897" name="Google Shape;5897;p75"/>
            <p:cNvSpPr/>
            <p:nvPr/>
          </p:nvSpPr>
          <p:spPr>
            <a:xfrm>
              <a:off x="-41530375" y="3337550"/>
              <a:ext cx="199300" cy="197125"/>
            </a:xfrm>
            <a:custGeom>
              <a:rect b="b" l="l" r="r" t="t"/>
              <a:pathLst>
                <a:path extrusionOk="0" h="7885" w="7972">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75"/>
            <p:cNvSpPr/>
            <p:nvPr/>
          </p:nvSpPr>
          <p:spPr>
            <a:xfrm>
              <a:off x="-41435075" y="3218800"/>
              <a:ext cx="224500" cy="221950"/>
            </a:xfrm>
            <a:custGeom>
              <a:rect b="b" l="l" r="r" t="t"/>
              <a:pathLst>
                <a:path extrusionOk="0" h="8878" w="898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9" name="Google Shape;5899;p75"/>
          <p:cNvGrpSpPr/>
          <p:nvPr/>
        </p:nvGrpSpPr>
        <p:grpSpPr>
          <a:xfrm>
            <a:off x="2564607" y="2049801"/>
            <a:ext cx="369068" cy="289004"/>
            <a:chOff x="-41526450" y="3653375"/>
            <a:chExt cx="315875" cy="247350"/>
          </a:xfrm>
        </p:grpSpPr>
        <p:sp>
          <p:nvSpPr>
            <p:cNvPr id="5900" name="Google Shape;5900;p75"/>
            <p:cNvSpPr/>
            <p:nvPr/>
          </p:nvSpPr>
          <p:spPr>
            <a:xfrm>
              <a:off x="-41526450" y="3860525"/>
              <a:ext cx="315875" cy="40200"/>
            </a:xfrm>
            <a:custGeom>
              <a:rect b="b" l="l" r="r" t="t"/>
              <a:pathLst>
                <a:path extrusionOk="0" h="1608" w="12635">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75"/>
            <p:cNvSpPr/>
            <p:nvPr/>
          </p:nvSpPr>
          <p:spPr>
            <a:xfrm>
              <a:off x="-41506750" y="3653375"/>
              <a:ext cx="275700" cy="186700"/>
            </a:xfrm>
            <a:custGeom>
              <a:rect b="b" l="l" r="r" t="t"/>
              <a:pathLst>
                <a:path extrusionOk="0" h="7468" w="11028">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2" name="Google Shape;5902;p75"/>
          <p:cNvGrpSpPr/>
          <p:nvPr/>
        </p:nvGrpSpPr>
        <p:grpSpPr>
          <a:xfrm>
            <a:off x="2565994" y="2412465"/>
            <a:ext cx="366293" cy="369974"/>
            <a:chOff x="-41526450" y="3951100"/>
            <a:chExt cx="313500" cy="316650"/>
          </a:xfrm>
        </p:grpSpPr>
        <p:sp>
          <p:nvSpPr>
            <p:cNvPr id="5903" name="Google Shape;5903;p75"/>
            <p:cNvSpPr/>
            <p:nvPr/>
          </p:nvSpPr>
          <p:spPr>
            <a:xfrm>
              <a:off x="-41483125" y="4041675"/>
              <a:ext cx="226075" cy="226075"/>
            </a:xfrm>
            <a:custGeom>
              <a:rect b="b" l="l" r="r" t="t"/>
              <a:pathLst>
                <a:path extrusionOk="0" h="9043" w="9043">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75"/>
            <p:cNvSpPr/>
            <p:nvPr/>
          </p:nvSpPr>
          <p:spPr>
            <a:xfrm>
              <a:off x="-41422475" y="4114925"/>
              <a:ext cx="104775" cy="104775"/>
            </a:xfrm>
            <a:custGeom>
              <a:rect b="b" l="l" r="r" t="t"/>
              <a:pathLst>
                <a:path extrusionOk="0" h="4191" w="4191">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75"/>
            <p:cNvSpPr/>
            <p:nvPr/>
          </p:nvSpPr>
          <p:spPr>
            <a:xfrm>
              <a:off x="-41526450" y="3951100"/>
              <a:ext cx="313500" cy="165575"/>
            </a:xfrm>
            <a:custGeom>
              <a:rect b="b" l="l" r="r" t="t"/>
              <a:pathLst>
                <a:path extrusionOk="0" h="6623" w="1254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6" name="Google Shape;5906;p75"/>
          <p:cNvGrpSpPr/>
          <p:nvPr/>
        </p:nvGrpSpPr>
        <p:grpSpPr>
          <a:xfrm>
            <a:off x="1331249" y="2906594"/>
            <a:ext cx="339595" cy="371814"/>
            <a:chOff x="-39625900" y="3238300"/>
            <a:chExt cx="290650" cy="318225"/>
          </a:xfrm>
        </p:grpSpPr>
        <p:sp>
          <p:nvSpPr>
            <p:cNvPr id="5907" name="Google Shape;5907;p75"/>
            <p:cNvSpPr/>
            <p:nvPr/>
          </p:nvSpPr>
          <p:spPr>
            <a:xfrm>
              <a:off x="-39625900" y="3238300"/>
              <a:ext cx="290650" cy="318225"/>
            </a:xfrm>
            <a:custGeom>
              <a:rect b="b" l="l" r="r" t="t"/>
              <a:pathLst>
                <a:path extrusionOk="0" h="12729" w="11626">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75"/>
            <p:cNvSpPr/>
            <p:nvPr/>
          </p:nvSpPr>
          <p:spPr>
            <a:xfrm>
              <a:off x="-39521150" y="3328875"/>
              <a:ext cx="82725" cy="227650"/>
            </a:xfrm>
            <a:custGeom>
              <a:rect b="b" l="l" r="r" t="t"/>
              <a:pathLst>
                <a:path extrusionOk="0" h="9106" w="3309">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09" name="Google Shape;5909;p75"/>
          <p:cNvSpPr/>
          <p:nvPr/>
        </p:nvSpPr>
        <p:spPr>
          <a:xfrm>
            <a:off x="1353422" y="3365720"/>
            <a:ext cx="315672" cy="369974"/>
          </a:xfrm>
          <a:custGeom>
            <a:rect b="b" l="l" r="r" t="t"/>
            <a:pathLst>
              <a:path extrusionOk="0" h="12666" w="10807">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10" name="Google Shape;5910;p75"/>
          <p:cNvGrpSpPr/>
          <p:nvPr/>
        </p:nvGrpSpPr>
        <p:grpSpPr>
          <a:xfrm>
            <a:off x="1325300" y="3823055"/>
            <a:ext cx="366293" cy="370441"/>
            <a:chOff x="-39647175" y="3972000"/>
            <a:chExt cx="313500" cy="317050"/>
          </a:xfrm>
        </p:grpSpPr>
        <p:sp>
          <p:nvSpPr>
            <p:cNvPr id="5911" name="Google Shape;5911;p75"/>
            <p:cNvSpPr/>
            <p:nvPr/>
          </p:nvSpPr>
          <p:spPr>
            <a:xfrm>
              <a:off x="-39647175" y="3972000"/>
              <a:ext cx="95325" cy="153975"/>
            </a:xfrm>
            <a:custGeom>
              <a:rect b="b" l="l" r="r" t="t"/>
              <a:pathLst>
                <a:path extrusionOk="0" h="6159" w="3813">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75"/>
            <p:cNvSpPr/>
            <p:nvPr/>
          </p:nvSpPr>
          <p:spPr>
            <a:xfrm>
              <a:off x="-39588875" y="4011750"/>
              <a:ext cx="216600" cy="277300"/>
            </a:xfrm>
            <a:custGeom>
              <a:rect b="b" l="l" r="r" t="t"/>
              <a:pathLst>
                <a:path extrusionOk="0" h="11092" w="8664">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75"/>
            <p:cNvSpPr/>
            <p:nvPr/>
          </p:nvSpPr>
          <p:spPr>
            <a:xfrm>
              <a:off x="-39398275" y="4073975"/>
              <a:ext cx="64600" cy="71600"/>
            </a:xfrm>
            <a:custGeom>
              <a:rect b="b" l="l" r="r" t="t"/>
              <a:pathLst>
                <a:path extrusionOk="0" h="2864" w="2584">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4" name="Google Shape;5914;p75"/>
          <p:cNvGrpSpPr/>
          <p:nvPr/>
        </p:nvGrpSpPr>
        <p:grpSpPr>
          <a:xfrm>
            <a:off x="3494427" y="2887053"/>
            <a:ext cx="375495" cy="370879"/>
            <a:chOff x="-37808850" y="3221575"/>
            <a:chExt cx="321375" cy="317425"/>
          </a:xfrm>
        </p:grpSpPr>
        <p:sp>
          <p:nvSpPr>
            <p:cNvPr id="5915" name="Google Shape;5915;p75"/>
            <p:cNvSpPr/>
            <p:nvPr/>
          </p:nvSpPr>
          <p:spPr>
            <a:xfrm>
              <a:off x="-37808850" y="3294050"/>
              <a:ext cx="261500" cy="244950"/>
            </a:xfrm>
            <a:custGeom>
              <a:rect b="b" l="l" r="r" t="t"/>
              <a:pathLst>
                <a:path extrusionOk="0" h="9798" w="1046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75"/>
            <p:cNvSpPr/>
            <p:nvPr/>
          </p:nvSpPr>
          <p:spPr>
            <a:xfrm>
              <a:off x="-37601700" y="3221575"/>
              <a:ext cx="114225" cy="111275"/>
            </a:xfrm>
            <a:custGeom>
              <a:rect b="b" l="l" r="r" t="t"/>
              <a:pathLst>
                <a:path extrusionOk="0" h="4451" w="4569">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7" name="Google Shape;5917;p75"/>
          <p:cNvGrpSpPr/>
          <p:nvPr/>
        </p:nvGrpSpPr>
        <p:grpSpPr>
          <a:xfrm>
            <a:off x="3503201" y="3409084"/>
            <a:ext cx="372749" cy="241158"/>
            <a:chOff x="-37806500" y="3643030"/>
            <a:chExt cx="319025" cy="206400"/>
          </a:xfrm>
        </p:grpSpPr>
        <p:sp>
          <p:nvSpPr>
            <p:cNvPr id="5918" name="Google Shape;5918;p75"/>
            <p:cNvSpPr/>
            <p:nvPr/>
          </p:nvSpPr>
          <p:spPr>
            <a:xfrm>
              <a:off x="-37615100" y="3759700"/>
              <a:ext cx="62250" cy="62250"/>
            </a:xfrm>
            <a:custGeom>
              <a:rect b="b" l="l" r="r" t="t"/>
              <a:pathLst>
                <a:path extrusionOk="0" h="2490" w="249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75"/>
            <p:cNvSpPr/>
            <p:nvPr/>
          </p:nvSpPr>
          <p:spPr>
            <a:xfrm>
              <a:off x="-37806500" y="3643030"/>
              <a:ext cx="319025" cy="206400"/>
            </a:xfrm>
            <a:custGeom>
              <a:rect b="b" l="l" r="r" t="t"/>
              <a:pathLst>
                <a:path extrusionOk="0" h="8256" w="12761">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0" name="Google Shape;5920;p75"/>
          <p:cNvGrpSpPr/>
          <p:nvPr/>
        </p:nvGrpSpPr>
        <p:grpSpPr>
          <a:xfrm>
            <a:off x="3505508" y="3801381"/>
            <a:ext cx="368134" cy="371814"/>
            <a:chOff x="-37804925" y="3953450"/>
            <a:chExt cx="315075" cy="318225"/>
          </a:xfrm>
        </p:grpSpPr>
        <p:sp>
          <p:nvSpPr>
            <p:cNvPr id="5921" name="Google Shape;5921;p75"/>
            <p:cNvSpPr/>
            <p:nvPr/>
          </p:nvSpPr>
          <p:spPr>
            <a:xfrm>
              <a:off x="-37614300" y="3955025"/>
              <a:ext cx="124450" cy="186200"/>
            </a:xfrm>
            <a:custGeom>
              <a:rect b="b" l="l" r="r" t="t"/>
              <a:pathLst>
                <a:path extrusionOk="0" h="7448" w="4978">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75"/>
            <p:cNvSpPr/>
            <p:nvPr/>
          </p:nvSpPr>
          <p:spPr>
            <a:xfrm>
              <a:off x="-37761600" y="4230700"/>
              <a:ext cx="270175" cy="40975"/>
            </a:xfrm>
            <a:custGeom>
              <a:rect b="b" l="l" r="r" t="t"/>
              <a:pathLst>
                <a:path extrusionOk="0" h="1639" w="10807">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75"/>
            <p:cNvSpPr/>
            <p:nvPr/>
          </p:nvSpPr>
          <p:spPr>
            <a:xfrm>
              <a:off x="-37804925" y="3953450"/>
              <a:ext cx="274125" cy="295675"/>
            </a:xfrm>
            <a:custGeom>
              <a:rect b="b" l="l" r="r" t="t"/>
              <a:pathLst>
                <a:path extrusionOk="0" h="11827" w="10965">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24" name="Google Shape;5924;p75"/>
          <p:cNvSpPr/>
          <p:nvPr/>
        </p:nvSpPr>
        <p:spPr>
          <a:xfrm>
            <a:off x="2754452" y="4266125"/>
            <a:ext cx="265986" cy="369039"/>
          </a:xfrm>
          <a:custGeom>
            <a:rect b="b" l="l" r="r" t="t"/>
            <a:pathLst>
              <a:path extrusionOk="0" h="12634" w="9106">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25" name="Google Shape;5925;p75"/>
          <p:cNvGrpSpPr/>
          <p:nvPr/>
        </p:nvGrpSpPr>
        <p:grpSpPr>
          <a:xfrm>
            <a:off x="4860977" y="1553988"/>
            <a:ext cx="355663" cy="308725"/>
            <a:chOff x="-28462125" y="3199700"/>
            <a:chExt cx="298550" cy="259150"/>
          </a:xfrm>
        </p:grpSpPr>
        <p:sp>
          <p:nvSpPr>
            <p:cNvPr id="5926" name="Google Shape;5926;p75"/>
            <p:cNvSpPr/>
            <p:nvPr/>
          </p:nvSpPr>
          <p:spPr>
            <a:xfrm>
              <a:off x="-28459750" y="3284775"/>
              <a:ext cx="296175" cy="104775"/>
            </a:xfrm>
            <a:custGeom>
              <a:rect b="b" l="l" r="r" t="t"/>
              <a:pathLst>
                <a:path extrusionOk="0" h="4191" w="11847">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75"/>
            <p:cNvSpPr/>
            <p:nvPr/>
          </p:nvSpPr>
          <p:spPr>
            <a:xfrm>
              <a:off x="-28462125" y="3199700"/>
              <a:ext cx="295400" cy="125275"/>
            </a:xfrm>
            <a:custGeom>
              <a:rect b="b" l="l" r="r" t="t"/>
              <a:pathLst>
                <a:path extrusionOk="0" h="5011" w="11816">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75"/>
            <p:cNvSpPr/>
            <p:nvPr/>
          </p:nvSpPr>
          <p:spPr>
            <a:xfrm>
              <a:off x="-28405400" y="3360375"/>
              <a:ext cx="186675" cy="98475"/>
            </a:xfrm>
            <a:custGeom>
              <a:rect b="b" l="l" r="r" t="t"/>
              <a:pathLst>
                <a:path extrusionOk="0" h="3939" w="7467">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9" name="Google Shape;5929;p75"/>
          <p:cNvGrpSpPr/>
          <p:nvPr/>
        </p:nvGrpSpPr>
        <p:grpSpPr>
          <a:xfrm>
            <a:off x="4861930" y="1988678"/>
            <a:ext cx="353757" cy="352833"/>
            <a:chOff x="-28461325" y="3545475"/>
            <a:chExt cx="296950" cy="296175"/>
          </a:xfrm>
        </p:grpSpPr>
        <p:sp>
          <p:nvSpPr>
            <p:cNvPr id="5930" name="Google Shape;5930;p75"/>
            <p:cNvSpPr/>
            <p:nvPr/>
          </p:nvSpPr>
          <p:spPr>
            <a:xfrm>
              <a:off x="-28461325" y="3666775"/>
              <a:ext cx="34675" cy="52775"/>
            </a:xfrm>
            <a:custGeom>
              <a:rect b="b" l="l" r="r" t="t"/>
              <a:pathLst>
                <a:path extrusionOk="0" h="2111" w="1387">
                  <a:moveTo>
                    <a:pt x="0" y="0"/>
                  </a:moveTo>
                  <a:lnTo>
                    <a:pt x="0" y="2111"/>
                  </a:lnTo>
                  <a:lnTo>
                    <a:pt x="1386" y="2111"/>
                  </a:lnTo>
                  <a:lnTo>
                    <a:pt x="13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75"/>
            <p:cNvSpPr/>
            <p:nvPr/>
          </p:nvSpPr>
          <p:spPr>
            <a:xfrm>
              <a:off x="-28461325" y="3737650"/>
              <a:ext cx="52775" cy="17350"/>
            </a:xfrm>
            <a:custGeom>
              <a:rect b="b" l="l" r="r" t="t"/>
              <a:pathLst>
                <a:path extrusionOk="0" h="694" w="2111">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75"/>
            <p:cNvSpPr/>
            <p:nvPr/>
          </p:nvSpPr>
          <p:spPr>
            <a:xfrm>
              <a:off x="-28461325" y="3632100"/>
              <a:ext cx="52775" cy="17375"/>
            </a:xfrm>
            <a:custGeom>
              <a:rect b="b" l="l" r="r" t="t"/>
              <a:pathLst>
                <a:path extrusionOk="0" h="695" w="2111">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75"/>
            <p:cNvSpPr/>
            <p:nvPr/>
          </p:nvSpPr>
          <p:spPr>
            <a:xfrm>
              <a:off x="-28460550" y="3545475"/>
              <a:ext cx="296175" cy="296175"/>
            </a:xfrm>
            <a:custGeom>
              <a:rect b="b" l="l" r="r" t="t"/>
              <a:pathLst>
                <a:path extrusionOk="0" h="11847" w="11847">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75"/>
            <p:cNvSpPr/>
            <p:nvPr/>
          </p:nvSpPr>
          <p:spPr>
            <a:xfrm>
              <a:off x="-28347925" y="3649450"/>
              <a:ext cx="86675" cy="86650"/>
            </a:xfrm>
            <a:custGeom>
              <a:rect b="b" l="l" r="r" t="t"/>
              <a:pathLst>
                <a:path extrusionOk="0" h="3466" w="3467">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75"/>
            <p:cNvSpPr/>
            <p:nvPr/>
          </p:nvSpPr>
          <p:spPr>
            <a:xfrm>
              <a:off x="-28408550" y="3597450"/>
              <a:ext cx="191400" cy="192200"/>
            </a:xfrm>
            <a:custGeom>
              <a:rect b="b" l="l" r="r" t="t"/>
              <a:pathLst>
                <a:path extrusionOk="0" h="7688" w="7656">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6" name="Google Shape;5936;p75"/>
          <p:cNvGrpSpPr/>
          <p:nvPr/>
        </p:nvGrpSpPr>
        <p:grpSpPr>
          <a:xfrm>
            <a:off x="4858162" y="2438722"/>
            <a:ext cx="361292" cy="352803"/>
            <a:chOff x="-28463700" y="3914875"/>
            <a:chExt cx="303275" cy="296150"/>
          </a:xfrm>
        </p:grpSpPr>
        <p:sp>
          <p:nvSpPr>
            <p:cNvPr id="5937" name="Google Shape;5937;p75"/>
            <p:cNvSpPr/>
            <p:nvPr/>
          </p:nvSpPr>
          <p:spPr>
            <a:xfrm>
              <a:off x="-28333725" y="4057375"/>
              <a:ext cx="86650" cy="64650"/>
            </a:xfrm>
            <a:custGeom>
              <a:rect b="b" l="l" r="r" t="t"/>
              <a:pathLst>
                <a:path extrusionOk="0" h="2586" w="3466">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75"/>
            <p:cNvSpPr/>
            <p:nvPr/>
          </p:nvSpPr>
          <p:spPr>
            <a:xfrm>
              <a:off x="-28463700" y="3914875"/>
              <a:ext cx="303275" cy="296150"/>
            </a:xfrm>
            <a:custGeom>
              <a:rect b="b" l="l" r="r" t="t"/>
              <a:pathLst>
                <a:path extrusionOk="0" h="11846" w="12131">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9" name="Google Shape;5939;p75"/>
          <p:cNvGrpSpPr/>
          <p:nvPr/>
        </p:nvGrpSpPr>
        <p:grpSpPr>
          <a:xfrm>
            <a:off x="7092947" y="1594805"/>
            <a:ext cx="351880" cy="227092"/>
            <a:chOff x="-26573400" y="3224125"/>
            <a:chExt cx="295375" cy="190625"/>
          </a:xfrm>
        </p:grpSpPr>
        <p:sp>
          <p:nvSpPr>
            <p:cNvPr id="5940" name="Google Shape;5940;p75"/>
            <p:cNvSpPr/>
            <p:nvPr/>
          </p:nvSpPr>
          <p:spPr>
            <a:xfrm>
              <a:off x="-26330800" y="3327900"/>
              <a:ext cx="52775" cy="68750"/>
            </a:xfrm>
            <a:custGeom>
              <a:rect b="b" l="l" r="r" t="t"/>
              <a:pathLst>
                <a:path extrusionOk="0" h="2750" w="2111">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75"/>
            <p:cNvSpPr/>
            <p:nvPr/>
          </p:nvSpPr>
          <p:spPr>
            <a:xfrm>
              <a:off x="-26573400" y="3224125"/>
              <a:ext cx="293025" cy="190625"/>
            </a:xfrm>
            <a:custGeom>
              <a:rect b="b" l="l" r="r" t="t"/>
              <a:pathLst>
                <a:path extrusionOk="0" h="7625" w="11721">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2" name="Google Shape;5942;p75"/>
          <p:cNvGrpSpPr/>
          <p:nvPr/>
        </p:nvGrpSpPr>
        <p:grpSpPr>
          <a:xfrm>
            <a:off x="7092947" y="1989140"/>
            <a:ext cx="351880" cy="351910"/>
            <a:chOff x="-26573400" y="3546250"/>
            <a:chExt cx="295375" cy="295400"/>
          </a:xfrm>
        </p:grpSpPr>
        <p:sp>
          <p:nvSpPr>
            <p:cNvPr id="5943" name="Google Shape;5943;p75"/>
            <p:cNvSpPr/>
            <p:nvPr/>
          </p:nvSpPr>
          <p:spPr>
            <a:xfrm>
              <a:off x="-26464700" y="3599225"/>
              <a:ext cx="77200" cy="38425"/>
            </a:xfrm>
            <a:custGeom>
              <a:rect b="b" l="l" r="r" t="t"/>
              <a:pathLst>
                <a:path extrusionOk="0" h="1537" w="3088">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75"/>
            <p:cNvSpPr/>
            <p:nvPr/>
          </p:nvSpPr>
          <p:spPr>
            <a:xfrm>
              <a:off x="-26434775" y="3686450"/>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75"/>
            <p:cNvSpPr/>
            <p:nvPr/>
          </p:nvSpPr>
          <p:spPr>
            <a:xfrm>
              <a:off x="-26520625" y="3703775"/>
              <a:ext cx="55950" cy="67775"/>
            </a:xfrm>
            <a:custGeom>
              <a:rect b="b" l="l" r="r" t="t"/>
              <a:pathLst>
                <a:path extrusionOk="0" h="2711" w="2238">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75"/>
            <p:cNvSpPr/>
            <p:nvPr/>
          </p:nvSpPr>
          <p:spPr>
            <a:xfrm>
              <a:off x="-26387525" y="3703000"/>
              <a:ext cx="55950" cy="67750"/>
            </a:xfrm>
            <a:custGeom>
              <a:rect b="b" l="l" r="r" t="t"/>
              <a:pathLst>
                <a:path extrusionOk="0" h="2710" w="2238">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75"/>
            <p:cNvSpPr/>
            <p:nvPr/>
          </p:nvSpPr>
          <p:spPr>
            <a:xfrm>
              <a:off x="-26573400" y="3546250"/>
              <a:ext cx="295375" cy="295400"/>
            </a:xfrm>
            <a:custGeom>
              <a:rect b="b" l="l" r="r" t="t"/>
              <a:pathLst>
                <a:path extrusionOk="0" h="11816" w="11815">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8" name="Google Shape;5948;p75"/>
          <p:cNvGrpSpPr/>
          <p:nvPr/>
        </p:nvGrpSpPr>
        <p:grpSpPr>
          <a:xfrm>
            <a:off x="7081228" y="2439049"/>
            <a:ext cx="375319" cy="352148"/>
            <a:chOff x="-26583625" y="3917025"/>
            <a:chExt cx="315050" cy="295600"/>
          </a:xfrm>
        </p:grpSpPr>
        <p:sp>
          <p:nvSpPr>
            <p:cNvPr id="5949" name="Google Shape;5949;p75"/>
            <p:cNvSpPr/>
            <p:nvPr/>
          </p:nvSpPr>
          <p:spPr>
            <a:xfrm>
              <a:off x="-26413500" y="3918400"/>
              <a:ext cx="144925" cy="135125"/>
            </a:xfrm>
            <a:custGeom>
              <a:rect b="b" l="l" r="r" t="t"/>
              <a:pathLst>
                <a:path extrusionOk="0" h="5405" w="5797">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75"/>
            <p:cNvSpPr/>
            <p:nvPr/>
          </p:nvSpPr>
          <p:spPr>
            <a:xfrm>
              <a:off x="-26466275" y="4026700"/>
              <a:ext cx="78775" cy="77225"/>
            </a:xfrm>
            <a:custGeom>
              <a:rect b="b" l="l" r="r" t="t"/>
              <a:pathLst>
                <a:path extrusionOk="0" h="3089" w="3151">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75"/>
            <p:cNvSpPr/>
            <p:nvPr/>
          </p:nvSpPr>
          <p:spPr>
            <a:xfrm>
              <a:off x="-26583625" y="4077125"/>
              <a:ext cx="144925" cy="134700"/>
            </a:xfrm>
            <a:custGeom>
              <a:rect b="b" l="l" r="r" t="t"/>
              <a:pathLst>
                <a:path extrusionOk="0" h="5388" w="5797">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75"/>
            <p:cNvSpPr/>
            <p:nvPr/>
          </p:nvSpPr>
          <p:spPr>
            <a:xfrm>
              <a:off x="-26581275" y="3917025"/>
              <a:ext cx="311125" cy="295600"/>
            </a:xfrm>
            <a:custGeom>
              <a:rect b="b" l="l" r="r" t="t"/>
              <a:pathLst>
                <a:path extrusionOk="0" h="11824" w="12445">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53" name="Google Shape;5953;p75"/>
          <p:cNvSpPr/>
          <p:nvPr/>
        </p:nvSpPr>
        <p:spPr>
          <a:xfrm>
            <a:off x="5748315" y="2919564"/>
            <a:ext cx="352833" cy="351880"/>
          </a:xfrm>
          <a:custGeom>
            <a:rect b="b" l="l" r="r" t="t"/>
            <a:pathLst>
              <a:path extrusionOk="0" h="11815" w="11847">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54" name="Google Shape;5954;p75"/>
          <p:cNvGrpSpPr/>
          <p:nvPr/>
        </p:nvGrpSpPr>
        <p:grpSpPr>
          <a:xfrm>
            <a:off x="5779742" y="3398079"/>
            <a:ext cx="289039" cy="352833"/>
            <a:chOff x="-24694925" y="3518700"/>
            <a:chExt cx="242625" cy="296175"/>
          </a:xfrm>
        </p:grpSpPr>
        <p:sp>
          <p:nvSpPr>
            <p:cNvPr id="5955" name="Google Shape;5955;p75"/>
            <p:cNvSpPr/>
            <p:nvPr/>
          </p:nvSpPr>
          <p:spPr>
            <a:xfrm>
              <a:off x="-24694925" y="3572250"/>
              <a:ext cx="104000" cy="112650"/>
            </a:xfrm>
            <a:custGeom>
              <a:rect b="b" l="l" r="r" t="t"/>
              <a:pathLst>
                <a:path extrusionOk="0" h="4506" w="416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75"/>
            <p:cNvSpPr/>
            <p:nvPr/>
          </p:nvSpPr>
          <p:spPr>
            <a:xfrm>
              <a:off x="-24556300" y="3648650"/>
              <a:ext cx="104000" cy="113450"/>
            </a:xfrm>
            <a:custGeom>
              <a:rect b="b" l="l" r="r" t="t"/>
              <a:pathLst>
                <a:path extrusionOk="0" h="4538" w="416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75"/>
            <p:cNvSpPr/>
            <p:nvPr/>
          </p:nvSpPr>
          <p:spPr>
            <a:xfrm>
              <a:off x="-24694925" y="3702200"/>
              <a:ext cx="104000" cy="112675"/>
            </a:xfrm>
            <a:custGeom>
              <a:rect b="b" l="l" r="r" t="t"/>
              <a:pathLst>
                <a:path extrusionOk="0" h="4507" w="416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75"/>
            <p:cNvSpPr/>
            <p:nvPr/>
          </p:nvSpPr>
          <p:spPr>
            <a:xfrm>
              <a:off x="-24556300" y="3518700"/>
              <a:ext cx="104000" cy="113425"/>
            </a:xfrm>
            <a:custGeom>
              <a:rect b="b" l="l" r="r" t="t"/>
              <a:pathLst>
                <a:path extrusionOk="0" h="4537" w="416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9" name="Google Shape;5959;p75"/>
          <p:cNvGrpSpPr/>
          <p:nvPr/>
        </p:nvGrpSpPr>
        <p:grpSpPr>
          <a:xfrm>
            <a:off x="5779280" y="3848107"/>
            <a:ext cx="289962" cy="352833"/>
            <a:chOff x="-24709100" y="3888875"/>
            <a:chExt cx="243400" cy="296175"/>
          </a:xfrm>
        </p:grpSpPr>
        <p:sp>
          <p:nvSpPr>
            <p:cNvPr id="5960" name="Google Shape;5960;p75"/>
            <p:cNvSpPr/>
            <p:nvPr/>
          </p:nvSpPr>
          <p:spPr>
            <a:xfrm>
              <a:off x="-24587800" y="3888875"/>
              <a:ext cx="105575" cy="227650"/>
            </a:xfrm>
            <a:custGeom>
              <a:rect b="b" l="l" r="r" t="t"/>
              <a:pathLst>
                <a:path extrusionOk="0" h="9106" w="4223">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75"/>
            <p:cNvSpPr/>
            <p:nvPr/>
          </p:nvSpPr>
          <p:spPr>
            <a:xfrm>
              <a:off x="-24536600" y="4132250"/>
              <a:ext cx="70900" cy="17350"/>
            </a:xfrm>
            <a:custGeom>
              <a:rect b="b" l="l" r="r" t="t"/>
              <a:pathLst>
                <a:path extrusionOk="0" h="694" w="2836">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75"/>
            <p:cNvSpPr/>
            <p:nvPr/>
          </p:nvSpPr>
          <p:spPr>
            <a:xfrm>
              <a:off x="-24709100" y="3963700"/>
              <a:ext cx="208750" cy="221350"/>
            </a:xfrm>
            <a:custGeom>
              <a:rect b="b" l="l" r="r" t="t"/>
              <a:pathLst>
                <a:path extrusionOk="0" h="8854" w="835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3" name="Google Shape;5963;p75"/>
          <p:cNvGrpSpPr/>
          <p:nvPr/>
        </p:nvGrpSpPr>
        <p:grpSpPr>
          <a:xfrm>
            <a:off x="7979280" y="2920770"/>
            <a:ext cx="356556" cy="349557"/>
            <a:chOff x="-22863675" y="3131775"/>
            <a:chExt cx="299300" cy="293425"/>
          </a:xfrm>
        </p:grpSpPr>
        <p:sp>
          <p:nvSpPr>
            <p:cNvPr id="5964" name="Google Shape;5964;p75"/>
            <p:cNvSpPr/>
            <p:nvPr/>
          </p:nvSpPr>
          <p:spPr>
            <a:xfrm>
              <a:off x="-22863675" y="3131775"/>
              <a:ext cx="299300" cy="293425"/>
            </a:xfrm>
            <a:custGeom>
              <a:rect b="b" l="l" r="r" t="t"/>
              <a:pathLst>
                <a:path extrusionOk="0" h="11737" w="11972">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75"/>
            <p:cNvSpPr/>
            <p:nvPr/>
          </p:nvSpPr>
          <p:spPr>
            <a:xfrm>
              <a:off x="-22740025" y="3217825"/>
              <a:ext cx="52000" cy="51225"/>
            </a:xfrm>
            <a:custGeom>
              <a:rect b="b" l="l" r="r" t="t"/>
              <a:pathLst>
                <a:path extrusionOk="0" h="2049" w="208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75"/>
            <p:cNvSpPr/>
            <p:nvPr/>
          </p:nvSpPr>
          <p:spPr>
            <a:xfrm>
              <a:off x="-22705375" y="33218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7" name="Google Shape;5967;p75"/>
          <p:cNvGrpSpPr/>
          <p:nvPr/>
        </p:nvGrpSpPr>
        <p:grpSpPr>
          <a:xfrm>
            <a:off x="5322144" y="1531949"/>
            <a:ext cx="310602" cy="352803"/>
            <a:chOff x="-28069875" y="3175300"/>
            <a:chExt cx="260725" cy="296150"/>
          </a:xfrm>
        </p:grpSpPr>
        <p:sp>
          <p:nvSpPr>
            <p:cNvPr id="5968" name="Google Shape;5968;p75"/>
            <p:cNvSpPr/>
            <p:nvPr/>
          </p:nvSpPr>
          <p:spPr>
            <a:xfrm>
              <a:off x="-28059650" y="3192625"/>
              <a:ext cx="26025" cy="70125"/>
            </a:xfrm>
            <a:custGeom>
              <a:rect b="b" l="l" r="r" t="t"/>
              <a:pathLst>
                <a:path extrusionOk="0" h="2805" w="1041">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75"/>
            <p:cNvSpPr/>
            <p:nvPr/>
          </p:nvSpPr>
          <p:spPr>
            <a:xfrm>
              <a:off x="-27843050" y="3192625"/>
              <a:ext cx="26025" cy="69325"/>
            </a:xfrm>
            <a:custGeom>
              <a:rect b="b" l="l" r="r" t="t"/>
              <a:pathLst>
                <a:path extrusionOk="0" h="2773" w="1041">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75"/>
            <p:cNvSpPr/>
            <p:nvPr/>
          </p:nvSpPr>
          <p:spPr>
            <a:xfrm>
              <a:off x="-27973000" y="3202075"/>
              <a:ext cx="26000" cy="57525"/>
            </a:xfrm>
            <a:custGeom>
              <a:rect b="b" l="l" r="r" t="t"/>
              <a:pathLst>
                <a:path extrusionOk="0" h="2301" w="104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75"/>
            <p:cNvSpPr/>
            <p:nvPr/>
          </p:nvSpPr>
          <p:spPr>
            <a:xfrm>
              <a:off x="-27929675" y="3202075"/>
              <a:ext cx="26000" cy="57525"/>
            </a:xfrm>
            <a:custGeom>
              <a:rect b="b" l="l" r="r" t="t"/>
              <a:pathLst>
                <a:path extrusionOk="0" h="2301" w="104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75"/>
            <p:cNvSpPr/>
            <p:nvPr/>
          </p:nvSpPr>
          <p:spPr>
            <a:xfrm>
              <a:off x="-28016325" y="3175300"/>
              <a:ext cx="26025" cy="91375"/>
            </a:xfrm>
            <a:custGeom>
              <a:rect b="b" l="l" r="r" t="t"/>
              <a:pathLst>
                <a:path extrusionOk="0" h="3655" w="1041">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75"/>
            <p:cNvSpPr/>
            <p:nvPr/>
          </p:nvSpPr>
          <p:spPr>
            <a:xfrm>
              <a:off x="-27886375" y="3176075"/>
              <a:ext cx="26025" cy="91400"/>
            </a:xfrm>
            <a:custGeom>
              <a:rect b="b" l="l" r="r" t="t"/>
              <a:pathLst>
                <a:path extrusionOk="0" h="3656" w="1041">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75"/>
            <p:cNvSpPr/>
            <p:nvPr/>
          </p:nvSpPr>
          <p:spPr>
            <a:xfrm>
              <a:off x="-28017900" y="3269025"/>
              <a:ext cx="161475" cy="133125"/>
            </a:xfrm>
            <a:custGeom>
              <a:rect b="b" l="l" r="r" t="t"/>
              <a:pathLst>
                <a:path extrusionOk="0" h="5325" w="6459">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75"/>
            <p:cNvSpPr/>
            <p:nvPr/>
          </p:nvSpPr>
          <p:spPr>
            <a:xfrm>
              <a:off x="-27930475" y="3269800"/>
              <a:ext cx="121325" cy="201650"/>
            </a:xfrm>
            <a:custGeom>
              <a:rect b="b" l="l" r="r" t="t"/>
              <a:pathLst>
                <a:path extrusionOk="0" h="8066" w="4853">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75"/>
            <p:cNvSpPr/>
            <p:nvPr/>
          </p:nvSpPr>
          <p:spPr>
            <a:xfrm>
              <a:off x="-28069875" y="3271375"/>
              <a:ext cx="122875" cy="200075"/>
            </a:xfrm>
            <a:custGeom>
              <a:rect b="b" l="l" r="r" t="t"/>
              <a:pathLst>
                <a:path extrusionOk="0" h="8003" w="4915">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77" name="Google Shape;5977;p75"/>
          <p:cNvSpPr/>
          <p:nvPr/>
        </p:nvSpPr>
        <p:spPr>
          <a:xfrm>
            <a:off x="5301578" y="1989685"/>
            <a:ext cx="352803" cy="350719"/>
          </a:xfrm>
          <a:custGeom>
            <a:rect b="b" l="l" r="r" t="t"/>
            <a:pathLst>
              <a:path extrusionOk="0" h="11776" w="11846">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78" name="Google Shape;5978;p75"/>
          <p:cNvGrpSpPr/>
          <p:nvPr/>
        </p:nvGrpSpPr>
        <p:grpSpPr>
          <a:xfrm>
            <a:off x="5363423" y="2439183"/>
            <a:ext cx="228045" cy="351880"/>
            <a:chOff x="-28032075" y="3916450"/>
            <a:chExt cx="191425" cy="295375"/>
          </a:xfrm>
        </p:grpSpPr>
        <p:sp>
          <p:nvSpPr>
            <p:cNvPr id="5979" name="Google Shape;5979;p75"/>
            <p:cNvSpPr/>
            <p:nvPr/>
          </p:nvSpPr>
          <p:spPr>
            <a:xfrm>
              <a:off x="-27996625" y="3916450"/>
              <a:ext cx="120525" cy="51225"/>
            </a:xfrm>
            <a:custGeom>
              <a:rect b="b" l="l" r="r" t="t"/>
              <a:pathLst>
                <a:path extrusionOk="0" h="2049" w="4821">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75"/>
            <p:cNvSpPr/>
            <p:nvPr/>
          </p:nvSpPr>
          <p:spPr>
            <a:xfrm>
              <a:off x="-28032075" y="4089975"/>
              <a:ext cx="191425" cy="121850"/>
            </a:xfrm>
            <a:custGeom>
              <a:rect b="b" l="l" r="r" t="t"/>
              <a:pathLst>
                <a:path extrusionOk="0" h="4874" w="7657">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75"/>
            <p:cNvSpPr/>
            <p:nvPr/>
          </p:nvSpPr>
          <p:spPr>
            <a:xfrm>
              <a:off x="-28024975" y="3985750"/>
              <a:ext cx="181950" cy="121975"/>
            </a:xfrm>
            <a:custGeom>
              <a:rect b="b" l="l" r="r" t="t"/>
              <a:pathLst>
                <a:path extrusionOk="0" h="4879" w="7278">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2" name="Google Shape;5982;p75"/>
          <p:cNvGrpSpPr/>
          <p:nvPr/>
        </p:nvGrpSpPr>
        <p:grpSpPr>
          <a:xfrm>
            <a:off x="7528769" y="1531934"/>
            <a:ext cx="352833" cy="352833"/>
            <a:chOff x="-26201650" y="3176075"/>
            <a:chExt cx="296175" cy="296175"/>
          </a:xfrm>
        </p:grpSpPr>
        <p:sp>
          <p:nvSpPr>
            <p:cNvPr id="5983" name="Google Shape;5983;p75"/>
            <p:cNvSpPr/>
            <p:nvPr/>
          </p:nvSpPr>
          <p:spPr>
            <a:xfrm>
              <a:off x="-26082700" y="3176075"/>
              <a:ext cx="51200" cy="226875"/>
            </a:xfrm>
            <a:custGeom>
              <a:rect b="b" l="l" r="r" t="t"/>
              <a:pathLst>
                <a:path extrusionOk="0" h="9075" w="2048">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75"/>
            <p:cNvSpPr/>
            <p:nvPr/>
          </p:nvSpPr>
          <p:spPr>
            <a:xfrm>
              <a:off x="-26201650" y="3317075"/>
              <a:ext cx="296175" cy="155175"/>
            </a:xfrm>
            <a:custGeom>
              <a:rect b="b" l="l" r="r" t="t"/>
              <a:pathLst>
                <a:path extrusionOk="0" h="6207" w="11847">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5" name="Google Shape;5985;p75"/>
          <p:cNvGrpSpPr/>
          <p:nvPr/>
        </p:nvGrpSpPr>
        <p:grpSpPr>
          <a:xfrm>
            <a:off x="7528293" y="1989155"/>
            <a:ext cx="353786" cy="351880"/>
            <a:chOff x="-26204800" y="3547050"/>
            <a:chExt cx="296975" cy="295375"/>
          </a:xfrm>
        </p:grpSpPr>
        <p:sp>
          <p:nvSpPr>
            <p:cNvPr id="5986" name="Google Shape;5986;p75"/>
            <p:cNvSpPr/>
            <p:nvPr/>
          </p:nvSpPr>
          <p:spPr>
            <a:xfrm>
              <a:off x="-26204000" y="3669125"/>
              <a:ext cx="296175" cy="173300"/>
            </a:xfrm>
            <a:custGeom>
              <a:rect b="b" l="l" r="r" t="t"/>
              <a:pathLst>
                <a:path extrusionOk="0" h="6932" w="11847">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75"/>
            <p:cNvSpPr/>
            <p:nvPr/>
          </p:nvSpPr>
          <p:spPr>
            <a:xfrm>
              <a:off x="-26204800" y="3547050"/>
              <a:ext cx="296975" cy="122100"/>
            </a:xfrm>
            <a:custGeom>
              <a:rect b="b" l="l" r="r" t="t"/>
              <a:pathLst>
                <a:path extrusionOk="0" h="4884" w="11879">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88" name="Google Shape;5988;p75"/>
          <p:cNvSpPr/>
          <p:nvPr/>
        </p:nvSpPr>
        <p:spPr>
          <a:xfrm>
            <a:off x="7561179" y="2438650"/>
            <a:ext cx="289009" cy="352833"/>
          </a:xfrm>
          <a:custGeom>
            <a:rect b="b" l="l" r="r" t="t"/>
            <a:pathLst>
              <a:path extrusionOk="0" h="11847" w="9704">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89" name="Google Shape;5989;p75"/>
          <p:cNvGrpSpPr/>
          <p:nvPr/>
        </p:nvGrpSpPr>
        <p:grpSpPr>
          <a:xfrm>
            <a:off x="6199548" y="2919133"/>
            <a:ext cx="345328" cy="352833"/>
            <a:chOff x="-24353875" y="3147725"/>
            <a:chExt cx="289875" cy="296175"/>
          </a:xfrm>
        </p:grpSpPr>
        <p:sp>
          <p:nvSpPr>
            <p:cNvPr id="5990" name="Google Shape;5990;p75"/>
            <p:cNvSpPr/>
            <p:nvPr/>
          </p:nvSpPr>
          <p:spPr>
            <a:xfrm>
              <a:off x="-24238100" y="3271375"/>
              <a:ext cx="52025" cy="51225"/>
            </a:xfrm>
            <a:custGeom>
              <a:rect b="b" l="l" r="r" t="t"/>
              <a:pathLst>
                <a:path extrusionOk="0" h="2049" w="2081">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75"/>
            <p:cNvSpPr/>
            <p:nvPr/>
          </p:nvSpPr>
          <p:spPr>
            <a:xfrm>
              <a:off x="-24353875" y="3147725"/>
              <a:ext cx="289875" cy="296175"/>
            </a:xfrm>
            <a:custGeom>
              <a:rect b="b" l="l" r="r" t="t"/>
              <a:pathLst>
                <a:path extrusionOk="0" h="11847" w="11595">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2" name="Google Shape;5992;p75"/>
          <p:cNvGrpSpPr/>
          <p:nvPr/>
        </p:nvGrpSpPr>
        <p:grpSpPr>
          <a:xfrm>
            <a:off x="6207530" y="3398540"/>
            <a:ext cx="329365" cy="351910"/>
            <a:chOff x="-24344425" y="3519475"/>
            <a:chExt cx="276475" cy="295400"/>
          </a:xfrm>
        </p:grpSpPr>
        <p:sp>
          <p:nvSpPr>
            <p:cNvPr id="5993" name="Google Shape;5993;p75"/>
            <p:cNvSpPr/>
            <p:nvPr/>
          </p:nvSpPr>
          <p:spPr>
            <a:xfrm>
              <a:off x="-24240450" y="3554150"/>
              <a:ext cx="69325" cy="34450"/>
            </a:xfrm>
            <a:custGeom>
              <a:rect b="b" l="l" r="r" t="t"/>
              <a:pathLst>
                <a:path extrusionOk="0" h="1378" w="2773">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75"/>
            <p:cNvSpPr/>
            <p:nvPr/>
          </p:nvSpPr>
          <p:spPr>
            <a:xfrm>
              <a:off x="-24344425" y="3519475"/>
              <a:ext cx="276475" cy="295400"/>
            </a:xfrm>
            <a:custGeom>
              <a:rect b="b" l="l" r="r" t="t"/>
              <a:pathLst>
                <a:path extrusionOk="0" h="11816" w="11059">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5" name="Google Shape;5995;p75"/>
          <p:cNvGrpSpPr/>
          <p:nvPr/>
        </p:nvGrpSpPr>
        <p:grpSpPr>
          <a:xfrm>
            <a:off x="6197210" y="3850460"/>
            <a:ext cx="350004" cy="348128"/>
            <a:chOff x="-24353075" y="3891250"/>
            <a:chExt cx="293800" cy="292225"/>
          </a:xfrm>
        </p:grpSpPr>
        <p:sp>
          <p:nvSpPr>
            <p:cNvPr id="5996" name="Google Shape;5996;p75"/>
            <p:cNvSpPr/>
            <p:nvPr/>
          </p:nvSpPr>
          <p:spPr>
            <a:xfrm>
              <a:off x="-24251475" y="4012525"/>
              <a:ext cx="88225" cy="65400"/>
            </a:xfrm>
            <a:custGeom>
              <a:rect b="b" l="l" r="r" t="t"/>
              <a:pathLst>
                <a:path extrusionOk="0" h="2616" w="3529">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75"/>
            <p:cNvSpPr/>
            <p:nvPr/>
          </p:nvSpPr>
          <p:spPr>
            <a:xfrm>
              <a:off x="-24353075" y="3891250"/>
              <a:ext cx="293800" cy="292225"/>
            </a:xfrm>
            <a:custGeom>
              <a:rect b="b" l="l" r="r" t="t"/>
              <a:pathLst>
                <a:path extrusionOk="0" h="11689" w="11752">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8" name="Google Shape;5998;p75"/>
          <p:cNvGrpSpPr/>
          <p:nvPr/>
        </p:nvGrpSpPr>
        <p:grpSpPr>
          <a:xfrm>
            <a:off x="7980681" y="3398763"/>
            <a:ext cx="353757" cy="351463"/>
            <a:chOff x="-22845575" y="3504075"/>
            <a:chExt cx="296950" cy="295025"/>
          </a:xfrm>
        </p:grpSpPr>
        <p:sp>
          <p:nvSpPr>
            <p:cNvPr id="5999" name="Google Shape;5999;p75"/>
            <p:cNvSpPr/>
            <p:nvPr/>
          </p:nvSpPr>
          <p:spPr>
            <a:xfrm>
              <a:off x="-22688825" y="3504100"/>
              <a:ext cx="140200" cy="295000"/>
            </a:xfrm>
            <a:custGeom>
              <a:rect b="b" l="l" r="r" t="t"/>
              <a:pathLst>
                <a:path extrusionOk="0" h="11800" w="5608">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75"/>
            <p:cNvSpPr/>
            <p:nvPr/>
          </p:nvSpPr>
          <p:spPr>
            <a:xfrm>
              <a:off x="-22845575" y="3504075"/>
              <a:ext cx="139425" cy="294250"/>
            </a:xfrm>
            <a:custGeom>
              <a:rect b="b" l="l" r="r" t="t"/>
              <a:pathLst>
                <a:path extrusionOk="0" h="11770" w="5577">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1" name="Google Shape;6001;p75"/>
          <p:cNvGrpSpPr/>
          <p:nvPr/>
        </p:nvGrpSpPr>
        <p:grpSpPr>
          <a:xfrm>
            <a:off x="5773862" y="1532411"/>
            <a:ext cx="299344" cy="351880"/>
            <a:chOff x="-27691025" y="3175300"/>
            <a:chExt cx="251275" cy="295375"/>
          </a:xfrm>
        </p:grpSpPr>
        <p:sp>
          <p:nvSpPr>
            <p:cNvPr id="6002" name="Google Shape;6002;p75"/>
            <p:cNvSpPr/>
            <p:nvPr/>
          </p:nvSpPr>
          <p:spPr>
            <a:xfrm>
              <a:off x="-27492550" y="3298150"/>
              <a:ext cx="18125" cy="18150"/>
            </a:xfrm>
            <a:custGeom>
              <a:rect b="b" l="l" r="r" t="t"/>
              <a:pathLst>
                <a:path extrusionOk="0" h="726" w="725">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75"/>
            <p:cNvSpPr/>
            <p:nvPr/>
          </p:nvSpPr>
          <p:spPr>
            <a:xfrm>
              <a:off x="-27613050" y="3175300"/>
              <a:ext cx="60650" cy="105550"/>
            </a:xfrm>
            <a:custGeom>
              <a:rect b="b" l="l" r="r" t="t"/>
              <a:pathLst>
                <a:path extrusionOk="0" h="4222" w="2426">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75"/>
            <p:cNvSpPr/>
            <p:nvPr/>
          </p:nvSpPr>
          <p:spPr>
            <a:xfrm>
              <a:off x="-27691025" y="3175300"/>
              <a:ext cx="60650" cy="105550"/>
            </a:xfrm>
            <a:custGeom>
              <a:rect b="b" l="l" r="r" t="t"/>
              <a:pathLst>
                <a:path extrusionOk="0" h="4222" w="2426">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75"/>
            <p:cNvSpPr/>
            <p:nvPr/>
          </p:nvSpPr>
          <p:spPr>
            <a:xfrm>
              <a:off x="-27691025" y="3263500"/>
              <a:ext cx="251275" cy="207175"/>
            </a:xfrm>
            <a:custGeom>
              <a:rect b="b" l="l" r="r" t="t"/>
              <a:pathLst>
                <a:path extrusionOk="0" h="8287" w="10051">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6" name="Google Shape;6006;p75"/>
          <p:cNvGrpSpPr/>
          <p:nvPr/>
        </p:nvGrpSpPr>
        <p:grpSpPr>
          <a:xfrm>
            <a:off x="5746179" y="2051087"/>
            <a:ext cx="354710" cy="228015"/>
            <a:chOff x="-27721750" y="3598250"/>
            <a:chExt cx="297750" cy="191400"/>
          </a:xfrm>
        </p:grpSpPr>
        <p:sp>
          <p:nvSpPr>
            <p:cNvPr id="6007" name="Google Shape;6007;p75"/>
            <p:cNvSpPr/>
            <p:nvPr/>
          </p:nvSpPr>
          <p:spPr>
            <a:xfrm>
              <a:off x="-27616200" y="3651800"/>
              <a:ext cx="86650" cy="86675"/>
            </a:xfrm>
            <a:custGeom>
              <a:rect b="b" l="l" r="r" t="t"/>
              <a:pathLst>
                <a:path extrusionOk="0" h="3467" w="3466">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75"/>
            <p:cNvSpPr/>
            <p:nvPr/>
          </p:nvSpPr>
          <p:spPr>
            <a:xfrm>
              <a:off x="-27721750" y="3598250"/>
              <a:ext cx="297750" cy="191400"/>
            </a:xfrm>
            <a:custGeom>
              <a:rect b="b" l="l" r="r" t="t"/>
              <a:pathLst>
                <a:path extrusionOk="0" h="7656" w="1191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9" name="Google Shape;6009;p75"/>
          <p:cNvGrpSpPr/>
          <p:nvPr/>
        </p:nvGrpSpPr>
        <p:grpSpPr>
          <a:xfrm>
            <a:off x="5747579" y="2444633"/>
            <a:ext cx="351910" cy="340980"/>
            <a:chOff x="-27719400" y="3925600"/>
            <a:chExt cx="295400" cy="286225"/>
          </a:xfrm>
        </p:grpSpPr>
        <p:sp>
          <p:nvSpPr>
            <p:cNvPr id="6010" name="Google Shape;6010;p75"/>
            <p:cNvSpPr/>
            <p:nvPr/>
          </p:nvSpPr>
          <p:spPr>
            <a:xfrm>
              <a:off x="-27596525" y="3925600"/>
              <a:ext cx="172525" cy="162575"/>
            </a:xfrm>
            <a:custGeom>
              <a:rect b="b" l="l" r="r" t="t"/>
              <a:pathLst>
                <a:path extrusionOk="0" h="6503" w="6901">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75"/>
            <p:cNvSpPr/>
            <p:nvPr/>
          </p:nvSpPr>
          <p:spPr>
            <a:xfrm>
              <a:off x="-27719400" y="4054275"/>
              <a:ext cx="157550" cy="157550"/>
            </a:xfrm>
            <a:custGeom>
              <a:rect b="b" l="l" r="r" t="t"/>
              <a:pathLst>
                <a:path extrusionOk="0" h="6302" w="6302">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2" name="Google Shape;6012;p75"/>
          <p:cNvGrpSpPr/>
          <p:nvPr/>
        </p:nvGrpSpPr>
        <p:grpSpPr>
          <a:xfrm>
            <a:off x="7968851" y="1531473"/>
            <a:ext cx="353757" cy="353757"/>
            <a:chOff x="-25834600" y="3176875"/>
            <a:chExt cx="296950" cy="296950"/>
          </a:xfrm>
        </p:grpSpPr>
        <p:sp>
          <p:nvSpPr>
            <p:cNvPr id="6013" name="Google Shape;6013;p75"/>
            <p:cNvSpPr/>
            <p:nvPr/>
          </p:nvSpPr>
          <p:spPr>
            <a:xfrm>
              <a:off x="-25625875" y="3316275"/>
              <a:ext cx="69325" cy="85875"/>
            </a:xfrm>
            <a:custGeom>
              <a:rect b="b" l="l" r="r" t="t"/>
              <a:pathLst>
                <a:path extrusionOk="0" h="3435" w="2773">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75"/>
            <p:cNvSpPr/>
            <p:nvPr/>
          </p:nvSpPr>
          <p:spPr>
            <a:xfrm>
              <a:off x="-25729075" y="3176875"/>
              <a:ext cx="191425" cy="296950"/>
            </a:xfrm>
            <a:custGeom>
              <a:rect b="b" l="l" r="r" t="t"/>
              <a:pathLst>
                <a:path extrusionOk="0" h="11878" w="7657">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75"/>
            <p:cNvSpPr/>
            <p:nvPr/>
          </p:nvSpPr>
          <p:spPr>
            <a:xfrm>
              <a:off x="-25834600" y="3350150"/>
              <a:ext cx="69325" cy="96100"/>
            </a:xfrm>
            <a:custGeom>
              <a:rect b="b" l="l" r="r" t="t"/>
              <a:pathLst>
                <a:path extrusionOk="0" h="3844" w="2773">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75"/>
            <p:cNvSpPr/>
            <p:nvPr/>
          </p:nvSpPr>
          <p:spPr>
            <a:xfrm>
              <a:off x="-25799950" y="3368250"/>
              <a:ext cx="104775" cy="104000"/>
            </a:xfrm>
            <a:custGeom>
              <a:rect b="b" l="l" r="r" t="t"/>
              <a:pathLst>
                <a:path extrusionOk="0" h="4160" w="4191">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75"/>
            <p:cNvSpPr/>
            <p:nvPr/>
          </p:nvSpPr>
          <p:spPr>
            <a:xfrm>
              <a:off x="-25712525" y="3317075"/>
              <a:ext cx="34675" cy="86650"/>
            </a:xfrm>
            <a:custGeom>
              <a:rect b="b" l="l" r="r" t="t"/>
              <a:pathLst>
                <a:path extrusionOk="0" h="3466" w="1387">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8" name="Google Shape;6018;p75"/>
          <p:cNvGrpSpPr/>
          <p:nvPr/>
        </p:nvGrpSpPr>
        <p:grpSpPr>
          <a:xfrm>
            <a:off x="7968851" y="1999474"/>
            <a:ext cx="353757" cy="331241"/>
            <a:chOff x="-25834600" y="3564375"/>
            <a:chExt cx="296950" cy="278050"/>
          </a:xfrm>
        </p:grpSpPr>
        <p:sp>
          <p:nvSpPr>
            <p:cNvPr id="6019" name="Google Shape;6019;p75"/>
            <p:cNvSpPr/>
            <p:nvPr/>
          </p:nvSpPr>
          <p:spPr>
            <a:xfrm>
              <a:off x="-25694400" y="3703775"/>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75"/>
            <p:cNvSpPr/>
            <p:nvPr/>
          </p:nvSpPr>
          <p:spPr>
            <a:xfrm>
              <a:off x="-25591225" y="3703775"/>
              <a:ext cx="53575" cy="18150"/>
            </a:xfrm>
            <a:custGeom>
              <a:rect b="b" l="l" r="r" t="t"/>
              <a:pathLst>
                <a:path extrusionOk="0" h="726" w="2143">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75"/>
            <p:cNvSpPr/>
            <p:nvPr/>
          </p:nvSpPr>
          <p:spPr>
            <a:xfrm>
              <a:off x="-25834600" y="3703775"/>
              <a:ext cx="53575" cy="18150"/>
            </a:xfrm>
            <a:custGeom>
              <a:rect b="b" l="l" r="r" t="t"/>
              <a:pathLst>
                <a:path extrusionOk="0" h="726" w="2143">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75"/>
            <p:cNvSpPr/>
            <p:nvPr/>
          </p:nvSpPr>
          <p:spPr>
            <a:xfrm>
              <a:off x="-25695200" y="3564375"/>
              <a:ext cx="17350" cy="52800"/>
            </a:xfrm>
            <a:custGeom>
              <a:rect b="b" l="l" r="r" t="t"/>
              <a:pathLst>
                <a:path extrusionOk="0" h="2112" w="694">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75"/>
            <p:cNvSpPr/>
            <p:nvPr/>
          </p:nvSpPr>
          <p:spPr>
            <a:xfrm>
              <a:off x="-25792850" y="3606125"/>
              <a:ext cx="42550" cy="40975"/>
            </a:xfrm>
            <a:custGeom>
              <a:rect b="b" l="l" r="r" t="t"/>
              <a:pathLst>
                <a:path extrusionOk="0" h="1639" w="1702">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75"/>
            <p:cNvSpPr/>
            <p:nvPr/>
          </p:nvSpPr>
          <p:spPr>
            <a:xfrm>
              <a:off x="-25621950" y="3606125"/>
              <a:ext cx="43350" cy="40975"/>
            </a:xfrm>
            <a:custGeom>
              <a:rect b="b" l="l" r="r" t="t"/>
              <a:pathLst>
                <a:path extrusionOk="0" h="1639" w="1734">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75"/>
            <p:cNvSpPr/>
            <p:nvPr/>
          </p:nvSpPr>
          <p:spPr>
            <a:xfrm>
              <a:off x="-25783400" y="3806975"/>
              <a:ext cx="192200" cy="35450"/>
            </a:xfrm>
            <a:custGeom>
              <a:rect b="b" l="l" r="r" t="t"/>
              <a:pathLst>
                <a:path extrusionOk="0" h="1418" w="7688">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75"/>
            <p:cNvSpPr/>
            <p:nvPr/>
          </p:nvSpPr>
          <p:spPr>
            <a:xfrm>
              <a:off x="-25764500" y="3635275"/>
              <a:ext cx="153600" cy="155175"/>
            </a:xfrm>
            <a:custGeom>
              <a:rect b="b" l="l" r="r" t="t"/>
              <a:pathLst>
                <a:path extrusionOk="0" h="6207" w="6144">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7" name="Google Shape;6027;p75"/>
          <p:cNvGrpSpPr/>
          <p:nvPr/>
        </p:nvGrpSpPr>
        <p:grpSpPr>
          <a:xfrm>
            <a:off x="7966974" y="2438826"/>
            <a:ext cx="357509" cy="352595"/>
            <a:chOff x="-25834600" y="3915850"/>
            <a:chExt cx="300100" cy="295975"/>
          </a:xfrm>
        </p:grpSpPr>
        <p:sp>
          <p:nvSpPr>
            <p:cNvPr id="6028" name="Google Shape;6028;p75"/>
            <p:cNvSpPr/>
            <p:nvPr/>
          </p:nvSpPr>
          <p:spPr>
            <a:xfrm>
              <a:off x="-25677875" y="3915850"/>
              <a:ext cx="143375" cy="137675"/>
            </a:xfrm>
            <a:custGeom>
              <a:rect b="b" l="l" r="r" t="t"/>
              <a:pathLst>
                <a:path extrusionOk="0" h="5507" w="5735">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75"/>
            <p:cNvSpPr/>
            <p:nvPr/>
          </p:nvSpPr>
          <p:spPr>
            <a:xfrm>
              <a:off x="-25834600" y="4167700"/>
              <a:ext cx="43350" cy="44125"/>
            </a:xfrm>
            <a:custGeom>
              <a:rect b="b" l="l" r="r" t="t"/>
              <a:pathLst>
                <a:path extrusionOk="0" h="1765" w="1734">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75"/>
            <p:cNvSpPr/>
            <p:nvPr/>
          </p:nvSpPr>
          <p:spPr>
            <a:xfrm>
              <a:off x="-25800725" y="3972375"/>
              <a:ext cx="206375" cy="207950"/>
            </a:xfrm>
            <a:custGeom>
              <a:rect b="b" l="l" r="r" t="t"/>
              <a:pathLst>
                <a:path extrusionOk="0" h="8318" w="8255">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1" name="Google Shape;6031;p75"/>
          <p:cNvGrpSpPr/>
          <p:nvPr/>
        </p:nvGrpSpPr>
        <p:grpSpPr>
          <a:xfrm>
            <a:off x="6702402" y="2920056"/>
            <a:ext cx="228968" cy="350987"/>
            <a:chOff x="-23930925" y="3149300"/>
            <a:chExt cx="192200" cy="294625"/>
          </a:xfrm>
        </p:grpSpPr>
        <p:sp>
          <p:nvSpPr>
            <p:cNvPr id="6032" name="Google Shape;6032;p75"/>
            <p:cNvSpPr/>
            <p:nvPr/>
          </p:nvSpPr>
          <p:spPr>
            <a:xfrm>
              <a:off x="-23930125" y="3149300"/>
              <a:ext cx="191400" cy="35475"/>
            </a:xfrm>
            <a:custGeom>
              <a:rect b="b" l="l" r="r" t="t"/>
              <a:pathLst>
                <a:path extrusionOk="0" h="1419" w="7656">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75"/>
            <p:cNvSpPr/>
            <p:nvPr/>
          </p:nvSpPr>
          <p:spPr>
            <a:xfrm>
              <a:off x="-23878925" y="3237525"/>
              <a:ext cx="86650" cy="86650"/>
            </a:xfrm>
            <a:custGeom>
              <a:rect b="b" l="l" r="r" t="t"/>
              <a:pathLst>
                <a:path extrusionOk="0" h="3466" w="3466">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75"/>
            <p:cNvSpPr/>
            <p:nvPr/>
          </p:nvSpPr>
          <p:spPr>
            <a:xfrm>
              <a:off x="-23930925" y="3375350"/>
              <a:ext cx="190625" cy="68575"/>
            </a:xfrm>
            <a:custGeom>
              <a:rect b="b" l="l" r="r" t="t"/>
              <a:pathLst>
                <a:path extrusionOk="0" h="2743" w="7625">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75"/>
            <p:cNvSpPr/>
            <p:nvPr/>
          </p:nvSpPr>
          <p:spPr>
            <a:xfrm>
              <a:off x="-23930925" y="3202075"/>
              <a:ext cx="190625" cy="155975"/>
            </a:xfrm>
            <a:custGeom>
              <a:rect b="b" l="l" r="r" t="t"/>
              <a:pathLst>
                <a:path extrusionOk="0" h="6239" w="7625">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6" name="Google Shape;6036;p75"/>
          <p:cNvGrpSpPr/>
          <p:nvPr/>
        </p:nvGrpSpPr>
        <p:grpSpPr>
          <a:xfrm>
            <a:off x="6659232" y="3398540"/>
            <a:ext cx="315307" cy="351910"/>
            <a:chOff x="-23962425" y="3519475"/>
            <a:chExt cx="264675" cy="295400"/>
          </a:xfrm>
        </p:grpSpPr>
        <p:sp>
          <p:nvSpPr>
            <p:cNvPr id="6037" name="Google Shape;6037;p75"/>
            <p:cNvSpPr/>
            <p:nvPr/>
          </p:nvSpPr>
          <p:spPr>
            <a:xfrm>
              <a:off x="-23961625" y="3580925"/>
              <a:ext cx="263875" cy="233950"/>
            </a:xfrm>
            <a:custGeom>
              <a:rect b="b" l="l" r="r" t="t"/>
              <a:pathLst>
                <a:path extrusionOk="0" h="9358" w="10555">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75"/>
            <p:cNvSpPr/>
            <p:nvPr/>
          </p:nvSpPr>
          <p:spPr>
            <a:xfrm>
              <a:off x="-23962425" y="3519475"/>
              <a:ext cx="158350" cy="122125"/>
            </a:xfrm>
            <a:custGeom>
              <a:rect b="b" l="l" r="r" t="t"/>
              <a:pathLst>
                <a:path extrusionOk="0" h="4885" w="6334">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39" name="Google Shape;6039;p75"/>
          <p:cNvSpPr/>
          <p:nvPr/>
        </p:nvSpPr>
        <p:spPr>
          <a:xfrm>
            <a:off x="6629668" y="3852251"/>
            <a:ext cx="375349" cy="344435"/>
          </a:xfrm>
          <a:custGeom>
            <a:rect b="b" l="l" r="r" t="t"/>
            <a:pathLst>
              <a:path extrusionOk="0" h="11565" w="12603">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40" name="Google Shape;6040;p75"/>
          <p:cNvGrpSpPr/>
          <p:nvPr/>
        </p:nvGrpSpPr>
        <p:grpSpPr>
          <a:xfrm>
            <a:off x="8037908" y="3848584"/>
            <a:ext cx="239302" cy="351880"/>
            <a:chOff x="-22788075" y="3904625"/>
            <a:chExt cx="200875" cy="295375"/>
          </a:xfrm>
        </p:grpSpPr>
        <p:sp>
          <p:nvSpPr>
            <p:cNvPr id="6041" name="Google Shape;6041;p75"/>
            <p:cNvSpPr/>
            <p:nvPr/>
          </p:nvSpPr>
          <p:spPr>
            <a:xfrm>
              <a:off x="-22775475" y="4165325"/>
              <a:ext cx="65400" cy="34675"/>
            </a:xfrm>
            <a:custGeom>
              <a:rect b="b" l="l" r="r" t="t"/>
              <a:pathLst>
                <a:path extrusionOk="0" h="1387" w="2616">
                  <a:moveTo>
                    <a:pt x="32" y="1"/>
                  </a:moveTo>
                  <a:cubicBezTo>
                    <a:pt x="1" y="883"/>
                    <a:pt x="631" y="1387"/>
                    <a:pt x="1292" y="1387"/>
                  </a:cubicBezTo>
                  <a:cubicBezTo>
                    <a:pt x="1985" y="1387"/>
                    <a:pt x="2615" y="851"/>
                    <a:pt x="25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75"/>
            <p:cNvSpPr/>
            <p:nvPr/>
          </p:nvSpPr>
          <p:spPr>
            <a:xfrm>
              <a:off x="-22669150" y="3904725"/>
              <a:ext cx="81950" cy="244100"/>
            </a:xfrm>
            <a:custGeom>
              <a:rect b="b" l="l" r="r" t="t"/>
              <a:pathLst>
                <a:path extrusionOk="0" h="9764" w="3278">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75"/>
            <p:cNvSpPr/>
            <p:nvPr/>
          </p:nvSpPr>
          <p:spPr>
            <a:xfrm>
              <a:off x="-22788075" y="3904625"/>
              <a:ext cx="87450" cy="244200"/>
            </a:xfrm>
            <a:custGeom>
              <a:rect b="b" l="l" r="r" t="t"/>
              <a:pathLst>
                <a:path extrusionOk="0" h="9768" w="3498">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75"/>
            <p:cNvSpPr/>
            <p:nvPr/>
          </p:nvSpPr>
          <p:spPr>
            <a:xfrm>
              <a:off x="-22670725" y="4165325"/>
              <a:ext cx="64625" cy="34675"/>
            </a:xfrm>
            <a:custGeom>
              <a:rect b="b" l="l" r="r" t="t"/>
              <a:pathLst>
                <a:path extrusionOk="0" h="1387" w="2585">
                  <a:moveTo>
                    <a:pt x="32" y="1"/>
                  </a:moveTo>
                  <a:cubicBezTo>
                    <a:pt x="1" y="883"/>
                    <a:pt x="631" y="1387"/>
                    <a:pt x="1292" y="1387"/>
                  </a:cubicBezTo>
                  <a:cubicBezTo>
                    <a:pt x="1954" y="1387"/>
                    <a:pt x="2584" y="851"/>
                    <a:pt x="25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5" name="Google Shape;6045;p75"/>
          <p:cNvGrpSpPr/>
          <p:nvPr/>
        </p:nvGrpSpPr>
        <p:grpSpPr>
          <a:xfrm>
            <a:off x="6193206" y="1531949"/>
            <a:ext cx="354710" cy="352803"/>
            <a:chOff x="-27351575" y="3175300"/>
            <a:chExt cx="297750" cy="296150"/>
          </a:xfrm>
        </p:grpSpPr>
        <p:sp>
          <p:nvSpPr>
            <p:cNvPr id="6046" name="Google Shape;6046;p75"/>
            <p:cNvSpPr/>
            <p:nvPr/>
          </p:nvSpPr>
          <p:spPr>
            <a:xfrm>
              <a:off x="-27351575" y="3175300"/>
              <a:ext cx="296975" cy="157550"/>
            </a:xfrm>
            <a:custGeom>
              <a:rect b="b" l="l" r="r" t="t"/>
              <a:pathLst>
                <a:path extrusionOk="0" h="6302" w="11879">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75"/>
            <p:cNvSpPr/>
            <p:nvPr/>
          </p:nvSpPr>
          <p:spPr>
            <a:xfrm>
              <a:off x="-27123950" y="3332825"/>
              <a:ext cx="17350" cy="52000"/>
            </a:xfrm>
            <a:custGeom>
              <a:rect b="b" l="l" r="r" t="t"/>
              <a:pathLst>
                <a:path extrusionOk="0" h="2080" w="694">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75"/>
            <p:cNvSpPr/>
            <p:nvPr/>
          </p:nvSpPr>
          <p:spPr>
            <a:xfrm>
              <a:off x="-27350775" y="3350150"/>
              <a:ext cx="296950" cy="121300"/>
            </a:xfrm>
            <a:custGeom>
              <a:rect b="b" l="l" r="r" t="t"/>
              <a:pathLst>
                <a:path extrusionOk="0" h="4852" w="11878">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75"/>
            <p:cNvSpPr/>
            <p:nvPr/>
          </p:nvSpPr>
          <p:spPr>
            <a:xfrm>
              <a:off x="-27299575" y="3332825"/>
              <a:ext cx="18125" cy="52000"/>
            </a:xfrm>
            <a:custGeom>
              <a:rect b="b" l="l" r="r" t="t"/>
              <a:pathLst>
                <a:path extrusionOk="0" h="2080" w="725">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0" name="Google Shape;6050;p75"/>
          <p:cNvGrpSpPr/>
          <p:nvPr/>
        </p:nvGrpSpPr>
        <p:grpSpPr>
          <a:xfrm>
            <a:off x="6235914" y="1988559"/>
            <a:ext cx="269293" cy="353072"/>
            <a:chOff x="-27313750" y="3545275"/>
            <a:chExt cx="226050" cy="296375"/>
          </a:xfrm>
        </p:grpSpPr>
        <p:sp>
          <p:nvSpPr>
            <p:cNvPr id="6051" name="Google Shape;6051;p75"/>
            <p:cNvSpPr/>
            <p:nvPr/>
          </p:nvSpPr>
          <p:spPr>
            <a:xfrm>
              <a:off x="-27305100" y="3598450"/>
              <a:ext cx="208750" cy="173100"/>
            </a:xfrm>
            <a:custGeom>
              <a:rect b="b" l="l" r="r" t="t"/>
              <a:pathLst>
                <a:path extrusionOk="0" h="6924" w="835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75"/>
            <p:cNvSpPr/>
            <p:nvPr/>
          </p:nvSpPr>
          <p:spPr>
            <a:xfrm>
              <a:off x="-27313750" y="3770725"/>
              <a:ext cx="226050" cy="70925"/>
            </a:xfrm>
            <a:custGeom>
              <a:rect b="b" l="l" r="r" t="t"/>
              <a:pathLst>
                <a:path extrusionOk="0" h="2837" w="9042">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75"/>
            <p:cNvSpPr/>
            <p:nvPr/>
          </p:nvSpPr>
          <p:spPr>
            <a:xfrm>
              <a:off x="-27261000" y="3545275"/>
              <a:ext cx="122100" cy="51425"/>
            </a:xfrm>
            <a:custGeom>
              <a:rect b="b" l="l" r="r" t="t"/>
              <a:pathLst>
                <a:path extrusionOk="0" h="2057" w="4884">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4" name="Google Shape;6054;p75"/>
          <p:cNvGrpSpPr/>
          <p:nvPr/>
        </p:nvGrpSpPr>
        <p:grpSpPr>
          <a:xfrm>
            <a:off x="6193206" y="2436830"/>
            <a:ext cx="354710" cy="356586"/>
            <a:chOff x="-27351575" y="3915650"/>
            <a:chExt cx="297750" cy="299325"/>
          </a:xfrm>
        </p:grpSpPr>
        <p:sp>
          <p:nvSpPr>
            <p:cNvPr id="6055" name="Google Shape;6055;p75"/>
            <p:cNvSpPr/>
            <p:nvPr/>
          </p:nvSpPr>
          <p:spPr>
            <a:xfrm>
              <a:off x="-27351575" y="4059000"/>
              <a:ext cx="153625" cy="155975"/>
            </a:xfrm>
            <a:custGeom>
              <a:rect b="b" l="l" r="r" t="t"/>
              <a:pathLst>
                <a:path extrusionOk="0" h="6239" w="6145">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75"/>
            <p:cNvSpPr/>
            <p:nvPr/>
          </p:nvSpPr>
          <p:spPr>
            <a:xfrm>
              <a:off x="-27257050" y="3915650"/>
              <a:ext cx="203225" cy="202450"/>
            </a:xfrm>
            <a:custGeom>
              <a:rect b="b" l="l" r="r" t="t"/>
              <a:pathLst>
                <a:path extrusionOk="0" h="8098" w="8129">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7" name="Google Shape;6057;p75"/>
          <p:cNvGrpSpPr/>
          <p:nvPr/>
        </p:nvGrpSpPr>
        <p:grpSpPr>
          <a:xfrm>
            <a:off x="4880696" y="2919029"/>
            <a:ext cx="319060" cy="353042"/>
            <a:chOff x="-25445525" y="3175900"/>
            <a:chExt cx="267825" cy="296350"/>
          </a:xfrm>
        </p:grpSpPr>
        <p:sp>
          <p:nvSpPr>
            <p:cNvPr id="6058" name="Google Shape;6058;p75"/>
            <p:cNvSpPr/>
            <p:nvPr/>
          </p:nvSpPr>
          <p:spPr>
            <a:xfrm>
              <a:off x="-25445525" y="3367475"/>
              <a:ext cx="123675" cy="104775"/>
            </a:xfrm>
            <a:custGeom>
              <a:rect b="b" l="l" r="r" t="t"/>
              <a:pathLst>
                <a:path extrusionOk="0" h="4191" w="4947">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75"/>
            <p:cNvSpPr/>
            <p:nvPr/>
          </p:nvSpPr>
          <p:spPr>
            <a:xfrm>
              <a:off x="-25398250" y="3175900"/>
              <a:ext cx="220550" cy="296350"/>
            </a:xfrm>
            <a:custGeom>
              <a:rect b="b" l="l" r="r" t="t"/>
              <a:pathLst>
                <a:path extrusionOk="0" h="11854" w="8822">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75"/>
            <p:cNvSpPr/>
            <p:nvPr/>
          </p:nvSpPr>
          <p:spPr>
            <a:xfrm>
              <a:off x="-25328950" y="3211525"/>
              <a:ext cx="35475" cy="36250"/>
            </a:xfrm>
            <a:custGeom>
              <a:rect b="b" l="l" r="r" t="t"/>
              <a:pathLst>
                <a:path extrusionOk="0" h="1450" w="1419">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1" name="Google Shape;6061;p75"/>
          <p:cNvGrpSpPr/>
          <p:nvPr/>
        </p:nvGrpSpPr>
        <p:grpSpPr>
          <a:xfrm>
            <a:off x="4862410" y="3409352"/>
            <a:ext cx="355633" cy="330288"/>
            <a:chOff x="-25465200" y="3565175"/>
            <a:chExt cx="298525" cy="277250"/>
          </a:xfrm>
        </p:grpSpPr>
        <p:sp>
          <p:nvSpPr>
            <p:cNvPr id="6062" name="Google Shape;6062;p75"/>
            <p:cNvSpPr/>
            <p:nvPr/>
          </p:nvSpPr>
          <p:spPr>
            <a:xfrm>
              <a:off x="-25413225" y="3565175"/>
              <a:ext cx="172500" cy="103975"/>
            </a:xfrm>
            <a:custGeom>
              <a:rect b="b" l="l" r="r" t="t"/>
              <a:pathLst>
                <a:path extrusionOk="0" h="4159" w="690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75"/>
            <p:cNvSpPr/>
            <p:nvPr/>
          </p:nvSpPr>
          <p:spPr>
            <a:xfrm>
              <a:off x="-25465200" y="3650225"/>
              <a:ext cx="298525" cy="192200"/>
            </a:xfrm>
            <a:custGeom>
              <a:rect b="b" l="l" r="r" t="t"/>
              <a:pathLst>
                <a:path extrusionOk="0" h="7688" w="11941">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4" name="Google Shape;6064;p75"/>
          <p:cNvGrpSpPr/>
          <p:nvPr/>
        </p:nvGrpSpPr>
        <p:grpSpPr>
          <a:xfrm>
            <a:off x="4861948" y="3848882"/>
            <a:ext cx="356556" cy="351285"/>
            <a:chOff x="-25465200" y="3916150"/>
            <a:chExt cx="299300" cy="294875"/>
          </a:xfrm>
        </p:grpSpPr>
        <p:sp>
          <p:nvSpPr>
            <p:cNvPr id="6065" name="Google Shape;6065;p75"/>
            <p:cNvSpPr/>
            <p:nvPr/>
          </p:nvSpPr>
          <p:spPr>
            <a:xfrm>
              <a:off x="-25316350" y="3916150"/>
              <a:ext cx="150450" cy="149175"/>
            </a:xfrm>
            <a:custGeom>
              <a:rect b="b" l="l" r="r" t="t"/>
              <a:pathLst>
                <a:path extrusionOk="0" h="5967" w="6018">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75"/>
            <p:cNvSpPr/>
            <p:nvPr/>
          </p:nvSpPr>
          <p:spPr>
            <a:xfrm>
              <a:off x="-25465200" y="4003875"/>
              <a:ext cx="208725" cy="207150"/>
            </a:xfrm>
            <a:custGeom>
              <a:rect b="b" l="l" r="r" t="t"/>
              <a:pathLst>
                <a:path extrusionOk="0" h="8286" w="8349">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7" name="Google Shape;6067;p75"/>
          <p:cNvGrpSpPr/>
          <p:nvPr/>
        </p:nvGrpSpPr>
        <p:grpSpPr>
          <a:xfrm>
            <a:off x="7089388" y="2919148"/>
            <a:ext cx="351880" cy="352803"/>
            <a:chOff x="-23615075" y="3148525"/>
            <a:chExt cx="295375" cy="296150"/>
          </a:xfrm>
        </p:grpSpPr>
        <p:sp>
          <p:nvSpPr>
            <p:cNvPr id="6068" name="Google Shape;6068;p75"/>
            <p:cNvSpPr/>
            <p:nvPr/>
          </p:nvSpPr>
          <p:spPr>
            <a:xfrm>
              <a:off x="-23493775" y="3183950"/>
              <a:ext cx="52775" cy="53600"/>
            </a:xfrm>
            <a:custGeom>
              <a:rect b="b" l="l" r="r" t="t"/>
              <a:pathLst>
                <a:path extrusionOk="0" h="2144" w="2111">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75"/>
            <p:cNvSpPr/>
            <p:nvPr/>
          </p:nvSpPr>
          <p:spPr>
            <a:xfrm>
              <a:off x="-23615075" y="3268225"/>
              <a:ext cx="34675" cy="173300"/>
            </a:xfrm>
            <a:custGeom>
              <a:rect b="b" l="l" r="r" t="t"/>
              <a:pathLst>
                <a:path extrusionOk="0" h="6932" w="1387">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75"/>
            <p:cNvSpPr/>
            <p:nvPr/>
          </p:nvSpPr>
          <p:spPr>
            <a:xfrm>
              <a:off x="-23354375" y="3270600"/>
              <a:ext cx="34675" cy="173300"/>
            </a:xfrm>
            <a:custGeom>
              <a:rect b="b" l="l" r="r" t="t"/>
              <a:pathLst>
                <a:path extrusionOk="0" h="6932" w="1387">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75"/>
            <p:cNvSpPr/>
            <p:nvPr/>
          </p:nvSpPr>
          <p:spPr>
            <a:xfrm>
              <a:off x="-23562300" y="3148525"/>
              <a:ext cx="191400" cy="296150"/>
            </a:xfrm>
            <a:custGeom>
              <a:rect b="b" l="l" r="r" t="t"/>
              <a:pathLst>
                <a:path extrusionOk="0" h="11846" w="7656">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72" name="Google Shape;6072;p75"/>
          <p:cNvSpPr/>
          <p:nvPr/>
        </p:nvSpPr>
        <p:spPr>
          <a:xfrm>
            <a:off x="7087484" y="3397507"/>
            <a:ext cx="356586" cy="353876"/>
          </a:xfrm>
          <a:custGeom>
            <a:rect b="b" l="l" r="r" t="t"/>
            <a:pathLst>
              <a:path extrusionOk="0" h="11882" w="11973">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73" name="Google Shape;6073;p75"/>
          <p:cNvGrpSpPr/>
          <p:nvPr/>
        </p:nvGrpSpPr>
        <p:grpSpPr>
          <a:xfrm>
            <a:off x="7088911" y="3858427"/>
            <a:ext cx="352833" cy="332194"/>
            <a:chOff x="-23615075" y="3906200"/>
            <a:chExt cx="296175" cy="278850"/>
          </a:xfrm>
        </p:grpSpPr>
        <p:sp>
          <p:nvSpPr>
            <p:cNvPr id="6074" name="Google Shape;6074;p75"/>
            <p:cNvSpPr/>
            <p:nvPr/>
          </p:nvSpPr>
          <p:spPr>
            <a:xfrm>
              <a:off x="-23615075" y="3954250"/>
              <a:ext cx="296175" cy="193775"/>
            </a:xfrm>
            <a:custGeom>
              <a:rect b="b" l="l" r="r" t="t"/>
              <a:pathLst>
                <a:path extrusionOk="0" h="7751" w="11847">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75"/>
            <p:cNvSpPr/>
            <p:nvPr/>
          </p:nvSpPr>
          <p:spPr>
            <a:xfrm>
              <a:off x="-23615075" y="3906200"/>
              <a:ext cx="77200" cy="77225"/>
            </a:xfrm>
            <a:custGeom>
              <a:rect b="b" l="l" r="r" t="t"/>
              <a:pathLst>
                <a:path extrusionOk="0" h="3089" w="3088">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75"/>
            <p:cNvSpPr/>
            <p:nvPr/>
          </p:nvSpPr>
          <p:spPr>
            <a:xfrm>
              <a:off x="-23543400" y="4167700"/>
              <a:ext cx="153600" cy="17350"/>
            </a:xfrm>
            <a:custGeom>
              <a:rect b="b" l="l" r="r" t="t"/>
              <a:pathLst>
                <a:path extrusionOk="0" h="694" w="6144">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77" name="Google Shape;6077;p75"/>
          <p:cNvSpPr/>
          <p:nvPr/>
        </p:nvSpPr>
        <p:spPr>
          <a:xfrm>
            <a:off x="6207743" y="4290395"/>
            <a:ext cx="351880" cy="350957"/>
          </a:xfrm>
          <a:custGeom>
            <a:rect b="b" l="l" r="r" t="t"/>
            <a:pathLst>
              <a:path extrusionOk="0" h="11784" w="11815">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78" name="Google Shape;6078;p75"/>
          <p:cNvGrpSpPr/>
          <p:nvPr/>
        </p:nvGrpSpPr>
        <p:grpSpPr>
          <a:xfrm>
            <a:off x="6637880" y="1532068"/>
            <a:ext cx="353757" cy="352565"/>
            <a:chOff x="-26980600" y="3175500"/>
            <a:chExt cx="296950" cy="295950"/>
          </a:xfrm>
        </p:grpSpPr>
        <p:sp>
          <p:nvSpPr>
            <p:cNvPr id="6079" name="Google Shape;6079;p75"/>
            <p:cNvSpPr/>
            <p:nvPr/>
          </p:nvSpPr>
          <p:spPr>
            <a:xfrm>
              <a:off x="-26798650" y="3175500"/>
              <a:ext cx="115000" cy="114025"/>
            </a:xfrm>
            <a:custGeom>
              <a:rect b="b" l="l" r="r" t="t"/>
              <a:pathLst>
                <a:path extrusionOk="0" h="4561" w="460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75"/>
            <p:cNvSpPr/>
            <p:nvPr/>
          </p:nvSpPr>
          <p:spPr>
            <a:xfrm>
              <a:off x="-26980600" y="3325725"/>
              <a:ext cx="168575" cy="145725"/>
            </a:xfrm>
            <a:custGeom>
              <a:rect b="b" l="l" r="r" t="t"/>
              <a:pathLst>
                <a:path extrusionOk="0" h="5829" w="6743">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75"/>
            <p:cNvSpPr/>
            <p:nvPr/>
          </p:nvSpPr>
          <p:spPr>
            <a:xfrm>
              <a:off x="-26893950" y="3226500"/>
              <a:ext cx="159125" cy="137850"/>
            </a:xfrm>
            <a:custGeom>
              <a:rect b="b" l="l" r="r" t="t"/>
              <a:pathLst>
                <a:path extrusionOk="0" h="5514" w="6365">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82" name="Google Shape;6082;p75"/>
          <p:cNvSpPr/>
          <p:nvPr/>
        </p:nvSpPr>
        <p:spPr>
          <a:xfrm>
            <a:off x="6660447" y="1989089"/>
            <a:ext cx="309649" cy="351910"/>
          </a:xfrm>
          <a:custGeom>
            <a:rect b="b" l="l" r="r" t="t"/>
            <a:pathLst>
              <a:path extrusionOk="0" h="11816" w="10397">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83" name="Google Shape;6083;p75"/>
          <p:cNvGrpSpPr/>
          <p:nvPr/>
        </p:nvGrpSpPr>
        <p:grpSpPr>
          <a:xfrm>
            <a:off x="6638357" y="2470604"/>
            <a:ext cx="352803" cy="289039"/>
            <a:chOff x="-26981375" y="3951875"/>
            <a:chExt cx="296150" cy="242625"/>
          </a:xfrm>
        </p:grpSpPr>
        <p:sp>
          <p:nvSpPr>
            <p:cNvPr id="6084" name="Google Shape;6084;p75"/>
            <p:cNvSpPr/>
            <p:nvPr/>
          </p:nvSpPr>
          <p:spPr>
            <a:xfrm>
              <a:off x="-26978225" y="3951875"/>
              <a:ext cx="173300" cy="155975"/>
            </a:xfrm>
            <a:custGeom>
              <a:rect b="b" l="l" r="r" t="t"/>
              <a:pathLst>
                <a:path extrusionOk="0" h="6239" w="6932">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75"/>
            <p:cNvSpPr/>
            <p:nvPr/>
          </p:nvSpPr>
          <p:spPr>
            <a:xfrm>
              <a:off x="-26981375" y="4124375"/>
              <a:ext cx="174075" cy="70125"/>
            </a:xfrm>
            <a:custGeom>
              <a:rect b="b" l="l" r="r" t="t"/>
              <a:pathLst>
                <a:path extrusionOk="0" h="2805" w="6963">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75"/>
            <p:cNvSpPr/>
            <p:nvPr/>
          </p:nvSpPr>
          <p:spPr>
            <a:xfrm>
              <a:off x="-26790000" y="4002300"/>
              <a:ext cx="104775" cy="192200"/>
            </a:xfrm>
            <a:custGeom>
              <a:rect b="b" l="l" r="r" t="t"/>
              <a:pathLst>
                <a:path extrusionOk="0" h="7688" w="4191">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7" name="Google Shape;6087;p75"/>
          <p:cNvGrpSpPr/>
          <p:nvPr/>
        </p:nvGrpSpPr>
        <p:grpSpPr>
          <a:xfrm>
            <a:off x="5303399" y="2918195"/>
            <a:ext cx="351910" cy="354710"/>
            <a:chOff x="-25094250" y="3176075"/>
            <a:chExt cx="295400" cy="297750"/>
          </a:xfrm>
        </p:grpSpPr>
        <p:sp>
          <p:nvSpPr>
            <p:cNvPr id="6088" name="Google Shape;6088;p75"/>
            <p:cNvSpPr/>
            <p:nvPr/>
          </p:nvSpPr>
          <p:spPr>
            <a:xfrm>
              <a:off x="-24989225" y="3176075"/>
              <a:ext cx="87200" cy="122500"/>
            </a:xfrm>
            <a:custGeom>
              <a:rect b="b" l="l" r="r" t="t"/>
              <a:pathLst>
                <a:path extrusionOk="0" h="4900" w="3488">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75"/>
            <p:cNvSpPr/>
            <p:nvPr/>
          </p:nvSpPr>
          <p:spPr>
            <a:xfrm>
              <a:off x="-25094250" y="3179225"/>
              <a:ext cx="295400" cy="291450"/>
            </a:xfrm>
            <a:custGeom>
              <a:rect b="b" l="l" r="r" t="t"/>
              <a:pathLst>
                <a:path extrusionOk="0" h="11658" w="11816">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75"/>
            <p:cNvSpPr/>
            <p:nvPr/>
          </p:nvSpPr>
          <p:spPr>
            <a:xfrm>
              <a:off x="-24989225" y="3350975"/>
              <a:ext cx="87200" cy="122850"/>
            </a:xfrm>
            <a:custGeom>
              <a:rect b="b" l="l" r="r" t="t"/>
              <a:pathLst>
                <a:path extrusionOk="0" h="4914" w="3488">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1" name="Google Shape;6091;p75"/>
          <p:cNvGrpSpPr/>
          <p:nvPr/>
        </p:nvGrpSpPr>
        <p:grpSpPr>
          <a:xfrm>
            <a:off x="5303399" y="3398556"/>
            <a:ext cx="351910" cy="351880"/>
            <a:chOff x="-25094250" y="3547050"/>
            <a:chExt cx="295400" cy="295375"/>
          </a:xfrm>
        </p:grpSpPr>
        <p:sp>
          <p:nvSpPr>
            <p:cNvPr id="6092" name="Google Shape;6092;p75"/>
            <p:cNvSpPr/>
            <p:nvPr/>
          </p:nvSpPr>
          <p:spPr>
            <a:xfrm>
              <a:off x="-24990275" y="358092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75"/>
            <p:cNvSpPr/>
            <p:nvPr/>
          </p:nvSpPr>
          <p:spPr>
            <a:xfrm>
              <a:off x="-25041475" y="3668350"/>
              <a:ext cx="52025" cy="52000"/>
            </a:xfrm>
            <a:custGeom>
              <a:rect b="b" l="l" r="r" t="t"/>
              <a:pathLst>
                <a:path extrusionOk="0" h="2080" w="2081">
                  <a:moveTo>
                    <a:pt x="1" y="0"/>
                  </a:moveTo>
                  <a:lnTo>
                    <a:pt x="1" y="2080"/>
                  </a:lnTo>
                  <a:lnTo>
                    <a:pt x="2080" y="2080"/>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75"/>
            <p:cNvSpPr/>
            <p:nvPr/>
          </p:nvSpPr>
          <p:spPr>
            <a:xfrm>
              <a:off x="-25094250" y="3547050"/>
              <a:ext cx="224500" cy="295375"/>
            </a:xfrm>
            <a:custGeom>
              <a:rect b="b" l="l" r="r" t="t"/>
              <a:pathLst>
                <a:path extrusionOk="0" h="11815" w="898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75"/>
            <p:cNvSpPr/>
            <p:nvPr/>
          </p:nvSpPr>
          <p:spPr>
            <a:xfrm>
              <a:off x="-24851650" y="3582300"/>
              <a:ext cx="52800" cy="190825"/>
            </a:xfrm>
            <a:custGeom>
              <a:rect b="b" l="l" r="r" t="t"/>
              <a:pathLst>
                <a:path extrusionOk="0" h="7633" w="2112">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75"/>
            <p:cNvSpPr/>
            <p:nvPr/>
          </p:nvSpPr>
          <p:spPr>
            <a:xfrm>
              <a:off x="-24850875" y="3788050"/>
              <a:ext cx="52025" cy="53600"/>
            </a:xfrm>
            <a:custGeom>
              <a:rect b="b" l="l" r="r" t="t"/>
              <a:pathLst>
                <a:path extrusionOk="0" h="2144" w="2081">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97" name="Google Shape;6097;p75"/>
          <p:cNvSpPr/>
          <p:nvPr/>
        </p:nvSpPr>
        <p:spPr>
          <a:xfrm>
            <a:off x="5303415" y="3903536"/>
            <a:ext cx="352833" cy="241864"/>
          </a:xfrm>
          <a:custGeom>
            <a:rect b="b" l="l" r="r" t="t"/>
            <a:pathLst>
              <a:path extrusionOk="0" h="8121" w="11847">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98" name="Google Shape;6098;p75"/>
          <p:cNvGrpSpPr/>
          <p:nvPr/>
        </p:nvGrpSpPr>
        <p:grpSpPr>
          <a:xfrm>
            <a:off x="7535476" y="2919148"/>
            <a:ext cx="352803" cy="352803"/>
            <a:chOff x="-23245675" y="3148525"/>
            <a:chExt cx="296150" cy="296150"/>
          </a:xfrm>
        </p:grpSpPr>
        <p:sp>
          <p:nvSpPr>
            <p:cNvPr id="6099" name="Google Shape;6099;p75"/>
            <p:cNvSpPr/>
            <p:nvPr/>
          </p:nvSpPr>
          <p:spPr>
            <a:xfrm>
              <a:off x="-23192925" y="3251700"/>
              <a:ext cx="192225" cy="105550"/>
            </a:xfrm>
            <a:custGeom>
              <a:rect b="b" l="l" r="r" t="t"/>
              <a:pathLst>
                <a:path extrusionOk="0" h="4222" w="7689">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75"/>
            <p:cNvSpPr/>
            <p:nvPr/>
          </p:nvSpPr>
          <p:spPr>
            <a:xfrm>
              <a:off x="-23193700" y="3200500"/>
              <a:ext cx="192200" cy="106350"/>
            </a:xfrm>
            <a:custGeom>
              <a:rect b="b" l="l" r="r" t="t"/>
              <a:pathLst>
                <a:path extrusionOk="0" h="4254" w="7688">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75"/>
            <p:cNvSpPr/>
            <p:nvPr/>
          </p:nvSpPr>
          <p:spPr>
            <a:xfrm>
              <a:off x="-23245675" y="3148525"/>
              <a:ext cx="296150" cy="296150"/>
            </a:xfrm>
            <a:custGeom>
              <a:rect b="b" l="l" r="r" t="t"/>
              <a:pathLst>
                <a:path extrusionOk="0" h="11846" w="11846">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02" name="Google Shape;6102;p75"/>
          <p:cNvSpPr/>
          <p:nvPr/>
        </p:nvSpPr>
        <p:spPr>
          <a:xfrm>
            <a:off x="7577658" y="3398490"/>
            <a:ext cx="269323" cy="351910"/>
          </a:xfrm>
          <a:custGeom>
            <a:rect b="b" l="l" r="r" t="t"/>
            <a:pathLst>
              <a:path extrusionOk="0" h="11816" w="9043">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03" name="Google Shape;6103;p75"/>
          <p:cNvGrpSpPr/>
          <p:nvPr/>
        </p:nvGrpSpPr>
        <p:grpSpPr>
          <a:xfrm>
            <a:off x="7535938" y="3848122"/>
            <a:ext cx="351880" cy="352803"/>
            <a:chOff x="-23244900" y="3888100"/>
            <a:chExt cx="295375" cy="296150"/>
          </a:xfrm>
        </p:grpSpPr>
        <p:sp>
          <p:nvSpPr>
            <p:cNvPr id="6104" name="Google Shape;6104;p75"/>
            <p:cNvSpPr/>
            <p:nvPr/>
          </p:nvSpPr>
          <p:spPr>
            <a:xfrm>
              <a:off x="-23106275" y="3958975"/>
              <a:ext cx="18150" cy="17350"/>
            </a:xfrm>
            <a:custGeom>
              <a:rect b="b" l="l" r="r" t="t"/>
              <a:pathLst>
                <a:path extrusionOk="0" h="694" w="726">
                  <a:moveTo>
                    <a:pt x="0" y="0"/>
                  </a:moveTo>
                  <a:lnTo>
                    <a:pt x="0" y="694"/>
                  </a:lnTo>
                  <a:lnTo>
                    <a:pt x="725" y="694"/>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75"/>
            <p:cNvSpPr/>
            <p:nvPr/>
          </p:nvSpPr>
          <p:spPr>
            <a:xfrm>
              <a:off x="-23106275" y="3992850"/>
              <a:ext cx="18150" cy="18125"/>
            </a:xfrm>
            <a:custGeom>
              <a:rect b="b" l="l" r="r" t="t"/>
              <a:pathLst>
                <a:path extrusionOk="0" h="725" w="726">
                  <a:moveTo>
                    <a:pt x="0" y="0"/>
                  </a:moveTo>
                  <a:lnTo>
                    <a:pt x="0" y="725"/>
                  </a:lnTo>
                  <a:lnTo>
                    <a:pt x="725" y="72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75"/>
            <p:cNvSpPr/>
            <p:nvPr/>
          </p:nvSpPr>
          <p:spPr>
            <a:xfrm>
              <a:off x="-23106275" y="4062950"/>
              <a:ext cx="18150" cy="34675"/>
            </a:xfrm>
            <a:custGeom>
              <a:rect b="b" l="l" r="r" t="t"/>
              <a:pathLst>
                <a:path extrusionOk="0" h="1387" w="726">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75"/>
            <p:cNvSpPr/>
            <p:nvPr/>
          </p:nvSpPr>
          <p:spPr>
            <a:xfrm>
              <a:off x="-23070825" y="3940850"/>
              <a:ext cx="52775" cy="26825"/>
            </a:xfrm>
            <a:custGeom>
              <a:rect b="b" l="l" r="r" t="t"/>
              <a:pathLst>
                <a:path extrusionOk="0" h="1073" w="2111">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75"/>
            <p:cNvSpPr/>
            <p:nvPr/>
          </p:nvSpPr>
          <p:spPr>
            <a:xfrm>
              <a:off x="-23106275" y="3923525"/>
              <a:ext cx="18150" cy="17350"/>
            </a:xfrm>
            <a:custGeom>
              <a:rect b="b" l="l" r="r" t="t"/>
              <a:pathLst>
                <a:path extrusionOk="0" h="694" w="726">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75"/>
            <p:cNvSpPr/>
            <p:nvPr/>
          </p:nvSpPr>
          <p:spPr>
            <a:xfrm>
              <a:off x="-23106275" y="4027500"/>
              <a:ext cx="18150" cy="18125"/>
            </a:xfrm>
            <a:custGeom>
              <a:rect b="b" l="l" r="r" t="t"/>
              <a:pathLst>
                <a:path extrusionOk="0" h="725" w="726">
                  <a:moveTo>
                    <a:pt x="0" y="0"/>
                  </a:moveTo>
                  <a:lnTo>
                    <a:pt x="0" y="725"/>
                  </a:lnTo>
                  <a:lnTo>
                    <a:pt x="725" y="72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75"/>
            <p:cNvSpPr/>
            <p:nvPr/>
          </p:nvSpPr>
          <p:spPr>
            <a:xfrm>
              <a:off x="-23244900" y="3888100"/>
              <a:ext cx="295375" cy="296150"/>
            </a:xfrm>
            <a:custGeom>
              <a:rect b="b" l="l" r="r" t="t"/>
              <a:pathLst>
                <a:path extrusionOk="0" h="11846" w="11815">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75"/>
            <p:cNvSpPr/>
            <p:nvPr/>
          </p:nvSpPr>
          <p:spPr>
            <a:xfrm>
              <a:off x="-23070825" y="3975525"/>
              <a:ext cx="43325" cy="26800"/>
            </a:xfrm>
            <a:custGeom>
              <a:rect b="b" l="l" r="r" t="t"/>
              <a:pathLst>
                <a:path extrusionOk="0" h="1072" w="1733">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75"/>
            <p:cNvSpPr/>
            <p:nvPr/>
          </p:nvSpPr>
          <p:spPr>
            <a:xfrm>
              <a:off x="-23158250" y="4097600"/>
              <a:ext cx="121300" cy="52000"/>
            </a:xfrm>
            <a:custGeom>
              <a:rect b="b" l="l" r="r" t="t"/>
              <a:pathLst>
                <a:path extrusionOk="0" h="2080" w="4852">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75"/>
            <p:cNvSpPr/>
            <p:nvPr/>
          </p:nvSpPr>
          <p:spPr>
            <a:xfrm>
              <a:off x="-23176375" y="3940850"/>
              <a:ext cx="52800" cy="26825"/>
            </a:xfrm>
            <a:custGeom>
              <a:rect b="b" l="l" r="r" t="t"/>
              <a:pathLst>
                <a:path extrusionOk="0" h="1073" w="2112">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75"/>
            <p:cNvSpPr/>
            <p:nvPr/>
          </p:nvSpPr>
          <p:spPr>
            <a:xfrm>
              <a:off x="-23166125" y="3976300"/>
              <a:ext cx="44125" cy="26800"/>
            </a:xfrm>
            <a:custGeom>
              <a:rect b="b" l="l" r="r" t="t"/>
              <a:pathLst>
                <a:path extrusionOk="0" h="1072" w="1765">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15" name="Google Shape;6115;p75"/>
          <p:cNvSpPr/>
          <p:nvPr/>
        </p:nvSpPr>
        <p:spPr>
          <a:xfrm>
            <a:off x="6612202" y="4288988"/>
            <a:ext cx="353786" cy="353757"/>
          </a:xfrm>
          <a:custGeom>
            <a:rect b="b" l="l" r="r" t="t"/>
            <a:pathLst>
              <a:path extrusionOk="0" h="11878" w="11879">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119" name="Shape 6119"/>
        <p:cNvGrpSpPr/>
        <p:nvPr/>
      </p:nvGrpSpPr>
      <p:grpSpPr>
        <a:xfrm>
          <a:off x="0" y="0"/>
          <a:ext cx="0" cy="0"/>
          <a:chOff x="0" y="0"/>
          <a:chExt cx="0" cy="0"/>
        </a:xfrm>
      </p:grpSpPr>
      <p:sp>
        <p:nvSpPr>
          <p:cNvPr id="6120" name="Google Shape;6120;p76"/>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6121" name="Google Shape;6121;p76"/>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sp>
        <p:nvSpPr>
          <p:cNvPr id="6122" name="Google Shape;6122;p76"/>
          <p:cNvSpPr/>
          <p:nvPr/>
        </p:nvSpPr>
        <p:spPr>
          <a:xfrm>
            <a:off x="849879" y="1532849"/>
            <a:ext cx="367261" cy="366364"/>
          </a:xfrm>
          <a:custGeom>
            <a:rect b="b" l="l" r="r" t="t"/>
            <a:pathLst>
              <a:path extrusionOk="0" h="12666" w="12697">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23" name="Google Shape;6123;p76"/>
          <p:cNvGrpSpPr/>
          <p:nvPr/>
        </p:nvGrpSpPr>
        <p:grpSpPr>
          <a:xfrm>
            <a:off x="850004" y="1975418"/>
            <a:ext cx="367261" cy="367261"/>
            <a:chOff x="-65145700" y="3727425"/>
            <a:chExt cx="317425" cy="317425"/>
          </a:xfrm>
        </p:grpSpPr>
        <p:sp>
          <p:nvSpPr>
            <p:cNvPr id="6124" name="Google Shape;6124;p76"/>
            <p:cNvSpPr/>
            <p:nvPr/>
          </p:nvSpPr>
          <p:spPr>
            <a:xfrm>
              <a:off x="-65145700" y="3769150"/>
              <a:ext cx="275675" cy="275700"/>
            </a:xfrm>
            <a:custGeom>
              <a:rect b="b" l="l" r="r" t="t"/>
              <a:pathLst>
                <a:path extrusionOk="0" h="11028" w="11027">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76"/>
            <p:cNvSpPr/>
            <p:nvPr/>
          </p:nvSpPr>
          <p:spPr>
            <a:xfrm>
              <a:off x="-64977150" y="3727425"/>
              <a:ext cx="148875" cy="147300"/>
            </a:xfrm>
            <a:custGeom>
              <a:rect b="b" l="l" r="r" t="t"/>
              <a:pathLst>
                <a:path extrusionOk="0" h="5892" w="5955">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6" name="Google Shape;6126;p76"/>
          <p:cNvGrpSpPr/>
          <p:nvPr/>
        </p:nvGrpSpPr>
        <p:grpSpPr>
          <a:xfrm>
            <a:off x="853201" y="2404333"/>
            <a:ext cx="360868" cy="367261"/>
            <a:chOff x="-65144125" y="4094450"/>
            <a:chExt cx="311900" cy="317425"/>
          </a:xfrm>
        </p:grpSpPr>
        <p:sp>
          <p:nvSpPr>
            <p:cNvPr id="6127" name="Google Shape;6127;p76"/>
            <p:cNvSpPr/>
            <p:nvPr/>
          </p:nvSpPr>
          <p:spPr>
            <a:xfrm>
              <a:off x="-65079550" y="4183450"/>
              <a:ext cx="185900" cy="185900"/>
            </a:xfrm>
            <a:custGeom>
              <a:rect b="b" l="l" r="r" t="t"/>
              <a:pathLst>
                <a:path extrusionOk="0" h="7436" w="7436">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76"/>
            <p:cNvSpPr/>
            <p:nvPr/>
          </p:nvSpPr>
          <p:spPr>
            <a:xfrm>
              <a:off x="-65039375" y="4094450"/>
              <a:ext cx="104775" cy="19700"/>
            </a:xfrm>
            <a:custGeom>
              <a:rect b="b" l="l" r="r" t="t"/>
              <a:pathLst>
                <a:path extrusionOk="0" h="788" w="4191">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76"/>
            <p:cNvSpPr/>
            <p:nvPr/>
          </p:nvSpPr>
          <p:spPr>
            <a:xfrm>
              <a:off x="-65144125" y="4121025"/>
              <a:ext cx="311900" cy="290850"/>
            </a:xfrm>
            <a:custGeom>
              <a:rect b="b" l="l" r="r" t="t"/>
              <a:pathLst>
                <a:path extrusionOk="0" h="11634" w="12476">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30" name="Google Shape;6130;p76"/>
          <p:cNvSpPr/>
          <p:nvPr/>
        </p:nvSpPr>
        <p:spPr>
          <a:xfrm>
            <a:off x="3057429" y="1531476"/>
            <a:ext cx="369083" cy="369112"/>
          </a:xfrm>
          <a:custGeom>
            <a:rect b="b" l="l" r="r" t="t"/>
            <a:pathLst>
              <a:path extrusionOk="0" h="12761" w="1276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31" name="Google Shape;6131;p76"/>
          <p:cNvGrpSpPr/>
          <p:nvPr/>
        </p:nvGrpSpPr>
        <p:grpSpPr>
          <a:xfrm>
            <a:off x="3056770" y="1975028"/>
            <a:ext cx="370645" cy="368042"/>
            <a:chOff x="-63250675" y="3744075"/>
            <a:chExt cx="320350" cy="318100"/>
          </a:xfrm>
        </p:grpSpPr>
        <p:sp>
          <p:nvSpPr>
            <p:cNvPr id="6132" name="Google Shape;6132;p76"/>
            <p:cNvSpPr/>
            <p:nvPr/>
          </p:nvSpPr>
          <p:spPr>
            <a:xfrm>
              <a:off x="-63126250" y="3744075"/>
              <a:ext cx="195925" cy="192875"/>
            </a:xfrm>
            <a:custGeom>
              <a:rect b="b" l="l" r="r" t="t"/>
              <a:pathLst>
                <a:path extrusionOk="0" h="7715" w="7837">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76"/>
            <p:cNvSpPr/>
            <p:nvPr/>
          </p:nvSpPr>
          <p:spPr>
            <a:xfrm>
              <a:off x="-63190025" y="3814050"/>
              <a:ext cx="186675" cy="185900"/>
            </a:xfrm>
            <a:custGeom>
              <a:rect b="b" l="l" r="r" t="t"/>
              <a:pathLst>
                <a:path extrusionOk="0" h="7436" w="7467">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76"/>
            <p:cNvSpPr/>
            <p:nvPr/>
          </p:nvSpPr>
          <p:spPr>
            <a:xfrm>
              <a:off x="-63250675" y="3751050"/>
              <a:ext cx="311125" cy="311125"/>
            </a:xfrm>
            <a:custGeom>
              <a:rect b="b" l="l" r="r" t="t"/>
              <a:pathLst>
                <a:path extrusionOk="0" h="12445" w="12445">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5" name="Google Shape;6135;p76"/>
          <p:cNvGrpSpPr/>
          <p:nvPr/>
        </p:nvGrpSpPr>
        <p:grpSpPr>
          <a:xfrm>
            <a:off x="3058462" y="2404333"/>
            <a:ext cx="367261" cy="367261"/>
            <a:chOff x="-63250675" y="4110200"/>
            <a:chExt cx="317425" cy="317425"/>
          </a:xfrm>
        </p:grpSpPr>
        <p:sp>
          <p:nvSpPr>
            <p:cNvPr id="6136" name="Google Shape;6136;p76"/>
            <p:cNvSpPr/>
            <p:nvPr/>
          </p:nvSpPr>
          <p:spPr>
            <a:xfrm>
              <a:off x="-63007300" y="4153725"/>
              <a:ext cx="30725" cy="29750"/>
            </a:xfrm>
            <a:custGeom>
              <a:rect b="b" l="l" r="r" t="t"/>
              <a:pathLst>
                <a:path extrusionOk="0" h="1190" w="1229">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76"/>
            <p:cNvSpPr/>
            <p:nvPr/>
          </p:nvSpPr>
          <p:spPr>
            <a:xfrm>
              <a:off x="-63203425" y="4159025"/>
              <a:ext cx="222925" cy="222150"/>
            </a:xfrm>
            <a:custGeom>
              <a:rect b="b" l="l" r="r" t="t"/>
              <a:pathLst>
                <a:path extrusionOk="0" h="8886" w="8917">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76"/>
            <p:cNvSpPr/>
            <p:nvPr/>
          </p:nvSpPr>
          <p:spPr>
            <a:xfrm>
              <a:off x="-63102600" y="4401625"/>
              <a:ext cx="20500" cy="26000"/>
            </a:xfrm>
            <a:custGeom>
              <a:rect b="b" l="l" r="r" t="t"/>
              <a:pathLst>
                <a:path extrusionOk="0" h="1040" w="82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76"/>
            <p:cNvSpPr/>
            <p:nvPr/>
          </p:nvSpPr>
          <p:spPr>
            <a:xfrm>
              <a:off x="-63006525" y="4354350"/>
              <a:ext cx="29950" cy="29975"/>
            </a:xfrm>
            <a:custGeom>
              <a:rect b="b" l="l" r="r" t="t"/>
              <a:pathLst>
                <a:path extrusionOk="0" h="1199" w="1198">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76"/>
            <p:cNvSpPr/>
            <p:nvPr/>
          </p:nvSpPr>
          <p:spPr>
            <a:xfrm>
              <a:off x="-62960825" y="4258275"/>
              <a:ext cx="27575" cy="20500"/>
            </a:xfrm>
            <a:custGeom>
              <a:rect b="b" l="l" r="r" t="t"/>
              <a:pathLst>
                <a:path extrusionOk="0" h="820" w="1103">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76"/>
            <p:cNvSpPr/>
            <p:nvPr/>
          </p:nvSpPr>
          <p:spPr>
            <a:xfrm>
              <a:off x="-63250675" y="4259050"/>
              <a:ext cx="26800" cy="20500"/>
            </a:xfrm>
            <a:custGeom>
              <a:rect b="b" l="l" r="r" t="t"/>
              <a:pathLst>
                <a:path extrusionOk="0" h="820" w="1072">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76"/>
            <p:cNvSpPr/>
            <p:nvPr/>
          </p:nvSpPr>
          <p:spPr>
            <a:xfrm>
              <a:off x="-63208950" y="4354350"/>
              <a:ext cx="29175" cy="29975"/>
            </a:xfrm>
            <a:custGeom>
              <a:rect b="b" l="l" r="r" t="t"/>
              <a:pathLst>
                <a:path extrusionOk="0" h="1199" w="1167">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76"/>
            <p:cNvSpPr/>
            <p:nvPr/>
          </p:nvSpPr>
          <p:spPr>
            <a:xfrm>
              <a:off x="-63208150" y="4153725"/>
              <a:ext cx="30725" cy="29750"/>
            </a:xfrm>
            <a:custGeom>
              <a:rect b="b" l="l" r="r" t="t"/>
              <a:pathLst>
                <a:path extrusionOk="0" h="1190" w="1229">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76"/>
            <p:cNvSpPr/>
            <p:nvPr/>
          </p:nvSpPr>
          <p:spPr>
            <a:xfrm>
              <a:off x="-63102600" y="4110200"/>
              <a:ext cx="20500" cy="27600"/>
            </a:xfrm>
            <a:custGeom>
              <a:rect b="b" l="l" r="r" t="t"/>
              <a:pathLst>
                <a:path extrusionOk="0" h="1104" w="82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5" name="Google Shape;6145;p76"/>
          <p:cNvGrpSpPr/>
          <p:nvPr/>
        </p:nvGrpSpPr>
        <p:grpSpPr>
          <a:xfrm>
            <a:off x="1737509" y="2901428"/>
            <a:ext cx="359075" cy="358844"/>
            <a:chOff x="-61351725" y="3372400"/>
            <a:chExt cx="310350" cy="310150"/>
          </a:xfrm>
        </p:grpSpPr>
        <p:sp>
          <p:nvSpPr>
            <p:cNvPr id="6146" name="Google Shape;6146;p76"/>
            <p:cNvSpPr/>
            <p:nvPr/>
          </p:nvSpPr>
          <p:spPr>
            <a:xfrm>
              <a:off x="-61165050" y="3558875"/>
              <a:ext cx="19700" cy="19700"/>
            </a:xfrm>
            <a:custGeom>
              <a:rect b="b" l="l" r="r" t="t"/>
              <a:pathLst>
                <a:path extrusionOk="0" h="788" w="788">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76"/>
            <p:cNvSpPr/>
            <p:nvPr/>
          </p:nvSpPr>
          <p:spPr>
            <a:xfrm>
              <a:off x="-61247750" y="3476175"/>
              <a:ext cx="19700" cy="19700"/>
            </a:xfrm>
            <a:custGeom>
              <a:rect b="b" l="l" r="r" t="t"/>
              <a:pathLst>
                <a:path extrusionOk="0" h="788" w="788">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76"/>
            <p:cNvSpPr/>
            <p:nvPr/>
          </p:nvSpPr>
          <p:spPr>
            <a:xfrm>
              <a:off x="-61351725" y="3372400"/>
              <a:ext cx="310350" cy="310150"/>
            </a:xfrm>
            <a:custGeom>
              <a:rect b="b" l="l" r="r" t="t"/>
              <a:pathLst>
                <a:path extrusionOk="0" h="12406" w="12414">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9" name="Google Shape;6149;p76"/>
          <p:cNvGrpSpPr/>
          <p:nvPr/>
        </p:nvGrpSpPr>
        <p:grpSpPr>
          <a:xfrm>
            <a:off x="1733864" y="3364484"/>
            <a:ext cx="366364" cy="333534"/>
            <a:chOff x="-61354875" y="3751050"/>
            <a:chExt cx="316650" cy="288275"/>
          </a:xfrm>
        </p:grpSpPr>
        <p:sp>
          <p:nvSpPr>
            <p:cNvPr id="6150" name="Google Shape;6150;p76"/>
            <p:cNvSpPr/>
            <p:nvPr/>
          </p:nvSpPr>
          <p:spPr>
            <a:xfrm>
              <a:off x="-61200500" y="3875475"/>
              <a:ext cx="41775" cy="41000"/>
            </a:xfrm>
            <a:custGeom>
              <a:rect b="b" l="l" r="r" t="t"/>
              <a:pathLst>
                <a:path extrusionOk="0" h="1640" w="1671">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76"/>
            <p:cNvSpPr/>
            <p:nvPr/>
          </p:nvSpPr>
          <p:spPr>
            <a:xfrm>
              <a:off x="-61293425" y="3813275"/>
              <a:ext cx="192975" cy="165425"/>
            </a:xfrm>
            <a:custGeom>
              <a:rect b="b" l="l" r="r" t="t"/>
              <a:pathLst>
                <a:path extrusionOk="0" h="6617" w="7719">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76"/>
            <p:cNvSpPr/>
            <p:nvPr/>
          </p:nvSpPr>
          <p:spPr>
            <a:xfrm>
              <a:off x="-61354875" y="3751050"/>
              <a:ext cx="316650" cy="288275"/>
            </a:xfrm>
            <a:custGeom>
              <a:rect b="b" l="l" r="r" t="t"/>
              <a:pathLst>
                <a:path extrusionOk="0" h="11531" w="12666">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3" name="Google Shape;6153;p76"/>
          <p:cNvGrpSpPr/>
          <p:nvPr/>
        </p:nvGrpSpPr>
        <p:grpSpPr>
          <a:xfrm>
            <a:off x="1733864" y="3806124"/>
            <a:ext cx="366364" cy="367290"/>
            <a:chOff x="-61354875" y="4101525"/>
            <a:chExt cx="316650" cy="317450"/>
          </a:xfrm>
        </p:grpSpPr>
        <p:sp>
          <p:nvSpPr>
            <p:cNvPr id="6154" name="Google Shape;6154;p76"/>
            <p:cNvSpPr/>
            <p:nvPr/>
          </p:nvSpPr>
          <p:spPr>
            <a:xfrm>
              <a:off x="-61172925" y="4240150"/>
              <a:ext cx="62225" cy="145750"/>
            </a:xfrm>
            <a:custGeom>
              <a:rect b="b" l="l" r="r" t="t"/>
              <a:pathLst>
                <a:path extrusionOk="0" h="5830" w="2489">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76"/>
            <p:cNvSpPr/>
            <p:nvPr/>
          </p:nvSpPr>
          <p:spPr>
            <a:xfrm>
              <a:off x="-61354875" y="4101525"/>
              <a:ext cx="316650" cy="317450"/>
            </a:xfrm>
            <a:custGeom>
              <a:rect b="b" l="l" r="r" t="t"/>
              <a:pathLst>
                <a:path extrusionOk="0" h="12698" w="12666">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6" name="Google Shape;6156;p76"/>
          <p:cNvGrpSpPr/>
          <p:nvPr/>
        </p:nvGrpSpPr>
        <p:grpSpPr>
          <a:xfrm>
            <a:off x="3950299" y="2898000"/>
            <a:ext cx="368157" cy="365699"/>
            <a:chOff x="-59470075" y="3308975"/>
            <a:chExt cx="318200" cy="316075"/>
          </a:xfrm>
        </p:grpSpPr>
        <p:sp>
          <p:nvSpPr>
            <p:cNvPr id="6157" name="Google Shape;6157;p76"/>
            <p:cNvSpPr/>
            <p:nvPr/>
          </p:nvSpPr>
          <p:spPr>
            <a:xfrm>
              <a:off x="-59403925" y="3522625"/>
              <a:ext cx="21275" cy="20500"/>
            </a:xfrm>
            <a:custGeom>
              <a:rect b="b" l="l" r="r" t="t"/>
              <a:pathLst>
                <a:path extrusionOk="0" h="820" w="851">
                  <a:moveTo>
                    <a:pt x="0" y="1"/>
                  </a:moveTo>
                  <a:lnTo>
                    <a:pt x="0" y="820"/>
                  </a:lnTo>
                  <a:lnTo>
                    <a:pt x="851" y="820"/>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76"/>
            <p:cNvSpPr/>
            <p:nvPr/>
          </p:nvSpPr>
          <p:spPr>
            <a:xfrm>
              <a:off x="-59362175" y="3522625"/>
              <a:ext cx="20500" cy="20500"/>
            </a:xfrm>
            <a:custGeom>
              <a:rect b="b" l="l" r="r" t="t"/>
              <a:pathLst>
                <a:path extrusionOk="0" h="820" w="820">
                  <a:moveTo>
                    <a:pt x="0" y="1"/>
                  </a:moveTo>
                  <a:lnTo>
                    <a:pt x="0" y="820"/>
                  </a:lnTo>
                  <a:lnTo>
                    <a:pt x="819" y="820"/>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76"/>
            <p:cNvSpPr/>
            <p:nvPr/>
          </p:nvSpPr>
          <p:spPr>
            <a:xfrm>
              <a:off x="-59321225" y="3522625"/>
              <a:ext cx="20500" cy="20500"/>
            </a:xfrm>
            <a:custGeom>
              <a:rect b="b" l="l" r="r" t="t"/>
              <a:pathLst>
                <a:path extrusionOk="0" h="820" w="820">
                  <a:moveTo>
                    <a:pt x="0" y="1"/>
                  </a:moveTo>
                  <a:lnTo>
                    <a:pt x="0" y="820"/>
                  </a:lnTo>
                  <a:lnTo>
                    <a:pt x="820" y="820"/>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76"/>
            <p:cNvSpPr/>
            <p:nvPr/>
          </p:nvSpPr>
          <p:spPr>
            <a:xfrm>
              <a:off x="-59279475" y="3522625"/>
              <a:ext cx="20500" cy="20500"/>
            </a:xfrm>
            <a:custGeom>
              <a:rect b="b" l="l" r="r" t="t"/>
              <a:pathLst>
                <a:path extrusionOk="0" h="820" w="820">
                  <a:moveTo>
                    <a:pt x="0" y="1"/>
                  </a:moveTo>
                  <a:lnTo>
                    <a:pt x="0" y="820"/>
                  </a:lnTo>
                  <a:lnTo>
                    <a:pt x="819" y="820"/>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76"/>
            <p:cNvSpPr/>
            <p:nvPr/>
          </p:nvSpPr>
          <p:spPr>
            <a:xfrm>
              <a:off x="-59470075" y="3418825"/>
              <a:ext cx="317425" cy="206225"/>
            </a:xfrm>
            <a:custGeom>
              <a:rect b="b" l="l" r="r" t="t"/>
              <a:pathLst>
                <a:path extrusionOk="0" h="8249" w="12697">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76"/>
            <p:cNvSpPr/>
            <p:nvPr/>
          </p:nvSpPr>
          <p:spPr>
            <a:xfrm>
              <a:off x="-59238525" y="3522625"/>
              <a:ext cx="20500" cy="20500"/>
            </a:xfrm>
            <a:custGeom>
              <a:rect b="b" l="l" r="r" t="t"/>
              <a:pathLst>
                <a:path extrusionOk="0" h="820" w="820">
                  <a:moveTo>
                    <a:pt x="0" y="1"/>
                  </a:moveTo>
                  <a:lnTo>
                    <a:pt x="0" y="820"/>
                  </a:lnTo>
                  <a:lnTo>
                    <a:pt x="820" y="820"/>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76"/>
            <p:cNvSpPr/>
            <p:nvPr/>
          </p:nvSpPr>
          <p:spPr>
            <a:xfrm>
              <a:off x="-59292875" y="3308975"/>
              <a:ext cx="106350" cy="41400"/>
            </a:xfrm>
            <a:custGeom>
              <a:rect b="b" l="l" r="r" t="t"/>
              <a:pathLst>
                <a:path extrusionOk="0" h="1656" w="4254">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76"/>
            <p:cNvSpPr/>
            <p:nvPr/>
          </p:nvSpPr>
          <p:spPr>
            <a:xfrm>
              <a:off x="-59214100" y="3371400"/>
              <a:ext cx="62225" cy="68550"/>
            </a:xfrm>
            <a:custGeom>
              <a:rect b="b" l="l" r="r" t="t"/>
              <a:pathLst>
                <a:path extrusionOk="0" h="2742" w="2489">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76"/>
            <p:cNvSpPr/>
            <p:nvPr/>
          </p:nvSpPr>
          <p:spPr>
            <a:xfrm>
              <a:off x="-59297600" y="3392600"/>
              <a:ext cx="62250" cy="48150"/>
            </a:xfrm>
            <a:custGeom>
              <a:rect b="b" l="l" r="r" t="t"/>
              <a:pathLst>
                <a:path extrusionOk="0" h="1926" w="249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6" name="Google Shape;6166;p76"/>
          <p:cNvGrpSpPr/>
          <p:nvPr/>
        </p:nvGrpSpPr>
        <p:grpSpPr>
          <a:xfrm>
            <a:off x="1295729" y="1533705"/>
            <a:ext cx="367261" cy="364686"/>
            <a:chOff x="-64781025" y="3361050"/>
            <a:chExt cx="317425" cy="315200"/>
          </a:xfrm>
        </p:grpSpPr>
        <p:sp>
          <p:nvSpPr>
            <p:cNvPr id="6167" name="Google Shape;6167;p76"/>
            <p:cNvSpPr/>
            <p:nvPr/>
          </p:nvSpPr>
          <p:spPr>
            <a:xfrm>
              <a:off x="-64764500" y="3388725"/>
              <a:ext cx="272550" cy="272550"/>
            </a:xfrm>
            <a:custGeom>
              <a:rect b="b" l="l" r="r" t="t"/>
              <a:pathLst>
                <a:path extrusionOk="0" h="10902" w="10902">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76"/>
            <p:cNvSpPr/>
            <p:nvPr/>
          </p:nvSpPr>
          <p:spPr>
            <a:xfrm>
              <a:off x="-64568375" y="3361050"/>
              <a:ext cx="104775" cy="105675"/>
            </a:xfrm>
            <a:custGeom>
              <a:rect b="b" l="l" r="r" t="t"/>
              <a:pathLst>
                <a:path extrusionOk="0" h="4227" w="4191">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76"/>
            <p:cNvSpPr/>
            <p:nvPr/>
          </p:nvSpPr>
          <p:spPr>
            <a:xfrm>
              <a:off x="-64645575" y="3596675"/>
              <a:ext cx="85100" cy="79575"/>
            </a:xfrm>
            <a:custGeom>
              <a:rect b="b" l="l" r="r" t="t"/>
              <a:pathLst>
                <a:path extrusionOk="0" h="3183" w="3404">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76"/>
            <p:cNvSpPr/>
            <p:nvPr/>
          </p:nvSpPr>
          <p:spPr>
            <a:xfrm>
              <a:off x="-64781025" y="3456475"/>
              <a:ext cx="80350" cy="85075"/>
            </a:xfrm>
            <a:custGeom>
              <a:rect b="b" l="l" r="r" t="t"/>
              <a:pathLst>
                <a:path extrusionOk="0" h="3403" w="3214">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71" name="Google Shape;6171;p76"/>
          <p:cNvSpPr/>
          <p:nvPr/>
        </p:nvSpPr>
        <p:spPr>
          <a:xfrm>
            <a:off x="1295604" y="1976311"/>
            <a:ext cx="367261" cy="365438"/>
          </a:xfrm>
          <a:custGeom>
            <a:rect b="b" l="l" r="r" t="t"/>
            <a:pathLst>
              <a:path extrusionOk="0" h="12634" w="12697">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76"/>
          <p:cNvSpPr/>
          <p:nvPr/>
        </p:nvSpPr>
        <p:spPr>
          <a:xfrm>
            <a:off x="1322938" y="2404313"/>
            <a:ext cx="312592" cy="367261"/>
          </a:xfrm>
          <a:custGeom>
            <a:rect b="b" l="l" r="r" t="t"/>
            <a:pathLst>
              <a:path extrusionOk="0" h="12697" w="10807">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76"/>
          <p:cNvSpPr/>
          <p:nvPr/>
        </p:nvSpPr>
        <p:spPr>
          <a:xfrm>
            <a:off x="3508223" y="1572954"/>
            <a:ext cx="366335" cy="286155"/>
          </a:xfrm>
          <a:custGeom>
            <a:rect b="b" l="l" r="r" t="t"/>
            <a:pathLst>
              <a:path extrusionOk="0" h="9893" w="12665">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74" name="Google Shape;6174;p76"/>
          <p:cNvGrpSpPr/>
          <p:nvPr/>
        </p:nvGrpSpPr>
        <p:grpSpPr>
          <a:xfrm>
            <a:off x="3500129" y="1975144"/>
            <a:ext cx="382765" cy="367810"/>
            <a:chOff x="-62890750" y="3747425"/>
            <a:chExt cx="330825" cy="317900"/>
          </a:xfrm>
        </p:grpSpPr>
        <p:sp>
          <p:nvSpPr>
            <p:cNvPr id="6175" name="Google Shape;6175;p76"/>
            <p:cNvSpPr/>
            <p:nvPr/>
          </p:nvSpPr>
          <p:spPr>
            <a:xfrm>
              <a:off x="-62890750" y="3747425"/>
              <a:ext cx="313500" cy="195825"/>
            </a:xfrm>
            <a:custGeom>
              <a:rect b="b" l="l" r="r" t="t"/>
              <a:pathLst>
                <a:path extrusionOk="0" h="7833" w="1254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76"/>
            <p:cNvSpPr/>
            <p:nvPr/>
          </p:nvSpPr>
          <p:spPr>
            <a:xfrm>
              <a:off x="-62874975" y="3869075"/>
              <a:ext cx="315050" cy="196250"/>
            </a:xfrm>
            <a:custGeom>
              <a:rect b="b" l="l" r="r" t="t"/>
              <a:pathLst>
                <a:path extrusionOk="0" h="7850" w="12602">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76"/>
            <p:cNvSpPr/>
            <p:nvPr/>
          </p:nvSpPr>
          <p:spPr>
            <a:xfrm>
              <a:off x="-62751325" y="3834525"/>
              <a:ext cx="15775" cy="26800"/>
            </a:xfrm>
            <a:custGeom>
              <a:rect b="b" l="l" r="r" t="t"/>
              <a:pathLst>
                <a:path extrusionOk="0" h="1072" w="631">
                  <a:moveTo>
                    <a:pt x="630" y="1"/>
                  </a:moveTo>
                  <a:cubicBezTo>
                    <a:pt x="410" y="221"/>
                    <a:pt x="158" y="599"/>
                    <a:pt x="0" y="1072"/>
                  </a:cubicBezTo>
                  <a:lnTo>
                    <a:pt x="630" y="1072"/>
                  </a:ln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76"/>
            <p:cNvSpPr/>
            <p:nvPr/>
          </p:nvSpPr>
          <p:spPr>
            <a:xfrm>
              <a:off x="-62715100" y="3950300"/>
              <a:ext cx="15775" cy="26025"/>
            </a:xfrm>
            <a:custGeom>
              <a:rect b="b" l="l" r="r" t="t"/>
              <a:pathLst>
                <a:path extrusionOk="0" h="1041" w="631">
                  <a:moveTo>
                    <a:pt x="1" y="1"/>
                  </a:moveTo>
                  <a:lnTo>
                    <a:pt x="1" y="1041"/>
                  </a:lnTo>
                  <a:cubicBezTo>
                    <a:pt x="253" y="852"/>
                    <a:pt x="473" y="47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76"/>
            <p:cNvSpPr/>
            <p:nvPr/>
          </p:nvSpPr>
          <p:spPr>
            <a:xfrm>
              <a:off x="-62751325" y="3950300"/>
              <a:ext cx="15775" cy="26025"/>
            </a:xfrm>
            <a:custGeom>
              <a:rect b="b" l="l" r="r" t="t"/>
              <a:pathLst>
                <a:path extrusionOk="0" h="1041" w="631">
                  <a:moveTo>
                    <a:pt x="0" y="1"/>
                  </a:moveTo>
                  <a:cubicBezTo>
                    <a:pt x="158" y="473"/>
                    <a:pt x="410" y="852"/>
                    <a:pt x="630" y="1041"/>
                  </a:cubicBez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76"/>
            <p:cNvSpPr/>
            <p:nvPr/>
          </p:nvSpPr>
          <p:spPr>
            <a:xfrm>
              <a:off x="-62822225" y="3881000"/>
              <a:ext cx="44125" cy="48075"/>
            </a:xfrm>
            <a:custGeom>
              <a:rect b="b" l="l" r="r" t="t"/>
              <a:pathLst>
                <a:path extrusionOk="0" h="1923" w="1765">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76"/>
            <p:cNvSpPr/>
            <p:nvPr/>
          </p:nvSpPr>
          <p:spPr>
            <a:xfrm>
              <a:off x="-62715100" y="3833750"/>
              <a:ext cx="15775" cy="26800"/>
            </a:xfrm>
            <a:custGeom>
              <a:rect b="b" l="l" r="r" t="t"/>
              <a:pathLst>
                <a:path extrusionOk="0" h="1072" w="631">
                  <a:moveTo>
                    <a:pt x="1" y="0"/>
                  </a:moveTo>
                  <a:lnTo>
                    <a:pt x="1" y="1071"/>
                  </a:lnTo>
                  <a:lnTo>
                    <a:pt x="631" y="1071"/>
                  </a:lnTo>
                  <a:cubicBezTo>
                    <a:pt x="505" y="599"/>
                    <a:pt x="253" y="189"/>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76"/>
            <p:cNvSpPr/>
            <p:nvPr/>
          </p:nvSpPr>
          <p:spPr>
            <a:xfrm>
              <a:off x="-62758425" y="3881000"/>
              <a:ext cx="22875" cy="48075"/>
            </a:xfrm>
            <a:custGeom>
              <a:rect b="b" l="l" r="r" t="t"/>
              <a:pathLst>
                <a:path extrusionOk="0" h="1923" w="915">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76"/>
            <p:cNvSpPr/>
            <p:nvPr/>
          </p:nvSpPr>
          <p:spPr>
            <a:xfrm>
              <a:off x="-62715100" y="3809325"/>
              <a:ext cx="74850" cy="51225"/>
            </a:xfrm>
            <a:custGeom>
              <a:rect b="b" l="l" r="r" t="t"/>
              <a:pathLst>
                <a:path extrusionOk="0" h="2049" w="2994">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76"/>
            <p:cNvSpPr/>
            <p:nvPr/>
          </p:nvSpPr>
          <p:spPr>
            <a:xfrm>
              <a:off x="-62715875" y="3950300"/>
              <a:ext cx="75625" cy="51225"/>
            </a:xfrm>
            <a:custGeom>
              <a:rect b="b" l="l" r="r" t="t"/>
              <a:pathLst>
                <a:path extrusionOk="0" h="2049" w="3025">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76"/>
            <p:cNvSpPr/>
            <p:nvPr/>
          </p:nvSpPr>
          <p:spPr>
            <a:xfrm>
              <a:off x="-62811200" y="3949525"/>
              <a:ext cx="75650" cy="52000"/>
            </a:xfrm>
            <a:custGeom>
              <a:rect b="b" l="l" r="r" t="t"/>
              <a:pathLst>
                <a:path extrusionOk="0" h="2080" w="3026">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76"/>
            <p:cNvSpPr/>
            <p:nvPr/>
          </p:nvSpPr>
          <p:spPr>
            <a:xfrm>
              <a:off x="-62673350" y="3881000"/>
              <a:ext cx="44125" cy="48075"/>
            </a:xfrm>
            <a:custGeom>
              <a:rect b="b" l="l" r="r" t="t"/>
              <a:pathLst>
                <a:path extrusionOk="0" h="1923" w="1765">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76"/>
            <p:cNvSpPr/>
            <p:nvPr/>
          </p:nvSpPr>
          <p:spPr>
            <a:xfrm>
              <a:off x="-62810400" y="3810125"/>
              <a:ext cx="75625" cy="51200"/>
            </a:xfrm>
            <a:custGeom>
              <a:rect b="b" l="l" r="r" t="t"/>
              <a:pathLst>
                <a:path extrusionOk="0" h="2048" w="3025">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76"/>
            <p:cNvSpPr/>
            <p:nvPr/>
          </p:nvSpPr>
          <p:spPr>
            <a:xfrm>
              <a:off x="-62715100" y="3881000"/>
              <a:ext cx="22850" cy="48075"/>
            </a:xfrm>
            <a:custGeom>
              <a:rect b="b" l="l" r="r" t="t"/>
              <a:pathLst>
                <a:path extrusionOk="0" h="1923" w="914">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9" name="Google Shape;6189;p76"/>
          <p:cNvGrpSpPr/>
          <p:nvPr/>
        </p:nvGrpSpPr>
        <p:grpSpPr>
          <a:xfrm>
            <a:off x="3507881" y="2404781"/>
            <a:ext cx="367261" cy="366364"/>
            <a:chOff x="-62884425" y="4111775"/>
            <a:chExt cx="317425" cy="316650"/>
          </a:xfrm>
        </p:grpSpPr>
        <p:sp>
          <p:nvSpPr>
            <p:cNvPr id="6190" name="Google Shape;6190;p76"/>
            <p:cNvSpPr/>
            <p:nvPr/>
          </p:nvSpPr>
          <p:spPr>
            <a:xfrm>
              <a:off x="-62884425" y="4325225"/>
              <a:ext cx="317425" cy="103200"/>
            </a:xfrm>
            <a:custGeom>
              <a:rect b="b" l="l" r="r" t="t"/>
              <a:pathLst>
                <a:path extrusionOk="0" h="4128" w="12697">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76"/>
            <p:cNvSpPr/>
            <p:nvPr/>
          </p:nvSpPr>
          <p:spPr>
            <a:xfrm>
              <a:off x="-62884425" y="4111775"/>
              <a:ext cx="317425" cy="193000"/>
            </a:xfrm>
            <a:custGeom>
              <a:rect b="b" l="l" r="r" t="t"/>
              <a:pathLst>
                <a:path extrusionOk="0" h="7720" w="12697">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2" name="Google Shape;6192;p76"/>
          <p:cNvGrpSpPr/>
          <p:nvPr/>
        </p:nvGrpSpPr>
        <p:grpSpPr>
          <a:xfrm>
            <a:off x="2180515" y="2900850"/>
            <a:ext cx="365438" cy="360001"/>
            <a:chOff x="-60991775" y="3376900"/>
            <a:chExt cx="315850" cy="311150"/>
          </a:xfrm>
        </p:grpSpPr>
        <p:sp>
          <p:nvSpPr>
            <p:cNvPr id="6193" name="Google Shape;6193;p76"/>
            <p:cNvSpPr/>
            <p:nvPr/>
          </p:nvSpPr>
          <p:spPr>
            <a:xfrm>
              <a:off x="-60991000" y="3376900"/>
              <a:ext cx="315075" cy="311150"/>
            </a:xfrm>
            <a:custGeom>
              <a:rect b="b" l="l" r="r" t="t"/>
              <a:pathLst>
                <a:path extrusionOk="0" h="12446" w="12603">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76"/>
            <p:cNvSpPr/>
            <p:nvPr/>
          </p:nvSpPr>
          <p:spPr>
            <a:xfrm>
              <a:off x="-60991775" y="3404275"/>
              <a:ext cx="174875" cy="89250"/>
            </a:xfrm>
            <a:custGeom>
              <a:rect b="b" l="l" r="r" t="t"/>
              <a:pathLst>
                <a:path extrusionOk="0" h="3570" w="6995">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76"/>
            <p:cNvSpPr/>
            <p:nvPr/>
          </p:nvSpPr>
          <p:spPr>
            <a:xfrm>
              <a:off x="-60795650" y="3513975"/>
              <a:ext cx="89000" cy="173300"/>
            </a:xfrm>
            <a:custGeom>
              <a:rect b="b" l="l" r="r" t="t"/>
              <a:pathLst>
                <a:path extrusionOk="0" h="6932" w="356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6" name="Google Shape;6196;p76"/>
          <p:cNvGrpSpPr/>
          <p:nvPr/>
        </p:nvGrpSpPr>
        <p:grpSpPr>
          <a:xfrm>
            <a:off x="2180052" y="3351714"/>
            <a:ext cx="366364" cy="359075"/>
            <a:chOff x="-60988625" y="3740800"/>
            <a:chExt cx="316650" cy="310350"/>
          </a:xfrm>
        </p:grpSpPr>
        <p:sp>
          <p:nvSpPr>
            <p:cNvPr id="6197" name="Google Shape;6197;p76"/>
            <p:cNvSpPr/>
            <p:nvPr/>
          </p:nvSpPr>
          <p:spPr>
            <a:xfrm>
              <a:off x="-60988625" y="3740800"/>
              <a:ext cx="311125" cy="310350"/>
            </a:xfrm>
            <a:custGeom>
              <a:rect b="b" l="l" r="r" t="t"/>
              <a:pathLst>
                <a:path extrusionOk="0" h="12414" w="12445">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76"/>
            <p:cNvSpPr/>
            <p:nvPr/>
          </p:nvSpPr>
          <p:spPr>
            <a:xfrm>
              <a:off x="-60742100" y="3920375"/>
              <a:ext cx="68550" cy="55175"/>
            </a:xfrm>
            <a:custGeom>
              <a:rect b="b" l="l" r="r" t="t"/>
              <a:pathLst>
                <a:path extrusionOk="0" h="2207" w="2742">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76"/>
            <p:cNvSpPr/>
            <p:nvPr/>
          </p:nvSpPr>
          <p:spPr>
            <a:xfrm>
              <a:off x="-60740525" y="3741600"/>
              <a:ext cx="68550" cy="158325"/>
            </a:xfrm>
            <a:custGeom>
              <a:rect b="b" l="l" r="r" t="t"/>
              <a:pathLst>
                <a:path extrusionOk="0" h="6333" w="2742">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0" name="Google Shape;6200;p76"/>
          <p:cNvGrpSpPr/>
          <p:nvPr/>
        </p:nvGrpSpPr>
        <p:grpSpPr>
          <a:xfrm>
            <a:off x="2180052" y="3807165"/>
            <a:ext cx="366364" cy="365207"/>
            <a:chOff x="-60987850" y="4100950"/>
            <a:chExt cx="316650" cy="315650"/>
          </a:xfrm>
        </p:grpSpPr>
        <p:sp>
          <p:nvSpPr>
            <p:cNvPr id="6201" name="Google Shape;6201;p76"/>
            <p:cNvSpPr/>
            <p:nvPr/>
          </p:nvSpPr>
          <p:spPr>
            <a:xfrm>
              <a:off x="-60987850" y="4355925"/>
              <a:ext cx="315875" cy="60675"/>
            </a:xfrm>
            <a:custGeom>
              <a:rect b="b" l="l" r="r" t="t"/>
              <a:pathLst>
                <a:path extrusionOk="0" h="2427" w="12635">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76"/>
            <p:cNvSpPr/>
            <p:nvPr/>
          </p:nvSpPr>
          <p:spPr>
            <a:xfrm>
              <a:off x="-60987050" y="4100950"/>
              <a:ext cx="315850" cy="123475"/>
            </a:xfrm>
            <a:custGeom>
              <a:rect b="b" l="l" r="r" t="t"/>
              <a:pathLst>
                <a:path extrusionOk="0" h="4939" w="12634">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76"/>
            <p:cNvSpPr/>
            <p:nvPr/>
          </p:nvSpPr>
          <p:spPr>
            <a:xfrm>
              <a:off x="-60757075" y="4245675"/>
              <a:ext cx="61475" cy="89025"/>
            </a:xfrm>
            <a:custGeom>
              <a:rect b="b" l="l" r="r" t="t"/>
              <a:pathLst>
                <a:path extrusionOk="0" h="3561" w="2459">
                  <a:moveTo>
                    <a:pt x="1" y="0"/>
                  </a:moveTo>
                  <a:lnTo>
                    <a:pt x="1" y="3560"/>
                  </a:lnTo>
                  <a:lnTo>
                    <a:pt x="2458" y="3560"/>
                  </a:lnTo>
                  <a:lnTo>
                    <a:pt x="24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76"/>
            <p:cNvSpPr/>
            <p:nvPr/>
          </p:nvSpPr>
          <p:spPr>
            <a:xfrm>
              <a:off x="-60861025" y="4245675"/>
              <a:ext cx="62225" cy="89025"/>
            </a:xfrm>
            <a:custGeom>
              <a:rect b="b" l="l" r="r" t="t"/>
              <a:pathLst>
                <a:path extrusionOk="0" h="3561" w="2489">
                  <a:moveTo>
                    <a:pt x="0" y="0"/>
                  </a:moveTo>
                  <a:lnTo>
                    <a:pt x="0" y="3560"/>
                  </a:lnTo>
                  <a:lnTo>
                    <a:pt x="2489" y="356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76"/>
            <p:cNvSpPr/>
            <p:nvPr/>
          </p:nvSpPr>
          <p:spPr>
            <a:xfrm>
              <a:off x="-60964200" y="4245675"/>
              <a:ext cx="62225" cy="89025"/>
            </a:xfrm>
            <a:custGeom>
              <a:rect b="b" l="l" r="r" t="t"/>
              <a:pathLst>
                <a:path extrusionOk="0" h="3561" w="2489">
                  <a:moveTo>
                    <a:pt x="0" y="0"/>
                  </a:moveTo>
                  <a:lnTo>
                    <a:pt x="0" y="3560"/>
                  </a:lnTo>
                  <a:lnTo>
                    <a:pt x="2489" y="356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6" name="Google Shape;6206;p76"/>
          <p:cNvGrpSpPr/>
          <p:nvPr/>
        </p:nvGrpSpPr>
        <p:grpSpPr>
          <a:xfrm>
            <a:off x="3949836" y="3352625"/>
            <a:ext cx="369083" cy="357253"/>
            <a:chOff x="-59447250" y="3706150"/>
            <a:chExt cx="319000" cy="308775"/>
          </a:xfrm>
        </p:grpSpPr>
        <p:sp>
          <p:nvSpPr>
            <p:cNvPr id="6207" name="Google Shape;6207;p76"/>
            <p:cNvSpPr/>
            <p:nvPr/>
          </p:nvSpPr>
          <p:spPr>
            <a:xfrm>
              <a:off x="-59381875" y="3922750"/>
              <a:ext cx="79575" cy="29950"/>
            </a:xfrm>
            <a:custGeom>
              <a:rect b="b" l="l" r="r" t="t"/>
              <a:pathLst>
                <a:path extrusionOk="0" h="1198" w="3183">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76"/>
            <p:cNvSpPr/>
            <p:nvPr/>
          </p:nvSpPr>
          <p:spPr>
            <a:xfrm>
              <a:off x="-59364550" y="3861525"/>
              <a:ext cx="43350" cy="40900"/>
            </a:xfrm>
            <a:custGeom>
              <a:rect b="b" l="l" r="r" t="t"/>
              <a:pathLst>
                <a:path extrusionOk="0" h="1636" w="1734">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76"/>
            <p:cNvSpPr/>
            <p:nvPr/>
          </p:nvSpPr>
          <p:spPr>
            <a:xfrm>
              <a:off x="-59447250" y="3706150"/>
              <a:ext cx="319000" cy="308775"/>
            </a:xfrm>
            <a:custGeom>
              <a:rect b="b" l="l" r="r" t="t"/>
              <a:pathLst>
                <a:path extrusionOk="0" h="12351" w="1276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76"/>
            <p:cNvSpPr/>
            <p:nvPr/>
          </p:nvSpPr>
          <p:spPr>
            <a:xfrm>
              <a:off x="-59293650" y="3740025"/>
              <a:ext cx="14175" cy="14200"/>
            </a:xfrm>
            <a:custGeom>
              <a:rect b="b" l="l" r="r" t="t"/>
              <a:pathLst>
                <a:path extrusionOk="0" h="568" w="567">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1" name="Google Shape;6211;p76"/>
          <p:cNvGrpSpPr/>
          <p:nvPr/>
        </p:nvGrpSpPr>
        <p:grpSpPr>
          <a:xfrm>
            <a:off x="1738564" y="1533936"/>
            <a:ext cx="368186" cy="364224"/>
            <a:chOff x="-64406125" y="3362225"/>
            <a:chExt cx="318225" cy="314800"/>
          </a:xfrm>
        </p:grpSpPr>
        <p:sp>
          <p:nvSpPr>
            <p:cNvPr id="6212" name="Google Shape;6212;p76"/>
            <p:cNvSpPr/>
            <p:nvPr/>
          </p:nvSpPr>
          <p:spPr>
            <a:xfrm>
              <a:off x="-64332100" y="3362225"/>
              <a:ext cx="170150" cy="199025"/>
            </a:xfrm>
            <a:custGeom>
              <a:rect b="b" l="l" r="r" t="t"/>
              <a:pathLst>
                <a:path extrusionOk="0" h="7961" w="6806">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76"/>
            <p:cNvSpPr/>
            <p:nvPr/>
          </p:nvSpPr>
          <p:spPr>
            <a:xfrm>
              <a:off x="-64406125" y="3559050"/>
              <a:ext cx="318225" cy="117975"/>
            </a:xfrm>
            <a:custGeom>
              <a:rect b="b" l="l" r="r" t="t"/>
              <a:pathLst>
                <a:path extrusionOk="0" h="4719" w="12729">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14" name="Google Shape;6214;p76"/>
          <p:cNvSpPr/>
          <p:nvPr/>
        </p:nvSpPr>
        <p:spPr>
          <a:xfrm>
            <a:off x="1801771" y="1975400"/>
            <a:ext cx="241524" cy="367261"/>
          </a:xfrm>
          <a:custGeom>
            <a:rect b="b" l="l" r="r" t="t"/>
            <a:pathLst>
              <a:path extrusionOk="0" h="12697" w="835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15" name="Google Shape;6215;p76"/>
          <p:cNvGrpSpPr/>
          <p:nvPr/>
        </p:nvGrpSpPr>
        <p:grpSpPr>
          <a:xfrm>
            <a:off x="1739027" y="2404781"/>
            <a:ext cx="367261" cy="366364"/>
            <a:chOff x="-64410850" y="4094450"/>
            <a:chExt cx="317425" cy="316650"/>
          </a:xfrm>
        </p:grpSpPr>
        <p:sp>
          <p:nvSpPr>
            <p:cNvPr id="6216" name="Google Shape;6216;p76"/>
            <p:cNvSpPr/>
            <p:nvPr/>
          </p:nvSpPr>
          <p:spPr>
            <a:xfrm>
              <a:off x="-64410850" y="4348850"/>
              <a:ext cx="317425" cy="62250"/>
            </a:xfrm>
            <a:custGeom>
              <a:rect b="b" l="l" r="r" t="t"/>
              <a:pathLst>
                <a:path extrusionOk="0" h="2490" w="12697">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76"/>
            <p:cNvSpPr/>
            <p:nvPr/>
          </p:nvSpPr>
          <p:spPr>
            <a:xfrm>
              <a:off x="-64315550" y="4094450"/>
              <a:ext cx="122100" cy="192200"/>
            </a:xfrm>
            <a:custGeom>
              <a:rect b="b" l="l" r="r" t="t"/>
              <a:pathLst>
                <a:path extrusionOk="0" h="7688" w="4884">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76"/>
            <p:cNvSpPr/>
            <p:nvPr/>
          </p:nvSpPr>
          <p:spPr>
            <a:xfrm>
              <a:off x="-64335250" y="4307100"/>
              <a:ext cx="161500" cy="21300"/>
            </a:xfrm>
            <a:custGeom>
              <a:rect b="b" l="l" r="r" t="t"/>
              <a:pathLst>
                <a:path extrusionOk="0" h="852" w="646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19" name="Google Shape;6219;p76"/>
          <p:cNvSpPr/>
          <p:nvPr/>
        </p:nvSpPr>
        <p:spPr>
          <a:xfrm>
            <a:off x="3983247" y="1532300"/>
            <a:ext cx="319882" cy="367463"/>
          </a:xfrm>
          <a:custGeom>
            <a:rect b="b" l="l" r="r" t="t"/>
            <a:pathLst>
              <a:path extrusionOk="0" h="12704" w="11059">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20" name="Google Shape;6220;p76"/>
          <p:cNvGrpSpPr/>
          <p:nvPr/>
        </p:nvGrpSpPr>
        <p:grpSpPr>
          <a:xfrm>
            <a:off x="3960575" y="1974854"/>
            <a:ext cx="365467" cy="368389"/>
            <a:chOff x="-62516625" y="3743175"/>
            <a:chExt cx="315875" cy="318400"/>
          </a:xfrm>
        </p:grpSpPr>
        <p:sp>
          <p:nvSpPr>
            <p:cNvPr id="6221" name="Google Shape;6221;p76"/>
            <p:cNvSpPr/>
            <p:nvPr/>
          </p:nvSpPr>
          <p:spPr>
            <a:xfrm>
              <a:off x="-62334675" y="3884950"/>
              <a:ext cx="62250" cy="145725"/>
            </a:xfrm>
            <a:custGeom>
              <a:rect b="b" l="l" r="r" t="t"/>
              <a:pathLst>
                <a:path extrusionOk="0" h="5829" w="249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76"/>
            <p:cNvSpPr/>
            <p:nvPr/>
          </p:nvSpPr>
          <p:spPr>
            <a:xfrm>
              <a:off x="-62516625" y="3743175"/>
              <a:ext cx="315875" cy="318400"/>
            </a:xfrm>
            <a:custGeom>
              <a:rect b="b" l="l" r="r" t="t"/>
              <a:pathLst>
                <a:path extrusionOk="0" h="12736" w="12635">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3" name="Google Shape;6223;p76"/>
          <p:cNvGrpSpPr/>
          <p:nvPr/>
        </p:nvGrpSpPr>
        <p:grpSpPr>
          <a:xfrm>
            <a:off x="3967415" y="2424826"/>
            <a:ext cx="351786" cy="326274"/>
            <a:chOff x="-62511900" y="4129100"/>
            <a:chExt cx="304050" cy="282000"/>
          </a:xfrm>
        </p:grpSpPr>
        <p:sp>
          <p:nvSpPr>
            <p:cNvPr id="6224" name="Google Shape;6224;p76"/>
            <p:cNvSpPr/>
            <p:nvPr/>
          </p:nvSpPr>
          <p:spPr>
            <a:xfrm>
              <a:off x="-62414225" y="4203925"/>
              <a:ext cx="206375" cy="207175"/>
            </a:xfrm>
            <a:custGeom>
              <a:rect b="b" l="l" r="r" t="t"/>
              <a:pathLst>
                <a:path extrusionOk="0" h="8287" w="8255">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76"/>
            <p:cNvSpPr/>
            <p:nvPr/>
          </p:nvSpPr>
          <p:spPr>
            <a:xfrm>
              <a:off x="-62511100" y="4129100"/>
              <a:ext cx="159900" cy="74850"/>
            </a:xfrm>
            <a:custGeom>
              <a:rect b="b" l="l" r="r" t="t"/>
              <a:pathLst>
                <a:path extrusionOk="0" h="2994" w="6396">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76"/>
            <p:cNvSpPr/>
            <p:nvPr/>
          </p:nvSpPr>
          <p:spPr>
            <a:xfrm>
              <a:off x="-62511100" y="4207075"/>
              <a:ext cx="110275" cy="59875"/>
            </a:xfrm>
            <a:custGeom>
              <a:rect b="b" l="l" r="r" t="t"/>
              <a:pathLst>
                <a:path extrusionOk="0" h="2395" w="4411">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76"/>
            <p:cNvSpPr/>
            <p:nvPr/>
          </p:nvSpPr>
          <p:spPr>
            <a:xfrm>
              <a:off x="-62511100" y="4329950"/>
              <a:ext cx="106350" cy="59875"/>
            </a:xfrm>
            <a:custGeom>
              <a:rect b="b" l="l" r="r" t="t"/>
              <a:pathLst>
                <a:path extrusionOk="0" h="2395" w="4254">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76"/>
            <p:cNvSpPr/>
            <p:nvPr/>
          </p:nvSpPr>
          <p:spPr>
            <a:xfrm>
              <a:off x="-62511900" y="4268500"/>
              <a:ext cx="78000" cy="60675"/>
            </a:xfrm>
            <a:custGeom>
              <a:rect b="b" l="l" r="r" t="t"/>
              <a:pathLst>
                <a:path extrusionOk="0" h="2427" w="312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9" name="Google Shape;6229;p76"/>
          <p:cNvGrpSpPr/>
          <p:nvPr/>
        </p:nvGrpSpPr>
        <p:grpSpPr>
          <a:xfrm>
            <a:off x="2645537" y="2897220"/>
            <a:ext cx="310770" cy="367261"/>
            <a:chOff x="-60597975" y="3367475"/>
            <a:chExt cx="268600" cy="317425"/>
          </a:xfrm>
        </p:grpSpPr>
        <p:sp>
          <p:nvSpPr>
            <p:cNvPr id="6230" name="Google Shape;6230;p76"/>
            <p:cNvSpPr/>
            <p:nvPr/>
          </p:nvSpPr>
          <p:spPr>
            <a:xfrm>
              <a:off x="-60535750" y="3495075"/>
              <a:ext cx="206375" cy="82725"/>
            </a:xfrm>
            <a:custGeom>
              <a:rect b="b" l="l" r="r" t="t"/>
              <a:pathLst>
                <a:path extrusionOk="0" h="3309" w="8255">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76"/>
            <p:cNvSpPr/>
            <p:nvPr/>
          </p:nvSpPr>
          <p:spPr>
            <a:xfrm>
              <a:off x="-60432575" y="3367475"/>
              <a:ext cx="20500" cy="47275"/>
            </a:xfrm>
            <a:custGeom>
              <a:rect b="b" l="l" r="r" t="t"/>
              <a:pathLst>
                <a:path extrusionOk="0" h="1891" w="82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76"/>
            <p:cNvSpPr/>
            <p:nvPr/>
          </p:nvSpPr>
          <p:spPr>
            <a:xfrm>
              <a:off x="-60535750" y="3367475"/>
              <a:ext cx="206375" cy="107150"/>
            </a:xfrm>
            <a:custGeom>
              <a:rect b="b" l="l" r="r" t="t"/>
              <a:pathLst>
                <a:path extrusionOk="0" h="4286" w="8255">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76"/>
            <p:cNvSpPr/>
            <p:nvPr/>
          </p:nvSpPr>
          <p:spPr>
            <a:xfrm>
              <a:off x="-60597975" y="3368175"/>
              <a:ext cx="40200" cy="316725"/>
            </a:xfrm>
            <a:custGeom>
              <a:rect b="b" l="l" r="r" t="t"/>
              <a:pathLst>
                <a:path extrusionOk="0" h="12669" w="1608">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76"/>
            <p:cNvSpPr/>
            <p:nvPr/>
          </p:nvSpPr>
          <p:spPr>
            <a:xfrm>
              <a:off x="-60535750" y="3597450"/>
              <a:ext cx="206375" cy="86675"/>
            </a:xfrm>
            <a:custGeom>
              <a:rect b="b" l="l" r="r" t="t"/>
              <a:pathLst>
                <a:path extrusionOk="0" h="3467" w="8255">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35" name="Google Shape;6235;p76"/>
          <p:cNvSpPr/>
          <p:nvPr/>
        </p:nvSpPr>
        <p:spPr>
          <a:xfrm>
            <a:off x="2616264" y="3348731"/>
            <a:ext cx="369083" cy="365005"/>
          </a:xfrm>
          <a:custGeom>
            <a:rect b="b" l="l" r="r" t="t"/>
            <a:pathLst>
              <a:path extrusionOk="0" h="12619" w="1276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36" name="Google Shape;6236;p76"/>
          <p:cNvGrpSpPr/>
          <p:nvPr/>
        </p:nvGrpSpPr>
        <p:grpSpPr>
          <a:xfrm>
            <a:off x="2617740" y="3858536"/>
            <a:ext cx="366364" cy="262465"/>
            <a:chOff x="-60621600" y="4145650"/>
            <a:chExt cx="316650" cy="226850"/>
          </a:xfrm>
        </p:grpSpPr>
        <p:sp>
          <p:nvSpPr>
            <p:cNvPr id="6237" name="Google Shape;6237;p76"/>
            <p:cNvSpPr/>
            <p:nvPr/>
          </p:nvSpPr>
          <p:spPr>
            <a:xfrm>
              <a:off x="-60463275" y="4249600"/>
              <a:ext cx="61450" cy="60675"/>
            </a:xfrm>
            <a:custGeom>
              <a:rect b="b" l="l" r="r" t="t"/>
              <a:pathLst>
                <a:path extrusionOk="0" h="2427" w="2458">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76"/>
            <p:cNvSpPr/>
            <p:nvPr/>
          </p:nvSpPr>
          <p:spPr>
            <a:xfrm>
              <a:off x="-60526300" y="4249600"/>
              <a:ext cx="48075" cy="60675"/>
            </a:xfrm>
            <a:custGeom>
              <a:rect b="b" l="l" r="r" t="t"/>
              <a:pathLst>
                <a:path extrusionOk="0" h="2427" w="1923">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76"/>
            <p:cNvSpPr/>
            <p:nvPr/>
          </p:nvSpPr>
          <p:spPr>
            <a:xfrm>
              <a:off x="-60621600" y="4145650"/>
              <a:ext cx="316650" cy="226850"/>
            </a:xfrm>
            <a:custGeom>
              <a:rect b="b" l="l" r="r" t="t"/>
              <a:pathLst>
                <a:path extrusionOk="0" h="9074" w="12666">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0" name="Google Shape;6240;p76"/>
          <p:cNvGrpSpPr/>
          <p:nvPr/>
        </p:nvGrpSpPr>
        <p:grpSpPr>
          <a:xfrm>
            <a:off x="3954392" y="3807035"/>
            <a:ext cx="359972" cy="365467"/>
            <a:chOff x="-59400775" y="4084200"/>
            <a:chExt cx="311125" cy="315875"/>
          </a:xfrm>
        </p:grpSpPr>
        <p:sp>
          <p:nvSpPr>
            <p:cNvPr id="6241" name="Google Shape;6241;p76"/>
            <p:cNvSpPr/>
            <p:nvPr/>
          </p:nvSpPr>
          <p:spPr>
            <a:xfrm>
              <a:off x="-59400775" y="4317350"/>
              <a:ext cx="89800" cy="82725"/>
            </a:xfrm>
            <a:custGeom>
              <a:rect b="b" l="l" r="r" t="t"/>
              <a:pathLst>
                <a:path extrusionOk="0" h="3309" w="3592">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76"/>
            <p:cNvSpPr/>
            <p:nvPr/>
          </p:nvSpPr>
          <p:spPr>
            <a:xfrm>
              <a:off x="-59400000" y="4084200"/>
              <a:ext cx="89825" cy="212700"/>
            </a:xfrm>
            <a:custGeom>
              <a:rect b="b" l="l" r="r" t="t"/>
              <a:pathLst>
                <a:path extrusionOk="0" h="8508" w="3593">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76"/>
            <p:cNvSpPr/>
            <p:nvPr/>
          </p:nvSpPr>
          <p:spPr>
            <a:xfrm>
              <a:off x="-59290500" y="4317350"/>
              <a:ext cx="89800" cy="82725"/>
            </a:xfrm>
            <a:custGeom>
              <a:rect b="b" l="l" r="r" t="t"/>
              <a:pathLst>
                <a:path extrusionOk="0" h="3309" w="3592">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76"/>
            <p:cNvSpPr/>
            <p:nvPr/>
          </p:nvSpPr>
          <p:spPr>
            <a:xfrm>
              <a:off x="-59290500" y="4084200"/>
              <a:ext cx="89800" cy="212700"/>
            </a:xfrm>
            <a:custGeom>
              <a:rect b="b" l="l" r="r" t="t"/>
              <a:pathLst>
                <a:path extrusionOk="0" h="8508" w="3592">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76"/>
            <p:cNvSpPr/>
            <p:nvPr/>
          </p:nvSpPr>
          <p:spPr>
            <a:xfrm>
              <a:off x="-59181025" y="4317350"/>
              <a:ext cx="89800" cy="82725"/>
            </a:xfrm>
            <a:custGeom>
              <a:rect b="b" l="l" r="r" t="t"/>
              <a:pathLst>
                <a:path extrusionOk="0" h="3309" w="3592">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76"/>
            <p:cNvSpPr/>
            <p:nvPr/>
          </p:nvSpPr>
          <p:spPr>
            <a:xfrm>
              <a:off x="-59179450" y="4084200"/>
              <a:ext cx="89800" cy="212700"/>
            </a:xfrm>
            <a:custGeom>
              <a:rect b="b" l="l" r="r" t="t"/>
              <a:pathLst>
                <a:path extrusionOk="0" h="8508" w="3592">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7" name="Google Shape;6247;p76"/>
          <p:cNvGrpSpPr/>
          <p:nvPr/>
        </p:nvGrpSpPr>
        <p:grpSpPr>
          <a:xfrm>
            <a:off x="2178486" y="1532866"/>
            <a:ext cx="365438" cy="366364"/>
            <a:chOff x="-64044600" y="3360375"/>
            <a:chExt cx="315850" cy="316650"/>
          </a:xfrm>
        </p:grpSpPr>
        <p:sp>
          <p:nvSpPr>
            <p:cNvPr id="6248" name="Google Shape;6248;p76"/>
            <p:cNvSpPr/>
            <p:nvPr/>
          </p:nvSpPr>
          <p:spPr>
            <a:xfrm>
              <a:off x="-63980025" y="3532875"/>
              <a:ext cx="185900" cy="144150"/>
            </a:xfrm>
            <a:custGeom>
              <a:rect b="b" l="l" r="r" t="t"/>
              <a:pathLst>
                <a:path extrusionOk="0" h="5766" w="7436">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76"/>
            <p:cNvSpPr/>
            <p:nvPr/>
          </p:nvSpPr>
          <p:spPr>
            <a:xfrm>
              <a:off x="-64044600" y="3360375"/>
              <a:ext cx="315850" cy="152825"/>
            </a:xfrm>
            <a:custGeom>
              <a:rect b="b" l="l" r="r" t="t"/>
              <a:pathLst>
                <a:path extrusionOk="0" h="6113" w="12634">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76"/>
            <p:cNvSpPr/>
            <p:nvPr/>
          </p:nvSpPr>
          <p:spPr>
            <a:xfrm>
              <a:off x="-63945375" y="3408425"/>
              <a:ext cx="117375" cy="103200"/>
            </a:xfrm>
            <a:custGeom>
              <a:rect b="b" l="l" r="r" t="t"/>
              <a:pathLst>
                <a:path extrusionOk="0" h="4128" w="4695">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1" name="Google Shape;6251;p76"/>
          <p:cNvGrpSpPr/>
          <p:nvPr/>
        </p:nvGrpSpPr>
        <p:grpSpPr>
          <a:xfrm>
            <a:off x="2204909" y="1975418"/>
            <a:ext cx="312592" cy="367261"/>
            <a:chOff x="-64022550" y="3727425"/>
            <a:chExt cx="270175" cy="317425"/>
          </a:xfrm>
        </p:grpSpPr>
        <p:sp>
          <p:nvSpPr>
            <p:cNvPr id="6252" name="Google Shape;6252;p76"/>
            <p:cNvSpPr/>
            <p:nvPr/>
          </p:nvSpPr>
          <p:spPr>
            <a:xfrm>
              <a:off x="-64022550" y="3912500"/>
              <a:ext cx="270175" cy="90600"/>
            </a:xfrm>
            <a:custGeom>
              <a:rect b="b" l="l" r="r" t="t"/>
              <a:pathLst>
                <a:path extrusionOk="0" h="3624" w="10807">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76"/>
            <p:cNvSpPr/>
            <p:nvPr/>
          </p:nvSpPr>
          <p:spPr>
            <a:xfrm>
              <a:off x="-64000500" y="4023550"/>
              <a:ext cx="227650" cy="21300"/>
            </a:xfrm>
            <a:custGeom>
              <a:rect b="b" l="l" r="r" t="t"/>
              <a:pathLst>
                <a:path extrusionOk="0" h="852" w="9106">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76"/>
            <p:cNvSpPr/>
            <p:nvPr/>
          </p:nvSpPr>
          <p:spPr>
            <a:xfrm>
              <a:off x="-63960325" y="3727425"/>
              <a:ext cx="144925" cy="165425"/>
            </a:xfrm>
            <a:custGeom>
              <a:rect b="b" l="l" r="r" t="t"/>
              <a:pathLst>
                <a:path extrusionOk="0" h="6617" w="5797">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5" name="Google Shape;6255;p76"/>
          <p:cNvGrpSpPr/>
          <p:nvPr/>
        </p:nvGrpSpPr>
        <p:grpSpPr>
          <a:xfrm>
            <a:off x="2229047" y="2404318"/>
            <a:ext cx="264317" cy="367290"/>
            <a:chOff x="-64001300" y="4093650"/>
            <a:chExt cx="228450" cy="317450"/>
          </a:xfrm>
        </p:grpSpPr>
        <p:sp>
          <p:nvSpPr>
            <p:cNvPr id="6256" name="Google Shape;6256;p76"/>
            <p:cNvSpPr/>
            <p:nvPr/>
          </p:nvSpPr>
          <p:spPr>
            <a:xfrm>
              <a:off x="-63933550" y="4328375"/>
              <a:ext cx="93750" cy="40975"/>
            </a:xfrm>
            <a:custGeom>
              <a:rect b="b" l="l" r="r" t="t"/>
              <a:pathLst>
                <a:path extrusionOk="0" h="1639" w="375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76"/>
            <p:cNvSpPr/>
            <p:nvPr/>
          </p:nvSpPr>
          <p:spPr>
            <a:xfrm>
              <a:off x="-63980025" y="4135400"/>
              <a:ext cx="185900" cy="234725"/>
            </a:xfrm>
            <a:custGeom>
              <a:rect b="b" l="l" r="r" t="t"/>
              <a:pathLst>
                <a:path extrusionOk="0" h="9389" w="7436">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76"/>
            <p:cNvSpPr/>
            <p:nvPr/>
          </p:nvSpPr>
          <p:spPr>
            <a:xfrm>
              <a:off x="-64001300" y="4389800"/>
              <a:ext cx="228450" cy="21300"/>
            </a:xfrm>
            <a:custGeom>
              <a:rect b="b" l="l" r="r" t="t"/>
              <a:pathLst>
                <a:path extrusionOk="0" h="852" w="9138">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76"/>
            <p:cNvSpPr/>
            <p:nvPr/>
          </p:nvSpPr>
          <p:spPr>
            <a:xfrm>
              <a:off x="-64001300" y="4093650"/>
              <a:ext cx="226875" cy="20500"/>
            </a:xfrm>
            <a:custGeom>
              <a:rect b="b" l="l" r="r" t="t"/>
              <a:pathLst>
                <a:path extrusionOk="0" h="820" w="9075">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0" name="Google Shape;6260;p76"/>
          <p:cNvGrpSpPr/>
          <p:nvPr/>
        </p:nvGrpSpPr>
        <p:grpSpPr>
          <a:xfrm>
            <a:off x="848051" y="2897610"/>
            <a:ext cx="359972" cy="366480"/>
            <a:chOff x="-62148800" y="3377700"/>
            <a:chExt cx="311125" cy="316750"/>
          </a:xfrm>
        </p:grpSpPr>
        <p:sp>
          <p:nvSpPr>
            <p:cNvPr id="6261" name="Google Shape;6261;p76"/>
            <p:cNvSpPr/>
            <p:nvPr/>
          </p:nvSpPr>
          <p:spPr>
            <a:xfrm>
              <a:off x="-62085775" y="3653375"/>
              <a:ext cx="185875" cy="41075"/>
            </a:xfrm>
            <a:custGeom>
              <a:rect b="b" l="l" r="r" t="t"/>
              <a:pathLst>
                <a:path extrusionOk="0" h="1643" w="7435">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76"/>
            <p:cNvSpPr/>
            <p:nvPr/>
          </p:nvSpPr>
          <p:spPr>
            <a:xfrm>
              <a:off x="-62148800" y="3377700"/>
              <a:ext cx="311125" cy="254425"/>
            </a:xfrm>
            <a:custGeom>
              <a:rect b="b" l="l" r="r" t="t"/>
              <a:pathLst>
                <a:path extrusionOk="0" h="10177" w="12445">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3" name="Google Shape;6263;p76"/>
          <p:cNvGrpSpPr/>
          <p:nvPr/>
        </p:nvGrpSpPr>
        <p:grpSpPr>
          <a:xfrm>
            <a:off x="843958" y="3347607"/>
            <a:ext cx="368157" cy="367290"/>
            <a:chOff x="-62154300" y="3743950"/>
            <a:chExt cx="318200" cy="317450"/>
          </a:xfrm>
        </p:grpSpPr>
        <p:sp>
          <p:nvSpPr>
            <p:cNvPr id="6264" name="Google Shape;6264;p76"/>
            <p:cNvSpPr/>
            <p:nvPr/>
          </p:nvSpPr>
          <p:spPr>
            <a:xfrm>
              <a:off x="-61992850" y="3743950"/>
              <a:ext cx="63825" cy="69150"/>
            </a:xfrm>
            <a:custGeom>
              <a:rect b="b" l="l" r="r" t="t"/>
              <a:pathLst>
                <a:path extrusionOk="0" h="2766" w="2553">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76"/>
            <p:cNvSpPr/>
            <p:nvPr/>
          </p:nvSpPr>
          <p:spPr>
            <a:xfrm>
              <a:off x="-62154300" y="3785700"/>
              <a:ext cx="318200" cy="275700"/>
            </a:xfrm>
            <a:custGeom>
              <a:rect b="b" l="l" r="r" t="t"/>
              <a:pathLst>
                <a:path extrusionOk="0" h="11028" w="12728">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6" name="Google Shape;6266;p76"/>
          <p:cNvGrpSpPr/>
          <p:nvPr/>
        </p:nvGrpSpPr>
        <p:grpSpPr>
          <a:xfrm>
            <a:off x="843944" y="3806587"/>
            <a:ext cx="368186" cy="366364"/>
            <a:chOff x="-62151950" y="4111775"/>
            <a:chExt cx="318225" cy="316650"/>
          </a:xfrm>
        </p:grpSpPr>
        <p:sp>
          <p:nvSpPr>
            <p:cNvPr id="6267" name="Google Shape;6267;p76"/>
            <p:cNvSpPr/>
            <p:nvPr/>
          </p:nvSpPr>
          <p:spPr>
            <a:xfrm>
              <a:off x="-62151950" y="4407925"/>
              <a:ext cx="318225" cy="20500"/>
            </a:xfrm>
            <a:custGeom>
              <a:rect b="b" l="l" r="r" t="t"/>
              <a:pathLst>
                <a:path extrusionOk="0" h="820" w="12729">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76"/>
            <p:cNvSpPr/>
            <p:nvPr/>
          </p:nvSpPr>
          <p:spPr>
            <a:xfrm>
              <a:off x="-62151950" y="4283475"/>
              <a:ext cx="84300" cy="104000"/>
            </a:xfrm>
            <a:custGeom>
              <a:rect b="b" l="l" r="r" t="t"/>
              <a:pathLst>
                <a:path extrusionOk="0" h="4160" w="3372">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76"/>
            <p:cNvSpPr/>
            <p:nvPr/>
          </p:nvSpPr>
          <p:spPr>
            <a:xfrm>
              <a:off x="-62033800" y="4111775"/>
              <a:ext cx="82725" cy="275700"/>
            </a:xfrm>
            <a:custGeom>
              <a:rect b="b" l="l" r="r" t="t"/>
              <a:pathLst>
                <a:path extrusionOk="0" h="11028" w="3309">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76"/>
            <p:cNvSpPr/>
            <p:nvPr/>
          </p:nvSpPr>
          <p:spPr>
            <a:xfrm>
              <a:off x="-61916450" y="4200775"/>
              <a:ext cx="82725" cy="186700"/>
            </a:xfrm>
            <a:custGeom>
              <a:rect b="b" l="l" r="r" t="t"/>
              <a:pathLst>
                <a:path extrusionOk="0" h="7468" w="3309">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71" name="Google Shape;6271;p76"/>
          <p:cNvGrpSpPr/>
          <p:nvPr/>
        </p:nvGrpSpPr>
        <p:grpSpPr>
          <a:xfrm>
            <a:off x="3062568" y="2897133"/>
            <a:ext cx="368157" cy="367434"/>
            <a:chOff x="-60254550" y="3367325"/>
            <a:chExt cx="318200" cy="317575"/>
          </a:xfrm>
        </p:grpSpPr>
        <p:sp>
          <p:nvSpPr>
            <p:cNvPr id="6272" name="Google Shape;6272;p76"/>
            <p:cNvSpPr/>
            <p:nvPr/>
          </p:nvSpPr>
          <p:spPr>
            <a:xfrm>
              <a:off x="-60219125" y="3367325"/>
              <a:ext cx="51225" cy="103575"/>
            </a:xfrm>
            <a:custGeom>
              <a:rect b="b" l="l" r="r" t="t"/>
              <a:pathLst>
                <a:path extrusionOk="0" h="4143" w="2049">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76"/>
            <p:cNvSpPr/>
            <p:nvPr/>
          </p:nvSpPr>
          <p:spPr>
            <a:xfrm>
              <a:off x="-60156900" y="3367325"/>
              <a:ext cx="51225" cy="103575"/>
            </a:xfrm>
            <a:custGeom>
              <a:rect b="b" l="l" r="r" t="t"/>
              <a:pathLst>
                <a:path extrusionOk="0" h="4143" w="2049">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76"/>
            <p:cNvSpPr/>
            <p:nvPr/>
          </p:nvSpPr>
          <p:spPr>
            <a:xfrm>
              <a:off x="-60094675" y="3367325"/>
              <a:ext cx="51225" cy="103575"/>
            </a:xfrm>
            <a:custGeom>
              <a:rect b="b" l="l" r="r" t="t"/>
              <a:pathLst>
                <a:path extrusionOk="0" h="4143" w="2049">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76"/>
            <p:cNvSpPr/>
            <p:nvPr/>
          </p:nvSpPr>
          <p:spPr>
            <a:xfrm>
              <a:off x="-60254550" y="3478525"/>
              <a:ext cx="318200" cy="206375"/>
            </a:xfrm>
            <a:custGeom>
              <a:rect b="b" l="l" r="r" t="t"/>
              <a:pathLst>
                <a:path extrusionOk="0" h="8255" w="12728">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76" name="Google Shape;6276;p76"/>
          <p:cNvGrpSpPr/>
          <p:nvPr/>
        </p:nvGrpSpPr>
        <p:grpSpPr>
          <a:xfrm>
            <a:off x="3063465" y="3348127"/>
            <a:ext cx="366364" cy="366248"/>
            <a:chOff x="-60255350" y="3733825"/>
            <a:chExt cx="316650" cy="316550"/>
          </a:xfrm>
        </p:grpSpPr>
        <p:sp>
          <p:nvSpPr>
            <p:cNvPr id="6277" name="Google Shape;6277;p76"/>
            <p:cNvSpPr/>
            <p:nvPr/>
          </p:nvSpPr>
          <p:spPr>
            <a:xfrm>
              <a:off x="-60218325" y="3733825"/>
              <a:ext cx="235525" cy="316550"/>
            </a:xfrm>
            <a:custGeom>
              <a:rect b="b" l="l" r="r" t="t"/>
              <a:pathLst>
                <a:path extrusionOk="0" h="12662" w="9421">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76"/>
            <p:cNvSpPr/>
            <p:nvPr/>
          </p:nvSpPr>
          <p:spPr>
            <a:xfrm>
              <a:off x="-60255350" y="3844775"/>
              <a:ext cx="34675" cy="20500"/>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76"/>
            <p:cNvSpPr/>
            <p:nvPr/>
          </p:nvSpPr>
          <p:spPr>
            <a:xfrm>
              <a:off x="-59974175" y="3844775"/>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76"/>
            <p:cNvSpPr/>
            <p:nvPr/>
          </p:nvSpPr>
          <p:spPr>
            <a:xfrm>
              <a:off x="-60212825" y="3939475"/>
              <a:ext cx="32325" cy="30350"/>
            </a:xfrm>
            <a:custGeom>
              <a:rect b="b" l="l" r="r" t="t"/>
              <a:pathLst>
                <a:path extrusionOk="0" h="1214" w="1293">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76"/>
            <p:cNvSpPr/>
            <p:nvPr/>
          </p:nvSpPr>
          <p:spPr>
            <a:xfrm>
              <a:off x="-60012750" y="3739425"/>
              <a:ext cx="32300" cy="30350"/>
            </a:xfrm>
            <a:custGeom>
              <a:rect b="b" l="l" r="r" t="t"/>
              <a:pathLst>
                <a:path extrusionOk="0" h="1214" w="1292">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76"/>
            <p:cNvSpPr/>
            <p:nvPr/>
          </p:nvSpPr>
          <p:spPr>
            <a:xfrm>
              <a:off x="-60012750" y="3939475"/>
              <a:ext cx="32300" cy="30350"/>
            </a:xfrm>
            <a:custGeom>
              <a:rect b="b" l="l" r="r" t="t"/>
              <a:pathLst>
                <a:path extrusionOk="0" h="1214" w="1292">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76"/>
            <p:cNvSpPr/>
            <p:nvPr/>
          </p:nvSpPr>
          <p:spPr>
            <a:xfrm>
              <a:off x="-60212825" y="3739425"/>
              <a:ext cx="32325" cy="30350"/>
            </a:xfrm>
            <a:custGeom>
              <a:rect b="b" l="l" r="r" t="t"/>
              <a:pathLst>
                <a:path extrusionOk="0" h="1214" w="1293">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4" name="Google Shape;6284;p76"/>
          <p:cNvGrpSpPr/>
          <p:nvPr/>
        </p:nvGrpSpPr>
        <p:grpSpPr>
          <a:xfrm>
            <a:off x="3091262" y="3807035"/>
            <a:ext cx="310770" cy="365467"/>
            <a:chOff x="-60232500" y="4101525"/>
            <a:chExt cx="268600" cy="315875"/>
          </a:xfrm>
        </p:grpSpPr>
        <p:sp>
          <p:nvSpPr>
            <p:cNvPr id="6285" name="Google Shape;6285;p76"/>
            <p:cNvSpPr/>
            <p:nvPr/>
          </p:nvSpPr>
          <p:spPr>
            <a:xfrm>
              <a:off x="-60222275" y="4273225"/>
              <a:ext cx="63025" cy="144175"/>
            </a:xfrm>
            <a:custGeom>
              <a:rect b="b" l="l" r="r" t="t"/>
              <a:pathLst>
                <a:path extrusionOk="0" h="5767" w="2521">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76"/>
            <p:cNvSpPr/>
            <p:nvPr/>
          </p:nvSpPr>
          <p:spPr>
            <a:xfrm>
              <a:off x="-60232500" y="4101525"/>
              <a:ext cx="268600" cy="315875"/>
            </a:xfrm>
            <a:custGeom>
              <a:rect b="b" l="l" r="r" t="t"/>
              <a:pathLst>
                <a:path extrusionOk="0" h="12635" w="10744">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87" name="Google Shape;6287;p76"/>
          <p:cNvSpPr/>
          <p:nvPr/>
        </p:nvSpPr>
        <p:spPr>
          <a:xfrm>
            <a:off x="2179036" y="4275969"/>
            <a:ext cx="366335" cy="367290"/>
          </a:xfrm>
          <a:custGeom>
            <a:rect b="b" l="l" r="r" t="t"/>
            <a:pathLst>
              <a:path extrusionOk="0" h="12698" w="12665">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88" name="Google Shape;6288;p76"/>
          <p:cNvGrpSpPr/>
          <p:nvPr/>
        </p:nvGrpSpPr>
        <p:grpSpPr>
          <a:xfrm>
            <a:off x="2624262" y="1532866"/>
            <a:ext cx="368186" cy="366364"/>
            <a:chOff x="-63679950" y="3360375"/>
            <a:chExt cx="318225" cy="316650"/>
          </a:xfrm>
        </p:grpSpPr>
        <p:sp>
          <p:nvSpPr>
            <p:cNvPr id="6289" name="Google Shape;6289;p76"/>
            <p:cNvSpPr/>
            <p:nvPr/>
          </p:nvSpPr>
          <p:spPr>
            <a:xfrm>
              <a:off x="-63497200" y="3423400"/>
              <a:ext cx="40975" cy="40975"/>
            </a:xfrm>
            <a:custGeom>
              <a:rect b="b" l="l" r="r" t="t"/>
              <a:pathLst>
                <a:path extrusionOk="0" h="1639" w="1639">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76"/>
            <p:cNvSpPr/>
            <p:nvPr/>
          </p:nvSpPr>
          <p:spPr>
            <a:xfrm>
              <a:off x="-63516900" y="3485625"/>
              <a:ext cx="79575" cy="29950"/>
            </a:xfrm>
            <a:custGeom>
              <a:rect b="b" l="l" r="r" t="t"/>
              <a:pathLst>
                <a:path extrusionOk="0" h="1198" w="3183">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76"/>
            <p:cNvSpPr/>
            <p:nvPr/>
          </p:nvSpPr>
          <p:spPr>
            <a:xfrm>
              <a:off x="-63618500" y="3360375"/>
              <a:ext cx="256775" cy="256600"/>
            </a:xfrm>
            <a:custGeom>
              <a:rect b="b" l="l" r="r" t="t"/>
              <a:pathLst>
                <a:path extrusionOk="0" h="10264" w="10271">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76"/>
            <p:cNvSpPr/>
            <p:nvPr/>
          </p:nvSpPr>
          <p:spPr>
            <a:xfrm>
              <a:off x="-63679950" y="3576200"/>
              <a:ext cx="102425" cy="100825"/>
            </a:xfrm>
            <a:custGeom>
              <a:rect b="b" l="l" r="r" t="t"/>
              <a:pathLst>
                <a:path extrusionOk="0" h="4033" w="4097">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93" name="Google Shape;6293;p76"/>
          <p:cNvSpPr/>
          <p:nvPr/>
        </p:nvSpPr>
        <p:spPr>
          <a:xfrm>
            <a:off x="2623229" y="1975169"/>
            <a:ext cx="370009" cy="367724"/>
          </a:xfrm>
          <a:custGeom>
            <a:rect b="b" l="l" r="r" t="t"/>
            <a:pathLst>
              <a:path extrusionOk="0" h="12713" w="12792">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94" name="Google Shape;6294;p76"/>
          <p:cNvGrpSpPr/>
          <p:nvPr/>
        </p:nvGrpSpPr>
        <p:grpSpPr>
          <a:xfrm>
            <a:off x="2622889" y="2404203"/>
            <a:ext cx="370934" cy="367521"/>
            <a:chOff x="-63679950" y="4093450"/>
            <a:chExt cx="320600" cy="317650"/>
          </a:xfrm>
        </p:grpSpPr>
        <p:sp>
          <p:nvSpPr>
            <p:cNvPr id="6295" name="Google Shape;6295;p76"/>
            <p:cNvSpPr/>
            <p:nvPr/>
          </p:nvSpPr>
          <p:spPr>
            <a:xfrm>
              <a:off x="-63595650" y="4093450"/>
              <a:ext cx="236300" cy="230425"/>
            </a:xfrm>
            <a:custGeom>
              <a:rect b="b" l="l" r="r" t="t"/>
              <a:pathLst>
                <a:path extrusionOk="0" h="9217" w="9452">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76"/>
            <p:cNvSpPr/>
            <p:nvPr/>
          </p:nvSpPr>
          <p:spPr>
            <a:xfrm>
              <a:off x="-63679950" y="4233850"/>
              <a:ext cx="177250" cy="177250"/>
            </a:xfrm>
            <a:custGeom>
              <a:rect b="b" l="l" r="r" t="t"/>
              <a:pathLst>
                <a:path extrusionOk="0" h="7090" w="709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76"/>
            <p:cNvSpPr/>
            <p:nvPr/>
          </p:nvSpPr>
          <p:spPr>
            <a:xfrm>
              <a:off x="-63548400" y="4348850"/>
              <a:ext cx="185900" cy="62250"/>
            </a:xfrm>
            <a:custGeom>
              <a:rect b="b" l="l" r="r" t="t"/>
              <a:pathLst>
                <a:path extrusionOk="0" h="2490" w="7436">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8" name="Google Shape;6298;p76"/>
          <p:cNvGrpSpPr/>
          <p:nvPr/>
        </p:nvGrpSpPr>
        <p:grpSpPr>
          <a:xfrm>
            <a:off x="1283006" y="2897205"/>
            <a:ext cx="366364" cy="367290"/>
            <a:chOff x="-61784125" y="3377700"/>
            <a:chExt cx="316650" cy="317450"/>
          </a:xfrm>
        </p:grpSpPr>
        <p:sp>
          <p:nvSpPr>
            <p:cNvPr id="6299" name="Google Shape;6299;p76"/>
            <p:cNvSpPr/>
            <p:nvPr/>
          </p:nvSpPr>
          <p:spPr>
            <a:xfrm>
              <a:off x="-61688025" y="3460400"/>
              <a:ext cx="124450" cy="51225"/>
            </a:xfrm>
            <a:custGeom>
              <a:rect b="b" l="l" r="r" t="t"/>
              <a:pathLst>
                <a:path extrusionOk="0" h="2049" w="4978">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76"/>
            <p:cNvSpPr/>
            <p:nvPr/>
          </p:nvSpPr>
          <p:spPr>
            <a:xfrm>
              <a:off x="-61677800" y="3518900"/>
              <a:ext cx="104775" cy="61850"/>
            </a:xfrm>
            <a:custGeom>
              <a:rect b="b" l="l" r="r" t="t"/>
              <a:pathLst>
                <a:path extrusionOk="0" h="2474" w="4191">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76"/>
            <p:cNvSpPr/>
            <p:nvPr/>
          </p:nvSpPr>
          <p:spPr>
            <a:xfrm>
              <a:off x="-61667550" y="3377700"/>
              <a:ext cx="82700" cy="82725"/>
            </a:xfrm>
            <a:custGeom>
              <a:rect b="b" l="l" r="r" t="t"/>
              <a:pathLst>
                <a:path extrusionOk="0" h="3309" w="3308">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76"/>
            <p:cNvSpPr/>
            <p:nvPr/>
          </p:nvSpPr>
          <p:spPr>
            <a:xfrm>
              <a:off x="-61591150" y="3643150"/>
              <a:ext cx="123675" cy="51200"/>
            </a:xfrm>
            <a:custGeom>
              <a:rect b="b" l="l" r="r" t="t"/>
              <a:pathLst>
                <a:path extrusionOk="0" h="2048" w="4947">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76"/>
            <p:cNvSpPr/>
            <p:nvPr/>
          </p:nvSpPr>
          <p:spPr>
            <a:xfrm>
              <a:off x="-61570675" y="3560450"/>
              <a:ext cx="82725" cy="82725"/>
            </a:xfrm>
            <a:custGeom>
              <a:rect b="b" l="l" r="r" t="t"/>
              <a:pathLst>
                <a:path extrusionOk="0" h="3309" w="3309">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76"/>
            <p:cNvSpPr/>
            <p:nvPr/>
          </p:nvSpPr>
          <p:spPr>
            <a:xfrm>
              <a:off x="-61784125" y="3643925"/>
              <a:ext cx="124450" cy="51225"/>
            </a:xfrm>
            <a:custGeom>
              <a:rect b="b" l="l" r="r" t="t"/>
              <a:pathLst>
                <a:path extrusionOk="0" h="2049" w="4978">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76"/>
            <p:cNvSpPr/>
            <p:nvPr/>
          </p:nvSpPr>
          <p:spPr>
            <a:xfrm>
              <a:off x="-61763650" y="3560450"/>
              <a:ext cx="82725" cy="82725"/>
            </a:xfrm>
            <a:custGeom>
              <a:rect b="b" l="l" r="r" t="t"/>
              <a:pathLst>
                <a:path extrusionOk="0" h="3309" w="3309">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06" name="Google Shape;6306;p76"/>
          <p:cNvGrpSpPr/>
          <p:nvPr/>
        </p:nvGrpSpPr>
        <p:grpSpPr>
          <a:xfrm>
            <a:off x="1283006" y="3347607"/>
            <a:ext cx="366364" cy="367290"/>
            <a:chOff x="-61783350" y="3743950"/>
            <a:chExt cx="316650" cy="317450"/>
          </a:xfrm>
        </p:grpSpPr>
        <p:sp>
          <p:nvSpPr>
            <p:cNvPr id="6307" name="Google Shape;6307;p76"/>
            <p:cNvSpPr/>
            <p:nvPr/>
          </p:nvSpPr>
          <p:spPr>
            <a:xfrm>
              <a:off x="-61783350" y="3743950"/>
              <a:ext cx="316650" cy="317450"/>
            </a:xfrm>
            <a:custGeom>
              <a:rect b="b" l="l" r="r" t="t"/>
              <a:pathLst>
                <a:path extrusionOk="0" h="12698" w="12666">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76"/>
            <p:cNvSpPr/>
            <p:nvPr/>
          </p:nvSpPr>
          <p:spPr>
            <a:xfrm>
              <a:off x="-61739225" y="3833750"/>
              <a:ext cx="272525" cy="149675"/>
            </a:xfrm>
            <a:custGeom>
              <a:rect b="b" l="l" r="r" t="t"/>
              <a:pathLst>
                <a:path extrusionOk="0" h="5987" w="10901">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09" name="Google Shape;6309;p76"/>
          <p:cNvSpPr/>
          <p:nvPr/>
        </p:nvSpPr>
        <p:spPr>
          <a:xfrm>
            <a:off x="1282887" y="3806407"/>
            <a:ext cx="366364" cy="366682"/>
          </a:xfrm>
          <a:custGeom>
            <a:rect b="b" l="l" r="r" t="t"/>
            <a:pathLst>
              <a:path extrusionOk="0" h="12677" w="12666">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76"/>
          <p:cNvSpPr/>
          <p:nvPr/>
        </p:nvSpPr>
        <p:spPr>
          <a:xfrm>
            <a:off x="3505689" y="2907052"/>
            <a:ext cx="366364" cy="347563"/>
          </a:xfrm>
          <a:custGeom>
            <a:rect b="b" l="l" r="r" t="t"/>
            <a:pathLst>
              <a:path extrusionOk="0" h="12016" w="12666">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76"/>
          <p:cNvSpPr/>
          <p:nvPr/>
        </p:nvSpPr>
        <p:spPr>
          <a:xfrm>
            <a:off x="3504778" y="3387693"/>
            <a:ext cx="368186" cy="287081"/>
          </a:xfrm>
          <a:custGeom>
            <a:rect b="b" l="l" r="r" t="t"/>
            <a:pathLst>
              <a:path extrusionOk="0" h="9925" w="12729">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12" name="Google Shape;6312;p76"/>
          <p:cNvGrpSpPr/>
          <p:nvPr/>
        </p:nvGrpSpPr>
        <p:grpSpPr>
          <a:xfrm>
            <a:off x="3504430" y="3807440"/>
            <a:ext cx="369112" cy="364657"/>
            <a:chOff x="-59869425" y="4102225"/>
            <a:chExt cx="319025" cy="315175"/>
          </a:xfrm>
        </p:grpSpPr>
        <p:sp>
          <p:nvSpPr>
            <p:cNvPr id="6313" name="Google Shape;6313;p76"/>
            <p:cNvSpPr/>
            <p:nvPr/>
          </p:nvSpPr>
          <p:spPr>
            <a:xfrm>
              <a:off x="-59869425" y="4102225"/>
              <a:ext cx="149675" cy="256825"/>
            </a:xfrm>
            <a:custGeom>
              <a:rect b="b" l="l" r="r" t="t"/>
              <a:pathLst>
                <a:path extrusionOk="0" h="10273" w="5987">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76"/>
            <p:cNvSpPr/>
            <p:nvPr/>
          </p:nvSpPr>
          <p:spPr>
            <a:xfrm>
              <a:off x="-59811125" y="4322075"/>
              <a:ext cx="201650" cy="95325"/>
            </a:xfrm>
            <a:custGeom>
              <a:rect b="b" l="l" r="r" t="t"/>
              <a:pathLst>
                <a:path extrusionOk="0" h="3813" w="8066">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76"/>
            <p:cNvSpPr/>
            <p:nvPr/>
          </p:nvSpPr>
          <p:spPr>
            <a:xfrm>
              <a:off x="-59700075" y="4102225"/>
              <a:ext cx="149675" cy="256525"/>
            </a:xfrm>
            <a:custGeom>
              <a:rect b="b" l="l" r="r" t="t"/>
              <a:pathLst>
                <a:path extrusionOk="0" h="10261" w="5987">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76"/>
            <p:cNvSpPr/>
            <p:nvPr/>
          </p:nvSpPr>
          <p:spPr>
            <a:xfrm>
              <a:off x="-59742600" y="4187375"/>
              <a:ext cx="63025" cy="144950"/>
            </a:xfrm>
            <a:custGeom>
              <a:rect b="b" l="l" r="r" t="t"/>
              <a:pathLst>
                <a:path extrusionOk="0" h="5798" w="2521">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7" name="Google Shape;6317;p76"/>
          <p:cNvGrpSpPr/>
          <p:nvPr/>
        </p:nvGrpSpPr>
        <p:grpSpPr>
          <a:xfrm>
            <a:off x="2623233" y="4276262"/>
            <a:ext cx="366364" cy="365467"/>
            <a:chOff x="-59029025" y="3711650"/>
            <a:chExt cx="316650" cy="315875"/>
          </a:xfrm>
        </p:grpSpPr>
        <p:sp>
          <p:nvSpPr>
            <p:cNvPr id="6318" name="Google Shape;6318;p76"/>
            <p:cNvSpPr/>
            <p:nvPr/>
          </p:nvSpPr>
          <p:spPr>
            <a:xfrm>
              <a:off x="-59029025" y="3712450"/>
              <a:ext cx="70125" cy="70125"/>
            </a:xfrm>
            <a:custGeom>
              <a:rect b="b" l="l" r="r" t="t"/>
              <a:pathLst>
                <a:path extrusionOk="0" h="2805" w="2805">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76"/>
            <p:cNvSpPr/>
            <p:nvPr/>
          </p:nvSpPr>
          <p:spPr>
            <a:xfrm>
              <a:off x="-58782500" y="3958175"/>
              <a:ext cx="70125" cy="69350"/>
            </a:xfrm>
            <a:custGeom>
              <a:rect b="b" l="l" r="r" t="t"/>
              <a:pathLst>
                <a:path extrusionOk="0" h="2774" w="2805">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76"/>
            <p:cNvSpPr/>
            <p:nvPr/>
          </p:nvSpPr>
          <p:spPr>
            <a:xfrm>
              <a:off x="-58782500" y="3711650"/>
              <a:ext cx="70125" cy="70125"/>
            </a:xfrm>
            <a:custGeom>
              <a:rect b="b" l="l" r="r" t="t"/>
              <a:pathLst>
                <a:path extrusionOk="0" h="2805" w="2805">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76"/>
            <p:cNvSpPr/>
            <p:nvPr/>
          </p:nvSpPr>
          <p:spPr>
            <a:xfrm>
              <a:off x="-58911650" y="3880200"/>
              <a:ext cx="79550" cy="30750"/>
            </a:xfrm>
            <a:custGeom>
              <a:rect b="b" l="l" r="r" t="t"/>
              <a:pathLst>
                <a:path extrusionOk="0" h="1230" w="3182">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76"/>
            <p:cNvSpPr/>
            <p:nvPr/>
          </p:nvSpPr>
          <p:spPr>
            <a:xfrm>
              <a:off x="-58891975" y="3818000"/>
              <a:ext cx="41775" cy="41750"/>
            </a:xfrm>
            <a:custGeom>
              <a:rect b="b" l="l" r="r" t="t"/>
              <a:pathLst>
                <a:path extrusionOk="0" h="1670" w="1671">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76"/>
            <p:cNvSpPr/>
            <p:nvPr/>
          </p:nvSpPr>
          <p:spPr>
            <a:xfrm>
              <a:off x="-58983325" y="3755775"/>
              <a:ext cx="227625" cy="226850"/>
            </a:xfrm>
            <a:custGeom>
              <a:rect b="b" l="l" r="r" t="t"/>
              <a:pathLst>
                <a:path extrusionOk="0" h="9074" w="9105">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76"/>
            <p:cNvSpPr/>
            <p:nvPr/>
          </p:nvSpPr>
          <p:spPr>
            <a:xfrm>
              <a:off x="-59029025" y="3956600"/>
              <a:ext cx="70900" cy="70925"/>
            </a:xfrm>
            <a:custGeom>
              <a:rect b="b" l="l" r="r" t="t"/>
              <a:pathLst>
                <a:path extrusionOk="0" h="2837" w="2836">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5" name="Google Shape;6325;p76"/>
          <p:cNvGrpSpPr/>
          <p:nvPr/>
        </p:nvGrpSpPr>
        <p:grpSpPr>
          <a:xfrm>
            <a:off x="4859311" y="1532317"/>
            <a:ext cx="351940" cy="348188"/>
            <a:chOff x="581525" y="3254850"/>
            <a:chExt cx="297750" cy="294575"/>
          </a:xfrm>
        </p:grpSpPr>
        <p:sp>
          <p:nvSpPr>
            <p:cNvPr id="6326" name="Google Shape;6326;p76"/>
            <p:cNvSpPr/>
            <p:nvPr/>
          </p:nvSpPr>
          <p:spPr>
            <a:xfrm>
              <a:off x="616950" y="3358025"/>
              <a:ext cx="89025" cy="86650"/>
            </a:xfrm>
            <a:custGeom>
              <a:rect b="b" l="l" r="r" t="t"/>
              <a:pathLst>
                <a:path extrusionOk="0" h="3466" w="3561">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76"/>
            <p:cNvSpPr/>
            <p:nvPr/>
          </p:nvSpPr>
          <p:spPr>
            <a:xfrm>
              <a:off x="721725" y="3254850"/>
              <a:ext cx="157550" cy="155975"/>
            </a:xfrm>
            <a:custGeom>
              <a:rect b="b" l="l" r="r" t="t"/>
              <a:pathLst>
                <a:path extrusionOk="0" h="6239" w="6302">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76"/>
            <p:cNvSpPr/>
            <p:nvPr/>
          </p:nvSpPr>
          <p:spPr>
            <a:xfrm>
              <a:off x="581525" y="3440725"/>
              <a:ext cx="157550" cy="108700"/>
            </a:xfrm>
            <a:custGeom>
              <a:rect b="b" l="l" r="r" t="t"/>
              <a:pathLst>
                <a:path extrusionOk="0" h="4348" w="6302">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9" name="Google Shape;6329;p76"/>
          <p:cNvGrpSpPr/>
          <p:nvPr/>
        </p:nvGrpSpPr>
        <p:grpSpPr>
          <a:xfrm>
            <a:off x="4858380" y="1971253"/>
            <a:ext cx="353802" cy="351497"/>
            <a:chOff x="580725" y="3617925"/>
            <a:chExt cx="299325" cy="297375"/>
          </a:xfrm>
        </p:grpSpPr>
        <p:sp>
          <p:nvSpPr>
            <p:cNvPr id="6330" name="Google Shape;6330;p76"/>
            <p:cNvSpPr/>
            <p:nvPr/>
          </p:nvSpPr>
          <p:spPr>
            <a:xfrm>
              <a:off x="609075" y="3662050"/>
              <a:ext cx="51225" cy="51200"/>
            </a:xfrm>
            <a:custGeom>
              <a:rect b="b" l="l" r="r" t="t"/>
              <a:pathLst>
                <a:path extrusionOk="0" h="2048" w="2049">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76"/>
            <p:cNvSpPr/>
            <p:nvPr/>
          </p:nvSpPr>
          <p:spPr>
            <a:xfrm>
              <a:off x="668950" y="3617925"/>
              <a:ext cx="122875" cy="104475"/>
            </a:xfrm>
            <a:custGeom>
              <a:rect b="b" l="l" r="r" t="t"/>
              <a:pathLst>
                <a:path extrusionOk="0" h="4179" w="4915">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76"/>
            <p:cNvSpPr/>
            <p:nvPr/>
          </p:nvSpPr>
          <p:spPr>
            <a:xfrm>
              <a:off x="580725" y="3721900"/>
              <a:ext cx="141800" cy="192025"/>
            </a:xfrm>
            <a:custGeom>
              <a:rect b="b" l="l" r="r" t="t"/>
              <a:pathLst>
                <a:path extrusionOk="0" h="7681" w="5672">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76"/>
            <p:cNvSpPr/>
            <p:nvPr/>
          </p:nvSpPr>
          <p:spPr>
            <a:xfrm>
              <a:off x="800475" y="3662050"/>
              <a:ext cx="51225" cy="51200"/>
            </a:xfrm>
            <a:custGeom>
              <a:rect b="b" l="l" r="r" t="t"/>
              <a:pathLst>
                <a:path extrusionOk="0" h="2048" w="2049">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76"/>
            <p:cNvSpPr/>
            <p:nvPr/>
          </p:nvSpPr>
          <p:spPr>
            <a:xfrm>
              <a:off x="738250" y="3722700"/>
              <a:ext cx="141800" cy="192600"/>
            </a:xfrm>
            <a:custGeom>
              <a:rect b="b" l="l" r="r" t="t"/>
              <a:pathLst>
                <a:path extrusionOk="0" h="7704" w="5672">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5" name="Google Shape;6335;p76"/>
          <p:cNvGrpSpPr/>
          <p:nvPr/>
        </p:nvGrpSpPr>
        <p:grpSpPr>
          <a:xfrm>
            <a:off x="4860242" y="2418443"/>
            <a:ext cx="350079" cy="350079"/>
            <a:chOff x="583100" y="3982600"/>
            <a:chExt cx="296175" cy="296175"/>
          </a:xfrm>
        </p:grpSpPr>
        <p:sp>
          <p:nvSpPr>
            <p:cNvPr id="6336" name="Google Shape;6336;p76"/>
            <p:cNvSpPr/>
            <p:nvPr/>
          </p:nvSpPr>
          <p:spPr>
            <a:xfrm>
              <a:off x="694925" y="3982600"/>
              <a:ext cx="70925" cy="68550"/>
            </a:xfrm>
            <a:custGeom>
              <a:rect b="b" l="l" r="r" t="t"/>
              <a:pathLst>
                <a:path extrusionOk="0" h="2742" w="2837">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76"/>
            <p:cNvSpPr/>
            <p:nvPr/>
          </p:nvSpPr>
          <p:spPr>
            <a:xfrm>
              <a:off x="609075" y="4139350"/>
              <a:ext cx="69350" cy="68525"/>
            </a:xfrm>
            <a:custGeom>
              <a:rect b="b" l="l" r="r" t="t"/>
              <a:pathLst>
                <a:path extrusionOk="0" h="2741"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76"/>
            <p:cNvSpPr/>
            <p:nvPr/>
          </p:nvSpPr>
          <p:spPr>
            <a:xfrm>
              <a:off x="783925" y="4140125"/>
              <a:ext cx="68550" cy="68550"/>
            </a:xfrm>
            <a:custGeom>
              <a:rect b="b" l="l" r="r" t="t"/>
              <a:pathLst>
                <a:path extrusionOk="0" h="2742" w="2742">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76"/>
            <p:cNvSpPr/>
            <p:nvPr/>
          </p:nvSpPr>
          <p:spPr>
            <a:xfrm>
              <a:off x="583100" y="4207075"/>
              <a:ext cx="122100" cy="71700"/>
            </a:xfrm>
            <a:custGeom>
              <a:rect b="b" l="l" r="r" t="t"/>
              <a:pathLst>
                <a:path extrusionOk="0" h="2868" w="4884">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76"/>
            <p:cNvSpPr/>
            <p:nvPr/>
          </p:nvSpPr>
          <p:spPr>
            <a:xfrm>
              <a:off x="669725" y="4049550"/>
              <a:ext cx="122900" cy="72475"/>
            </a:xfrm>
            <a:custGeom>
              <a:rect b="b" l="l" r="r" t="t"/>
              <a:pathLst>
                <a:path extrusionOk="0" h="2899" w="4916">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76"/>
            <p:cNvSpPr/>
            <p:nvPr/>
          </p:nvSpPr>
          <p:spPr>
            <a:xfrm>
              <a:off x="757150" y="4207075"/>
              <a:ext cx="122125" cy="71700"/>
            </a:xfrm>
            <a:custGeom>
              <a:rect b="b" l="l" r="r" t="t"/>
              <a:pathLst>
                <a:path extrusionOk="0" h="2868" w="4885">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76"/>
            <p:cNvSpPr/>
            <p:nvPr/>
          </p:nvSpPr>
          <p:spPr>
            <a:xfrm>
              <a:off x="691775" y="4139350"/>
              <a:ext cx="77225" cy="64600"/>
            </a:xfrm>
            <a:custGeom>
              <a:rect b="b" l="l" r="r" t="t"/>
              <a:pathLst>
                <a:path extrusionOk="0" h="2584" w="3089">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3" name="Google Shape;6343;p76"/>
          <p:cNvGrpSpPr/>
          <p:nvPr/>
        </p:nvGrpSpPr>
        <p:grpSpPr>
          <a:xfrm>
            <a:off x="7092856" y="1532067"/>
            <a:ext cx="307231" cy="348690"/>
            <a:chOff x="2423775" y="3226875"/>
            <a:chExt cx="259925" cy="295000"/>
          </a:xfrm>
        </p:grpSpPr>
        <p:sp>
          <p:nvSpPr>
            <p:cNvPr id="6344" name="Google Shape;6344;p76"/>
            <p:cNvSpPr/>
            <p:nvPr/>
          </p:nvSpPr>
          <p:spPr>
            <a:xfrm>
              <a:off x="2509625" y="3365900"/>
              <a:ext cx="86650" cy="52000"/>
            </a:xfrm>
            <a:custGeom>
              <a:rect b="b" l="l" r="r" t="t"/>
              <a:pathLst>
                <a:path extrusionOk="0" h="2080" w="3466">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76"/>
            <p:cNvSpPr/>
            <p:nvPr/>
          </p:nvSpPr>
          <p:spPr>
            <a:xfrm>
              <a:off x="2534825" y="3313925"/>
              <a:ext cx="35475" cy="35450"/>
            </a:xfrm>
            <a:custGeom>
              <a:rect b="b" l="l" r="r" t="t"/>
              <a:pathLst>
                <a:path extrusionOk="0" h="1418" w="1419">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76"/>
            <p:cNvSpPr/>
            <p:nvPr/>
          </p:nvSpPr>
          <p:spPr>
            <a:xfrm>
              <a:off x="2423775" y="3226875"/>
              <a:ext cx="259925" cy="295000"/>
            </a:xfrm>
            <a:custGeom>
              <a:rect b="b" l="l" r="r" t="t"/>
              <a:pathLst>
                <a:path extrusionOk="0" h="11800" w="10397">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7" name="Google Shape;6347;p76"/>
          <p:cNvGrpSpPr/>
          <p:nvPr/>
        </p:nvGrpSpPr>
        <p:grpSpPr>
          <a:xfrm>
            <a:off x="7070043" y="1973352"/>
            <a:ext cx="352857" cy="347301"/>
            <a:chOff x="2404875" y="3592725"/>
            <a:chExt cx="298525" cy="293825"/>
          </a:xfrm>
        </p:grpSpPr>
        <p:sp>
          <p:nvSpPr>
            <p:cNvPr id="6348" name="Google Shape;6348;p76"/>
            <p:cNvSpPr/>
            <p:nvPr/>
          </p:nvSpPr>
          <p:spPr>
            <a:xfrm>
              <a:off x="2404875" y="3747900"/>
              <a:ext cx="52775" cy="138650"/>
            </a:xfrm>
            <a:custGeom>
              <a:rect b="b" l="l" r="r" t="t"/>
              <a:pathLst>
                <a:path extrusionOk="0" h="5546" w="2111">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76"/>
            <p:cNvSpPr/>
            <p:nvPr/>
          </p:nvSpPr>
          <p:spPr>
            <a:xfrm>
              <a:off x="2458425" y="3592725"/>
              <a:ext cx="190625" cy="160700"/>
            </a:xfrm>
            <a:custGeom>
              <a:rect b="b" l="l" r="r" t="t"/>
              <a:pathLst>
                <a:path extrusionOk="0" h="6428" w="7625">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76"/>
            <p:cNvSpPr/>
            <p:nvPr/>
          </p:nvSpPr>
          <p:spPr>
            <a:xfrm>
              <a:off x="2474975" y="3742775"/>
              <a:ext cx="228425" cy="125650"/>
            </a:xfrm>
            <a:custGeom>
              <a:rect b="b" l="l" r="r" t="t"/>
              <a:pathLst>
                <a:path extrusionOk="0" h="5026" w="9137">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1" name="Google Shape;6351;p76"/>
          <p:cNvGrpSpPr/>
          <p:nvPr/>
        </p:nvGrpSpPr>
        <p:grpSpPr>
          <a:xfrm>
            <a:off x="7070974" y="2418917"/>
            <a:ext cx="350995" cy="349133"/>
            <a:chOff x="2404875" y="3955825"/>
            <a:chExt cx="296950" cy="295375"/>
          </a:xfrm>
        </p:grpSpPr>
        <p:sp>
          <p:nvSpPr>
            <p:cNvPr id="6352" name="Google Shape;6352;p76"/>
            <p:cNvSpPr/>
            <p:nvPr/>
          </p:nvSpPr>
          <p:spPr>
            <a:xfrm>
              <a:off x="2404875" y="3955825"/>
              <a:ext cx="219775" cy="224500"/>
            </a:xfrm>
            <a:custGeom>
              <a:rect b="b" l="l" r="r" t="t"/>
              <a:pathLst>
                <a:path extrusionOk="0" h="8980" w="8791">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76"/>
            <p:cNvSpPr/>
            <p:nvPr/>
          </p:nvSpPr>
          <p:spPr>
            <a:xfrm>
              <a:off x="2510400" y="4024075"/>
              <a:ext cx="191425" cy="87575"/>
            </a:xfrm>
            <a:custGeom>
              <a:rect b="b" l="l" r="r" t="t"/>
              <a:pathLst>
                <a:path extrusionOk="0" h="3503" w="7657">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76"/>
            <p:cNvSpPr/>
            <p:nvPr/>
          </p:nvSpPr>
          <p:spPr>
            <a:xfrm>
              <a:off x="2424550" y="4188175"/>
              <a:ext cx="189050" cy="63025"/>
            </a:xfrm>
            <a:custGeom>
              <a:rect b="b" l="l" r="r" t="t"/>
              <a:pathLst>
                <a:path extrusionOk="0" h="2521" w="7562">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76"/>
            <p:cNvSpPr/>
            <p:nvPr/>
          </p:nvSpPr>
          <p:spPr>
            <a:xfrm>
              <a:off x="2457625" y="4007025"/>
              <a:ext cx="115025" cy="122100"/>
            </a:xfrm>
            <a:custGeom>
              <a:rect b="b" l="l" r="r" t="t"/>
              <a:pathLst>
                <a:path extrusionOk="0" h="4884" w="4601">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6" name="Google Shape;6356;p76"/>
          <p:cNvGrpSpPr/>
          <p:nvPr/>
        </p:nvGrpSpPr>
        <p:grpSpPr>
          <a:xfrm>
            <a:off x="5764954" y="2883111"/>
            <a:ext cx="349163" cy="350079"/>
            <a:chOff x="4263650" y="3235150"/>
            <a:chExt cx="295400" cy="296175"/>
          </a:xfrm>
        </p:grpSpPr>
        <p:sp>
          <p:nvSpPr>
            <p:cNvPr id="6357" name="Google Shape;6357;p76"/>
            <p:cNvSpPr/>
            <p:nvPr/>
          </p:nvSpPr>
          <p:spPr>
            <a:xfrm>
              <a:off x="4393625" y="3391100"/>
              <a:ext cx="35450" cy="35475"/>
            </a:xfrm>
            <a:custGeom>
              <a:rect b="b" l="l" r="r" t="t"/>
              <a:pathLst>
                <a:path extrusionOk="0" h="1419" w="1418">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76"/>
            <p:cNvSpPr/>
            <p:nvPr/>
          </p:nvSpPr>
          <p:spPr>
            <a:xfrm>
              <a:off x="4377075" y="3443875"/>
              <a:ext cx="70125" cy="34675"/>
            </a:xfrm>
            <a:custGeom>
              <a:rect b="b" l="l" r="r" t="t"/>
              <a:pathLst>
                <a:path extrusionOk="0" h="1387" w="2805">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76"/>
            <p:cNvSpPr/>
            <p:nvPr/>
          </p:nvSpPr>
          <p:spPr>
            <a:xfrm>
              <a:off x="4333750" y="3357225"/>
              <a:ext cx="156775" cy="174100"/>
            </a:xfrm>
            <a:custGeom>
              <a:rect b="b" l="l" r="r" t="t"/>
              <a:pathLst>
                <a:path extrusionOk="0" h="6964" w="6271">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76"/>
            <p:cNvSpPr/>
            <p:nvPr/>
          </p:nvSpPr>
          <p:spPr>
            <a:xfrm>
              <a:off x="4316425" y="3235150"/>
              <a:ext cx="191425" cy="35475"/>
            </a:xfrm>
            <a:custGeom>
              <a:rect b="b" l="l" r="r" t="t"/>
              <a:pathLst>
                <a:path extrusionOk="0" h="1419" w="7657">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76"/>
            <p:cNvSpPr/>
            <p:nvPr/>
          </p:nvSpPr>
          <p:spPr>
            <a:xfrm>
              <a:off x="4263650" y="3288700"/>
              <a:ext cx="295400" cy="137875"/>
            </a:xfrm>
            <a:custGeom>
              <a:rect b="b" l="l" r="r" t="t"/>
              <a:pathLst>
                <a:path extrusionOk="0" h="5515" w="11816">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2" name="Google Shape;6362;p76"/>
          <p:cNvGrpSpPr/>
          <p:nvPr/>
        </p:nvGrpSpPr>
        <p:grpSpPr>
          <a:xfrm>
            <a:off x="5762634" y="3342272"/>
            <a:ext cx="353802" cy="327739"/>
            <a:chOff x="4266025" y="3609275"/>
            <a:chExt cx="299325" cy="277275"/>
          </a:xfrm>
        </p:grpSpPr>
        <p:sp>
          <p:nvSpPr>
            <p:cNvPr id="6363" name="Google Shape;6363;p76"/>
            <p:cNvSpPr/>
            <p:nvPr/>
          </p:nvSpPr>
          <p:spPr>
            <a:xfrm>
              <a:off x="4266025" y="3609275"/>
              <a:ext cx="299325" cy="224500"/>
            </a:xfrm>
            <a:custGeom>
              <a:rect b="b" l="l" r="r" t="t"/>
              <a:pathLst>
                <a:path extrusionOk="0" h="8980" w="11973">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76"/>
            <p:cNvSpPr/>
            <p:nvPr/>
          </p:nvSpPr>
          <p:spPr>
            <a:xfrm>
              <a:off x="4332975" y="3851850"/>
              <a:ext cx="157550" cy="34700"/>
            </a:xfrm>
            <a:custGeom>
              <a:rect b="b" l="l" r="r" t="t"/>
              <a:pathLst>
                <a:path extrusionOk="0" h="1388" w="6302">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5" name="Google Shape;6365;p76"/>
          <p:cNvGrpSpPr/>
          <p:nvPr/>
        </p:nvGrpSpPr>
        <p:grpSpPr>
          <a:xfrm>
            <a:off x="5763092" y="3807659"/>
            <a:ext cx="352886" cy="349133"/>
            <a:chOff x="4263650" y="3963700"/>
            <a:chExt cx="298550" cy="295375"/>
          </a:xfrm>
        </p:grpSpPr>
        <p:sp>
          <p:nvSpPr>
            <p:cNvPr id="6366" name="Google Shape;6366;p76"/>
            <p:cNvSpPr/>
            <p:nvPr/>
          </p:nvSpPr>
          <p:spPr>
            <a:xfrm>
              <a:off x="4384950" y="3963700"/>
              <a:ext cx="53575" cy="51225"/>
            </a:xfrm>
            <a:custGeom>
              <a:rect b="b" l="l" r="r" t="t"/>
              <a:pathLst>
                <a:path extrusionOk="0" h="2049" w="2143">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76"/>
            <p:cNvSpPr/>
            <p:nvPr/>
          </p:nvSpPr>
          <p:spPr>
            <a:xfrm>
              <a:off x="43156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76"/>
            <p:cNvSpPr/>
            <p:nvPr/>
          </p:nvSpPr>
          <p:spPr>
            <a:xfrm>
              <a:off x="44558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76"/>
            <p:cNvSpPr/>
            <p:nvPr/>
          </p:nvSpPr>
          <p:spPr>
            <a:xfrm>
              <a:off x="4263650" y="4085000"/>
              <a:ext cx="298550" cy="122100"/>
            </a:xfrm>
            <a:custGeom>
              <a:rect b="b" l="l" r="r" t="t"/>
              <a:pathLst>
                <a:path extrusionOk="0" h="4884" w="11942">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76"/>
            <p:cNvSpPr/>
            <p:nvPr/>
          </p:nvSpPr>
          <p:spPr>
            <a:xfrm>
              <a:off x="4431425" y="4196825"/>
              <a:ext cx="104000" cy="62250"/>
            </a:xfrm>
            <a:custGeom>
              <a:rect b="b" l="l" r="r" t="t"/>
              <a:pathLst>
                <a:path extrusionOk="0" h="2490" w="416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76"/>
            <p:cNvSpPr/>
            <p:nvPr/>
          </p:nvSpPr>
          <p:spPr>
            <a:xfrm>
              <a:off x="4359750" y="4022775"/>
              <a:ext cx="104775" cy="44125"/>
            </a:xfrm>
            <a:custGeom>
              <a:rect b="b" l="l" r="r" t="t"/>
              <a:pathLst>
                <a:path extrusionOk="0" h="1765" w="4191">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76"/>
            <p:cNvSpPr/>
            <p:nvPr/>
          </p:nvSpPr>
          <p:spPr>
            <a:xfrm>
              <a:off x="4291225" y="4196825"/>
              <a:ext cx="102425" cy="62250"/>
            </a:xfrm>
            <a:custGeom>
              <a:rect b="b" l="l" r="r" t="t"/>
              <a:pathLst>
                <a:path extrusionOk="0" h="2490" w="4097">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3" name="Google Shape;6373;p76"/>
          <p:cNvGrpSpPr/>
          <p:nvPr/>
        </p:nvGrpSpPr>
        <p:grpSpPr>
          <a:xfrm>
            <a:off x="8041429" y="2883111"/>
            <a:ext cx="226264" cy="350079"/>
            <a:chOff x="6164975" y="3211525"/>
            <a:chExt cx="191425" cy="296175"/>
          </a:xfrm>
        </p:grpSpPr>
        <p:sp>
          <p:nvSpPr>
            <p:cNvPr id="6374" name="Google Shape;6374;p76"/>
            <p:cNvSpPr/>
            <p:nvPr/>
          </p:nvSpPr>
          <p:spPr>
            <a:xfrm>
              <a:off x="6269750" y="3371400"/>
              <a:ext cx="68525" cy="84300"/>
            </a:xfrm>
            <a:custGeom>
              <a:rect b="b" l="l" r="r" t="t"/>
              <a:pathLst>
                <a:path extrusionOk="0" h="3372" w="2741">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76"/>
            <p:cNvSpPr/>
            <p:nvPr/>
          </p:nvSpPr>
          <p:spPr>
            <a:xfrm>
              <a:off x="6228775" y="3424175"/>
              <a:ext cx="62250" cy="30750"/>
            </a:xfrm>
            <a:custGeom>
              <a:rect b="b" l="l" r="r" t="t"/>
              <a:pathLst>
                <a:path extrusionOk="0" h="1230" w="2490">
                  <a:moveTo>
                    <a:pt x="1229" y="1"/>
                  </a:moveTo>
                  <a:lnTo>
                    <a:pt x="1" y="1229"/>
                  </a:lnTo>
                  <a:lnTo>
                    <a:pt x="2490" y="1229"/>
                  </a:ln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76"/>
            <p:cNvSpPr/>
            <p:nvPr/>
          </p:nvSpPr>
          <p:spPr>
            <a:xfrm>
              <a:off x="6182300" y="3369825"/>
              <a:ext cx="69350" cy="85100"/>
            </a:xfrm>
            <a:custGeom>
              <a:rect b="b" l="l" r="r" t="t"/>
              <a:pathLst>
                <a:path extrusionOk="0" h="3404" w="2774">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76"/>
            <p:cNvSpPr/>
            <p:nvPr/>
          </p:nvSpPr>
          <p:spPr>
            <a:xfrm>
              <a:off x="6164975" y="3472225"/>
              <a:ext cx="191425" cy="35475"/>
            </a:xfrm>
            <a:custGeom>
              <a:rect b="b" l="l" r="r" t="t"/>
              <a:pathLst>
                <a:path extrusionOk="0" h="1419" w="7657">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76"/>
            <p:cNvSpPr/>
            <p:nvPr/>
          </p:nvSpPr>
          <p:spPr>
            <a:xfrm>
              <a:off x="6164975" y="3211525"/>
              <a:ext cx="191425" cy="35475"/>
            </a:xfrm>
            <a:custGeom>
              <a:rect b="b" l="l" r="r" t="t"/>
              <a:pathLst>
                <a:path extrusionOk="0" h="1419" w="7657">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76"/>
            <p:cNvSpPr/>
            <p:nvPr/>
          </p:nvSpPr>
          <p:spPr>
            <a:xfrm>
              <a:off x="6183100" y="3262725"/>
              <a:ext cx="155175" cy="35650"/>
            </a:xfrm>
            <a:custGeom>
              <a:rect b="b" l="l" r="r" t="t"/>
              <a:pathLst>
                <a:path extrusionOk="0" h="1426" w="6207">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76"/>
            <p:cNvSpPr/>
            <p:nvPr/>
          </p:nvSpPr>
          <p:spPr>
            <a:xfrm>
              <a:off x="6181525" y="3294225"/>
              <a:ext cx="155975" cy="74050"/>
            </a:xfrm>
            <a:custGeom>
              <a:rect b="b" l="l" r="r" t="t"/>
              <a:pathLst>
                <a:path extrusionOk="0" h="2962" w="6239">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1" name="Google Shape;6381;p76"/>
          <p:cNvGrpSpPr/>
          <p:nvPr/>
        </p:nvGrpSpPr>
        <p:grpSpPr>
          <a:xfrm>
            <a:off x="5303466" y="1531387"/>
            <a:ext cx="352886" cy="350049"/>
            <a:chOff x="946175" y="3253275"/>
            <a:chExt cx="298550" cy="296150"/>
          </a:xfrm>
        </p:grpSpPr>
        <p:sp>
          <p:nvSpPr>
            <p:cNvPr id="6382" name="Google Shape;6382;p76"/>
            <p:cNvSpPr/>
            <p:nvPr/>
          </p:nvSpPr>
          <p:spPr>
            <a:xfrm>
              <a:off x="946175" y="3253275"/>
              <a:ext cx="209550" cy="261500"/>
            </a:xfrm>
            <a:custGeom>
              <a:rect b="b" l="l" r="r" t="t"/>
              <a:pathLst>
                <a:path extrusionOk="0" h="10460" w="8382">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76"/>
            <p:cNvSpPr/>
            <p:nvPr/>
          </p:nvSpPr>
          <p:spPr>
            <a:xfrm>
              <a:off x="986350" y="3293425"/>
              <a:ext cx="47300" cy="48075"/>
            </a:xfrm>
            <a:custGeom>
              <a:rect b="b" l="l" r="r" t="t"/>
              <a:pathLst>
                <a:path extrusionOk="0" h="1923" w="1892">
                  <a:moveTo>
                    <a:pt x="1891" y="1"/>
                  </a:moveTo>
                  <a:lnTo>
                    <a:pt x="1" y="1923"/>
                  </a:lnTo>
                  <a:lnTo>
                    <a:pt x="1891" y="1923"/>
                  </a:lnTo>
                  <a:lnTo>
                    <a:pt x="18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76"/>
            <p:cNvSpPr/>
            <p:nvPr/>
          </p:nvSpPr>
          <p:spPr>
            <a:xfrm>
              <a:off x="1051725" y="3359600"/>
              <a:ext cx="122100" cy="121325"/>
            </a:xfrm>
            <a:custGeom>
              <a:rect b="b" l="l" r="r" t="t"/>
              <a:pathLst>
                <a:path extrusionOk="0" h="4853" w="4884">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76"/>
            <p:cNvSpPr/>
            <p:nvPr/>
          </p:nvSpPr>
          <p:spPr>
            <a:xfrm>
              <a:off x="980050" y="3289500"/>
              <a:ext cx="192200" cy="242600"/>
            </a:xfrm>
            <a:custGeom>
              <a:rect b="b" l="l" r="r" t="t"/>
              <a:pathLst>
                <a:path extrusionOk="0" h="9704" w="7688">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76"/>
            <p:cNvSpPr/>
            <p:nvPr/>
          </p:nvSpPr>
          <p:spPr>
            <a:xfrm>
              <a:off x="1154125" y="3460400"/>
              <a:ext cx="90600" cy="89025"/>
            </a:xfrm>
            <a:custGeom>
              <a:rect b="b" l="l" r="r" t="t"/>
              <a:pathLst>
                <a:path extrusionOk="0" h="3561" w="3624">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7" name="Google Shape;6387;p76"/>
          <p:cNvGrpSpPr/>
          <p:nvPr/>
        </p:nvGrpSpPr>
        <p:grpSpPr>
          <a:xfrm>
            <a:off x="5304397" y="1973351"/>
            <a:ext cx="351024" cy="347301"/>
            <a:chOff x="946175" y="3619500"/>
            <a:chExt cx="296975" cy="293825"/>
          </a:xfrm>
        </p:grpSpPr>
        <p:sp>
          <p:nvSpPr>
            <p:cNvPr id="6388" name="Google Shape;6388;p76"/>
            <p:cNvSpPr/>
            <p:nvPr/>
          </p:nvSpPr>
          <p:spPr>
            <a:xfrm>
              <a:off x="963525" y="3619500"/>
              <a:ext cx="207950" cy="293825"/>
            </a:xfrm>
            <a:custGeom>
              <a:rect b="b" l="l" r="r" t="t"/>
              <a:pathLst>
                <a:path extrusionOk="0" h="11753" w="8318">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76"/>
            <p:cNvSpPr/>
            <p:nvPr/>
          </p:nvSpPr>
          <p:spPr>
            <a:xfrm>
              <a:off x="1185625" y="3688025"/>
              <a:ext cx="57525" cy="55950"/>
            </a:xfrm>
            <a:custGeom>
              <a:rect b="b" l="l" r="r" t="t"/>
              <a:pathLst>
                <a:path extrusionOk="0" h="2238" w="2301">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76"/>
            <p:cNvSpPr/>
            <p:nvPr/>
          </p:nvSpPr>
          <p:spPr>
            <a:xfrm>
              <a:off x="1088075" y="3795925"/>
              <a:ext cx="46375" cy="45025"/>
            </a:xfrm>
            <a:custGeom>
              <a:rect b="b" l="l" r="r" t="t"/>
              <a:pathLst>
                <a:path extrusionOk="0" h="1801" w="1855">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76"/>
            <p:cNvSpPr/>
            <p:nvPr/>
          </p:nvSpPr>
          <p:spPr>
            <a:xfrm>
              <a:off x="1112375" y="3720325"/>
              <a:ext cx="97700" cy="97700"/>
            </a:xfrm>
            <a:custGeom>
              <a:rect b="b" l="l" r="r" t="t"/>
              <a:pathLst>
                <a:path extrusionOk="0" h="3908" w="3908">
                  <a:moveTo>
                    <a:pt x="2426" y="1"/>
                  </a:moveTo>
                  <a:lnTo>
                    <a:pt x="1" y="2458"/>
                  </a:lnTo>
                  <a:lnTo>
                    <a:pt x="1450" y="3907"/>
                  </a:lnTo>
                  <a:lnTo>
                    <a:pt x="3907" y="1481"/>
                  </a:lnTo>
                  <a:lnTo>
                    <a:pt x="24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76"/>
            <p:cNvSpPr/>
            <p:nvPr/>
          </p:nvSpPr>
          <p:spPr>
            <a:xfrm>
              <a:off x="1120250" y="3623450"/>
              <a:ext cx="47275" cy="47275"/>
            </a:xfrm>
            <a:custGeom>
              <a:rect b="b" l="l" r="r" t="t"/>
              <a:pathLst>
                <a:path extrusionOk="0" h="1891" w="1891">
                  <a:moveTo>
                    <a:pt x="1" y="0"/>
                  </a:moveTo>
                  <a:lnTo>
                    <a:pt x="1" y="1891"/>
                  </a:lnTo>
                  <a:lnTo>
                    <a:pt x="1891" y="189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76"/>
            <p:cNvSpPr/>
            <p:nvPr/>
          </p:nvSpPr>
          <p:spPr>
            <a:xfrm>
              <a:off x="946175" y="3879425"/>
              <a:ext cx="166225" cy="33900"/>
            </a:xfrm>
            <a:custGeom>
              <a:rect b="b" l="l" r="r" t="t"/>
              <a:pathLst>
                <a:path extrusionOk="0" h="1356" w="6649">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4" name="Google Shape;6394;p76"/>
          <p:cNvGrpSpPr/>
          <p:nvPr/>
        </p:nvGrpSpPr>
        <p:grpSpPr>
          <a:xfrm>
            <a:off x="5303939" y="2417985"/>
            <a:ext cx="351940" cy="350995"/>
            <a:chOff x="944600" y="3981825"/>
            <a:chExt cx="297750" cy="296950"/>
          </a:xfrm>
        </p:grpSpPr>
        <p:sp>
          <p:nvSpPr>
            <p:cNvPr id="6395" name="Google Shape;6395;p76"/>
            <p:cNvSpPr/>
            <p:nvPr/>
          </p:nvSpPr>
          <p:spPr>
            <a:xfrm>
              <a:off x="944600" y="3981825"/>
              <a:ext cx="297750" cy="296950"/>
            </a:xfrm>
            <a:custGeom>
              <a:rect b="b" l="l" r="r" t="t"/>
              <a:pathLst>
                <a:path extrusionOk="0" h="11878" w="1191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76"/>
            <p:cNvSpPr/>
            <p:nvPr/>
          </p:nvSpPr>
          <p:spPr>
            <a:xfrm>
              <a:off x="1058025" y="4155875"/>
              <a:ext cx="72500" cy="52000"/>
            </a:xfrm>
            <a:custGeom>
              <a:rect b="b" l="l" r="r" t="t"/>
              <a:pathLst>
                <a:path extrusionOk="0" h="2080" w="290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76"/>
            <p:cNvSpPr/>
            <p:nvPr/>
          </p:nvSpPr>
          <p:spPr>
            <a:xfrm>
              <a:off x="1076150" y="4103900"/>
              <a:ext cx="35475" cy="35475"/>
            </a:xfrm>
            <a:custGeom>
              <a:rect b="b" l="l" r="r" t="t"/>
              <a:pathLst>
                <a:path extrusionOk="0" h="1419" w="1419">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76"/>
            <p:cNvSpPr/>
            <p:nvPr/>
          </p:nvSpPr>
          <p:spPr>
            <a:xfrm>
              <a:off x="1016275" y="4051125"/>
              <a:ext cx="155975" cy="137075"/>
            </a:xfrm>
            <a:custGeom>
              <a:rect b="b" l="l" r="r" t="t"/>
              <a:pathLst>
                <a:path extrusionOk="0" h="5483" w="6239">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9" name="Google Shape;6399;p76"/>
          <p:cNvGrpSpPr/>
          <p:nvPr/>
        </p:nvGrpSpPr>
        <p:grpSpPr>
          <a:xfrm>
            <a:off x="7520875" y="1531845"/>
            <a:ext cx="350079" cy="349133"/>
            <a:chOff x="2768750" y="3227275"/>
            <a:chExt cx="296175" cy="295375"/>
          </a:xfrm>
        </p:grpSpPr>
        <p:sp>
          <p:nvSpPr>
            <p:cNvPr id="6400" name="Google Shape;6400;p76"/>
            <p:cNvSpPr/>
            <p:nvPr/>
          </p:nvSpPr>
          <p:spPr>
            <a:xfrm>
              <a:off x="2882950" y="3227275"/>
              <a:ext cx="68550" cy="69325"/>
            </a:xfrm>
            <a:custGeom>
              <a:rect b="b" l="l" r="r" t="t"/>
              <a:pathLst>
                <a:path extrusionOk="0" h="2773" w="2742">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76"/>
            <p:cNvSpPr/>
            <p:nvPr/>
          </p:nvSpPr>
          <p:spPr>
            <a:xfrm>
              <a:off x="2856175" y="3436000"/>
              <a:ext cx="17350" cy="34675"/>
            </a:xfrm>
            <a:custGeom>
              <a:rect b="b" l="l" r="r" t="t"/>
              <a:pathLst>
                <a:path extrusionOk="0" h="1387" w="694">
                  <a:moveTo>
                    <a:pt x="0" y="0"/>
                  </a:moveTo>
                  <a:lnTo>
                    <a:pt x="0" y="1386"/>
                  </a:lnTo>
                  <a:lnTo>
                    <a:pt x="694" y="1386"/>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76"/>
            <p:cNvSpPr/>
            <p:nvPr/>
          </p:nvSpPr>
          <p:spPr>
            <a:xfrm>
              <a:off x="2890050" y="3436000"/>
              <a:ext cx="18125" cy="34675"/>
            </a:xfrm>
            <a:custGeom>
              <a:rect b="b" l="l" r="r" t="t"/>
              <a:pathLst>
                <a:path extrusionOk="0" h="1387" w="725">
                  <a:moveTo>
                    <a:pt x="0" y="0"/>
                  </a:moveTo>
                  <a:lnTo>
                    <a:pt x="0" y="1386"/>
                  </a:lnTo>
                  <a:lnTo>
                    <a:pt x="725" y="138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76"/>
            <p:cNvSpPr/>
            <p:nvPr/>
          </p:nvSpPr>
          <p:spPr>
            <a:xfrm>
              <a:off x="2821525" y="3436000"/>
              <a:ext cx="17350" cy="34675"/>
            </a:xfrm>
            <a:custGeom>
              <a:rect b="b" l="l" r="r" t="t"/>
              <a:pathLst>
                <a:path extrusionOk="0" h="1387" w="694">
                  <a:moveTo>
                    <a:pt x="0" y="0"/>
                  </a:moveTo>
                  <a:lnTo>
                    <a:pt x="0" y="1386"/>
                  </a:lnTo>
                  <a:lnTo>
                    <a:pt x="693" y="1386"/>
                  </a:ln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76"/>
            <p:cNvSpPr/>
            <p:nvPr/>
          </p:nvSpPr>
          <p:spPr>
            <a:xfrm>
              <a:off x="2924700" y="3436000"/>
              <a:ext cx="34675" cy="34675"/>
            </a:xfrm>
            <a:custGeom>
              <a:rect b="b" l="l" r="r" t="t"/>
              <a:pathLst>
                <a:path extrusionOk="0" h="1387" w="1387">
                  <a:moveTo>
                    <a:pt x="0" y="0"/>
                  </a:moveTo>
                  <a:lnTo>
                    <a:pt x="0" y="1386"/>
                  </a:lnTo>
                  <a:lnTo>
                    <a:pt x="1387" y="1386"/>
                  </a:ln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76"/>
            <p:cNvSpPr/>
            <p:nvPr/>
          </p:nvSpPr>
          <p:spPr>
            <a:xfrm>
              <a:off x="2768750" y="3384800"/>
              <a:ext cx="244175" cy="137850"/>
            </a:xfrm>
            <a:custGeom>
              <a:rect b="b" l="l" r="r" t="t"/>
              <a:pathLst>
                <a:path extrusionOk="0" h="5514" w="9767">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76"/>
            <p:cNvSpPr/>
            <p:nvPr/>
          </p:nvSpPr>
          <p:spPr>
            <a:xfrm>
              <a:off x="3030250" y="3419450"/>
              <a:ext cx="34675" cy="68550"/>
            </a:xfrm>
            <a:custGeom>
              <a:rect b="b" l="l" r="r" t="t"/>
              <a:pathLst>
                <a:path extrusionOk="0" h="2742" w="1387">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76"/>
            <p:cNvSpPr/>
            <p:nvPr/>
          </p:nvSpPr>
          <p:spPr>
            <a:xfrm>
              <a:off x="2856175" y="3294225"/>
              <a:ext cx="122100" cy="73275"/>
            </a:xfrm>
            <a:custGeom>
              <a:rect b="b" l="l" r="r" t="t"/>
              <a:pathLst>
                <a:path extrusionOk="0" h="2931" w="4884">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8" name="Google Shape;6408;p76"/>
          <p:cNvGrpSpPr/>
          <p:nvPr/>
        </p:nvGrpSpPr>
        <p:grpSpPr>
          <a:xfrm>
            <a:off x="7541826" y="1972717"/>
            <a:ext cx="308177" cy="348572"/>
            <a:chOff x="2786075" y="3591800"/>
            <a:chExt cx="260725" cy="294900"/>
          </a:xfrm>
        </p:grpSpPr>
        <p:sp>
          <p:nvSpPr>
            <p:cNvPr id="6409" name="Google Shape;6409;p76"/>
            <p:cNvSpPr/>
            <p:nvPr/>
          </p:nvSpPr>
          <p:spPr>
            <a:xfrm>
              <a:off x="2898700" y="3677000"/>
              <a:ext cx="35475" cy="35475"/>
            </a:xfrm>
            <a:custGeom>
              <a:rect b="b" l="l" r="r" t="t"/>
              <a:pathLst>
                <a:path extrusionOk="0" h="1419" w="1419">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76"/>
            <p:cNvSpPr/>
            <p:nvPr/>
          </p:nvSpPr>
          <p:spPr>
            <a:xfrm>
              <a:off x="2883750" y="3729775"/>
              <a:ext cx="66975" cy="33900"/>
            </a:xfrm>
            <a:custGeom>
              <a:rect b="b" l="l" r="r" t="t"/>
              <a:pathLst>
                <a:path extrusionOk="0" h="1356" w="2679">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76"/>
            <p:cNvSpPr/>
            <p:nvPr/>
          </p:nvSpPr>
          <p:spPr>
            <a:xfrm>
              <a:off x="2855375" y="3643150"/>
              <a:ext cx="122125" cy="98475"/>
            </a:xfrm>
            <a:custGeom>
              <a:rect b="b" l="l" r="r" t="t"/>
              <a:pathLst>
                <a:path extrusionOk="0" h="3939" w="4885">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76"/>
            <p:cNvSpPr/>
            <p:nvPr/>
          </p:nvSpPr>
          <p:spPr>
            <a:xfrm>
              <a:off x="2801050" y="3591800"/>
              <a:ext cx="229225" cy="258500"/>
            </a:xfrm>
            <a:custGeom>
              <a:rect b="b" l="l" r="r" t="t"/>
              <a:pathLst>
                <a:path extrusionOk="0" h="10340" w="9169">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76"/>
            <p:cNvSpPr/>
            <p:nvPr/>
          </p:nvSpPr>
          <p:spPr>
            <a:xfrm>
              <a:off x="2786075" y="3800675"/>
              <a:ext cx="260725" cy="86025"/>
            </a:xfrm>
            <a:custGeom>
              <a:rect b="b" l="l" r="r" t="t"/>
              <a:pathLst>
                <a:path extrusionOk="0" h="3441" w="10429">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4" name="Google Shape;6414;p76"/>
          <p:cNvGrpSpPr/>
          <p:nvPr/>
        </p:nvGrpSpPr>
        <p:grpSpPr>
          <a:xfrm>
            <a:off x="7582324" y="2418444"/>
            <a:ext cx="227180" cy="350079"/>
            <a:chOff x="2819150" y="3955025"/>
            <a:chExt cx="192200" cy="296175"/>
          </a:xfrm>
        </p:grpSpPr>
        <p:sp>
          <p:nvSpPr>
            <p:cNvPr id="6415" name="Google Shape;6415;p76"/>
            <p:cNvSpPr/>
            <p:nvPr/>
          </p:nvSpPr>
          <p:spPr>
            <a:xfrm>
              <a:off x="2856175" y="4007025"/>
              <a:ext cx="122100" cy="70125"/>
            </a:xfrm>
            <a:custGeom>
              <a:rect b="b" l="l" r="r" t="t"/>
              <a:pathLst>
                <a:path extrusionOk="0" h="2805" w="4884">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76"/>
            <p:cNvSpPr/>
            <p:nvPr/>
          </p:nvSpPr>
          <p:spPr>
            <a:xfrm>
              <a:off x="2819150" y="4180300"/>
              <a:ext cx="192200" cy="70900"/>
            </a:xfrm>
            <a:custGeom>
              <a:rect b="b" l="l" r="r" t="t"/>
              <a:pathLst>
                <a:path extrusionOk="0" h="2836" w="7688">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76"/>
            <p:cNvSpPr/>
            <p:nvPr/>
          </p:nvSpPr>
          <p:spPr>
            <a:xfrm>
              <a:off x="2882950" y="3955025"/>
              <a:ext cx="68550" cy="35475"/>
            </a:xfrm>
            <a:custGeom>
              <a:rect b="b" l="l" r="r" t="t"/>
              <a:pathLst>
                <a:path extrusionOk="0" h="1419" w="2742">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76"/>
            <p:cNvSpPr/>
            <p:nvPr/>
          </p:nvSpPr>
          <p:spPr>
            <a:xfrm>
              <a:off x="2856975" y="4093650"/>
              <a:ext cx="118950" cy="70125"/>
            </a:xfrm>
            <a:custGeom>
              <a:rect b="b" l="l" r="r" t="t"/>
              <a:pathLst>
                <a:path extrusionOk="0" h="2805" w="4758">
                  <a:moveTo>
                    <a:pt x="473" y="1"/>
                  </a:moveTo>
                  <a:lnTo>
                    <a:pt x="0" y="2805"/>
                  </a:lnTo>
                  <a:lnTo>
                    <a:pt x="4757" y="2805"/>
                  </a:lnTo>
                  <a:lnTo>
                    <a:pt x="42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9" name="Google Shape;6419;p76"/>
          <p:cNvGrpSpPr/>
          <p:nvPr/>
        </p:nvGrpSpPr>
        <p:grpSpPr>
          <a:xfrm>
            <a:off x="6206097" y="2884042"/>
            <a:ext cx="349133" cy="348217"/>
            <a:chOff x="4629125" y="3235150"/>
            <a:chExt cx="295375" cy="294600"/>
          </a:xfrm>
        </p:grpSpPr>
        <p:sp>
          <p:nvSpPr>
            <p:cNvPr id="6420" name="Google Shape;6420;p76"/>
            <p:cNvSpPr/>
            <p:nvPr/>
          </p:nvSpPr>
          <p:spPr>
            <a:xfrm>
              <a:off x="4696850" y="3391100"/>
              <a:ext cx="35475" cy="35475"/>
            </a:xfrm>
            <a:custGeom>
              <a:rect b="b" l="l" r="r" t="t"/>
              <a:pathLst>
                <a:path extrusionOk="0" h="1419" w="1419">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76"/>
            <p:cNvSpPr/>
            <p:nvPr/>
          </p:nvSpPr>
          <p:spPr>
            <a:xfrm>
              <a:off x="4680300" y="3443875"/>
              <a:ext cx="69350" cy="34675"/>
            </a:xfrm>
            <a:custGeom>
              <a:rect b="b" l="l" r="r" t="t"/>
              <a:pathLst>
                <a:path extrusionOk="0" h="1387" w="2774">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76"/>
            <p:cNvSpPr/>
            <p:nvPr/>
          </p:nvSpPr>
          <p:spPr>
            <a:xfrm>
              <a:off x="4629125" y="3339900"/>
              <a:ext cx="295375" cy="189850"/>
            </a:xfrm>
            <a:custGeom>
              <a:rect b="b" l="l" r="r" t="t"/>
              <a:pathLst>
                <a:path extrusionOk="0" h="7594" w="11815">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76"/>
            <p:cNvSpPr/>
            <p:nvPr/>
          </p:nvSpPr>
          <p:spPr>
            <a:xfrm>
              <a:off x="4714975" y="3287125"/>
              <a:ext cx="122100" cy="70125"/>
            </a:xfrm>
            <a:custGeom>
              <a:rect b="b" l="l" r="r" t="t"/>
              <a:pathLst>
                <a:path extrusionOk="0" h="2805" w="4884">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76"/>
            <p:cNvSpPr/>
            <p:nvPr/>
          </p:nvSpPr>
          <p:spPr>
            <a:xfrm>
              <a:off x="4732300" y="3235150"/>
              <a:ext cx="86650" cy="35475"/>
            </a:xfrm>
            <a:custGeom>
              <a:rect b="b" l="l" r="r" t="t"/>
              <a:pathLst>
                <a:path extrusionOk="0" h="1419" w="3466">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5" name="Google Shape;6425;p76"/>
          <p:cNvGrpSpPr/>
          <p:nvPr/>
        </p:nvGrpSpPr>
        <p:grpSpPr>
          <a:xfrm>
            <a:off x="6206082" y="3331575"/>
            <a:ext cx="349163" cy="349133"/>
            <a:chOff x="4628325" y="3599825"/>
            <a:chExt cx="295400" cy="295375"/>
          </a:xfrm>
        </p:grpSpPr>
        <p:sp>
          <p:nvSpPr>
            <p:cNvPr id="6426" name="Google Shape;6426;p76"/>
            <p:cNvSpPr/>
            <p:nvPr/>
          </p:nvSpPr>
          <p:spPr>
            <a:xfrm>
              <a:off x="4679525" y="3686450"/>
              <a:ext cx="17350" cy="86675"/>
            </a:xfrm>
            <a:custGeom>
              <a:rect b="b" l="l" r="r" t="t"/>
              <a:pathLst>
                <a:path extrusionOk="0" h="3467" w="694">
                  <a:moveTo>
                    <a:pt x="0" y="1"/>
                  </a:moveTo>
                  <a:lnTo>
                    <a:pt x="0" y="3466"/>
                  </a:lnTo>
                  <a:lnTo>
                    <a:pt x="694" y="3466"/>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76"/>
            <p:cNvSpPr/>
            <p:nvPr/>
          </p:nvSpPr>
          <p:spPr>
            <a:xfrm>
              <a:off x="4854375" y="3686450"/>
              <a:ext cx="18150" cy="86675"/>
            </a:xfrm>
            <a:custGeom>
              <a:rect b="b" l="l" r="r" t="t"/>
              <a:pathLst>
                <a:path extrusionOk="0" h="3467" w="726">
                  <a:moveTo>
                    <a:pt x="1" y="1"/>
                  </a:moveTo>
                  <a:lnTo>
                    <a:pt x="1" y="3466"/>
                  </a:lnTo>
                  <a:lnTo>
                    <a:pt x="725" y="3466"/>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76"/>
            <p:cNvSpPr/>
            <p:nvPr/>
          </p:nvSpPr>
          <p:spPr>
            <a:xfrm>
              <a:off x="4679525" y="3790425"/>
              <a:ext cx="17350" cy="104000"/>
            </a:xfrm>
            <a:custGeom>
              <a:rect b="b" l="l" r="r" t="t"/>
              <a:pathLst>
                <a:path extrusionOk="0" h="4160" w="694">
                  <a:moveTo>
                    <a:pt x="0" y="0"/>
                  </a:moveTo>
                  <a:lnTo>
                    <a:pt x="0" y="4159"/>
                  </a:lnTo>
                  <a:lnTo>
                    <a:pt x="694" y="4159"/>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76"/>
            <p:cNvSpPr/>
            <p:nvPr/>
          </p:nvSpPr>
          <p:spPr>
            <a:xfrm>
              <a:off x="4854375" y="3790425"/>
              <a:ext cx="18150" cy="104000"/>
            </a:xfrm>
            <a:custGeom>
              <a:rect b="b" l="l" r="r" t="t"/>
              <a:pathLst>
                <a:path extrusionOk="0" h="4160" w="726">
                  <a:moveTo>
                    <a:pt x="1" y="0"/>
                  </a:moveTo>
                  <a:lnTo>
                    <a:pt x="1" y="4159"/>
                  </a:lnTo>
                  <a:lnTo>
                    <a:pt x="725" y="4159"/>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76"/>
            <p:cNvSpPr/>
            <p:nvPr/>
          </p:nvSpPr>
          <p:spPr>
            <a:xfrm>
              <a:off x="4628325" y="3686450"/>
              <a:ext cx="34675" cy="86675"/>
            </a:xfrm>
            <a:custGeom>
              <a:rect b="b" l="l" r="r" t="t"/>
              <a:pathLst>
                <a:path extrusionOk="0" h="3467" w="1387">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76"/>
            <p:cNvSpPr/>
            <p:nvPr/>
          </p:nvSpPr>
          <p:spPr>
            <a:xfrm>
              <a:off x="4714975" y="3686450"/>
              <a:ext cx="122100" cy="86675"/>
            </a:xfrm>
            <a:custGeom>
              <a:rect b="b" l="l" r="r" t="t"/>
              <a:pathLst>
                <a:path extrusionOk="0" h="3467" w="4884">
                  <a:moveTo>
                    <a:pt x="0" y="1"/>
                  </a:moveTo>
                  <a:lnTo>
                    <a:pt x="0" y="3466"/>
                  </a:lnTo>
                  <a:lnTo>
                    <a:pt x="4883" y="3466"/>
                  </a:lnTo>
                  <a:lnTo>
                    <a:pt x="4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76"/>
            <p:cNvSpPr/>
            <p:nvPr/>
          </p:nvSpPr>
          <p:spPr>
            <a:xfrm>
              <a:off x="4889025" y="3777825"/>
              <a:ext cx="34700" cy="117375"/>
            </a:xfrm>
            <a:custGeom>
              <a:rect b="b" l="l" r="r" t="t"/>
              <a:pathLst>
                <a:path extrusionOk="0" h="4695" w="1388">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76"/>
            <p:cNvSpPr/>
            <p:nvPr/>
          </p:nvSpPr>
          <p:spPr>
            <a:xfrm>
              <a:off x="4628325" y="3777825"/>
              <a:ext cx="34675" cy="116600"/>
            </a:xfrm>
            <a:custGeom>
              <a:rect b="b" l="l" r="r" t="t"/>
              <a:pathLst>
                <a:path extrusionOk="0" h="4664" w="1387">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76"/>
            <p:cNvSpPr/>
            <p:nvPr/>
          </p:nvSpPr>
          <p:spPr>
            <a:xfrm>
              <a:off x="4766950" y="3790425"/>
              <a:ext cx="17350" cy="18150"/>
            </a:xfrm>
            <a:custGeom>
              <a:rect b="b" l="l" r="r" t="t"/>
              <a:pathLst>
                <a:path extrusionOk="0" h="726" w="694">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76"/>
            <p:cNvSpPr/>
            <p:nvPr/>
          </p:nvSpPr>
          <p:spPr>
            <a:xfrm>
              <a:off x="4889025" y="3686450"/>
              <a:ext cx="34700" cy="86675"/>
            </a:xfrm>
            <a:custGeom>
              <a:rect b="b" l="l" r="r" t="t"/>
              <a:pathLst>
                <a:path extrusionOk="0" h="3467" w="1388">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76"/>
            <p:cNvSpPr/>
            <p:nvPr/>
          </p:nvSpPr>
          <p:spPr>
            <a:xfrm>
              <a:off x="4714975" y="3790425"/>
              <a:ext cx="122100" cy="104000"/>
            </a:xfrm>
            <a:custGeom>
              <a:rect b="b" l="l" r="r" t="t"/>
              <a:pathLst>
                <a:path extrusionOk="0" h="4160" w="4884">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76"/>
            <p:cNvSpPr/>
            <p:nvPr/>
          </p:nvSpPr>
          <p:spPr>
            <a:xfrm>
              <a:off x="4714175" y="3599825"/>
              <a:ext cx="122100" cy="69325"/>
            </a:xfrm>
            <a:custGeom>
              <a:rect b="b" l="l" r="r" t="t"/>
              <a:pathLst>
                <a:path extrusionOk="0" h="2773" w="4884">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8" name="Google Shape;6438;p76"/>
          <p:cNvGrpSpPr/>
          <p:nvPr/>
        </p:nvGrpSpPr>
        <p:grpSpPr>
          <a:xfrm>
            <a:off x="6227033" y="3807186"/>
            <a:ext cx="307261" cy="350079"/>
            <a:chOff x="4645650" y="3962900"/>
            <a:chExt cx="259950" cy="296175"/>
          </a:xfrm>
        </p:grpSpPr>
        <p:sp>
          <p:nvSpPr>
            <p:cNvPr id="6439" name="Google Shape;6439;p76"/>
            <p:cNvSpPr/>
            <p:nvPr/>
          </p:nvSpPr>
          <p:spPr>
            <a:xfrm>
              <a:off x="4853600" y="4155100"/>
              <a:ext cx="52000" cy="103975"/>
            </a:xfrm>
            <a:custGeom>
              <a:rect b="b" l="l" r="r" t="t"/>
              <a:pathLst>
                <a:path extrusionOk="0" h="4159" w="208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76"/>
            <p:cNvSpPr/>
            <p:nvPr/>
          </p:nvSpPr>
          <p:spPr>
            <a:xfrm>
              <a:off x="4714975" y="4155100"/>
              <a:ext cx="121300" cy="50625"/>
            </a:xfrm>
            <a:custGeom>
              <a:rect b="b" l="l" r="r" t="t"/>
              <a:pathLst>
                <a:path extrusionOk="0" h="2025" w="4852">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76"/>
            <p:cNvSpPr/>
            <p:nvPr/>
          </p:nvSpPr>
          <p:spPr>
            <a:xfrm>
              <a:off x="4714975" y="4211025"/>
              <a:ext cx="121300" cy="48050"/>
            </a:xfrm>
            <a:custGeom>
              <a:rect b="b" l="l" r="r" t="t"/>
              <a:pathLst>
                <a:path extrusionOk="0" h="1922" w="4852">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76"/>
            <p:cNvSpPr/>
            <p:nvPr/>
          </p:nvSpPr>
          <p:spPr>
            <a:xfrm>
              <a:off x="4645650" y="4154300"/>
              <a:ext cx="52025" cy="104775"/>
            </a:xfrm>
            <a:custGeom>
              <a:rect b="b" l="l" r="r" t="t"/>
              <a:pathLst>
                <a:path extrusionOk="0" h="4191" w="2081">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76"/>
            <p:cNvSpPr/>
            <p:nvPr/>
          </p:nvSpPr>
          <p:spPr>
            <a:xfrm>
              <a:off x="4722850" y="4049550"/>
              <a:ext cx="103975" cy="105575"/>
            </a:xfrm>
            <a:custGeom>
              <a:rect b="b" l="l" r="r" t="t"/>
              <a:pathLst>
                <a:path extrusionOk="0" h="4223" w="4159">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76"/>
            <p:cNvSpPr/>
            <p:nvPr/>
          </p:nvSpPr>
          <p:spPr>
            <a:xfrm>
              <a:off x="4678725" y="3962900"/>
              <a:ext cx="190650" cy="174100"/>
            </a:xfrm>
            <a:custGeom>
              <a:rect b="b" l="l" r="r" t="t"/>
              <a:pathLst>
                <a:path extrusionOk="0" h="6964" w="7626">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5" name="Google Shape;6445;p76"/>
          <p:cNvGrpSpPr/>
          <p:nvPr/>
        </p:nvGrpSpPr>
        <p:grpSpPr>
          <a:xfrm>
            <a:off x="7979994" y="3332048"/>
            <a:ext cx="349133" cy="348188"/>
            <a:chOff x="6143725" y="3582500"/>
            <a:chExt cx="295375" cy="294575"/>
          </a:xfrm>
        </p:grpSpPr>
        <p:sp>
          <p:nvSpPr>
            <p:cNvPr id="6446" name="Google Shape;6446;p76"/>
            <p:cNvSpPr/>
            <p:nvPr/>
          </p:nvSpPr>
          <p:spPr>
            <a:xfrm>
              <a:off x="6143725" y="3720325"/>
              <a:ext cx="295375" cy="156750"/>
            </a:xfrm>
            <a:custGeom>
              <a:rect b="b" l="l" r="r" t="t"/>
              <a:pathLst>
                <a:path extrusionOk="0" h="6270" w="11815">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76"/>
            <p:cNvSpPr/>
            <p:nvPr/>
          </p:nvSpPr>
          <p:spPr>
            <a:xfrm>
              <a:off x="6246900" y="3773100"/>
              <a:ext cx="88225" cy="17350"/>
            </a:xfrm>
            <a:custGeom>
              <a:rect b="b" l="l" r="r" t="t"/>
              <a:pathLst>
                <a:path extrusionOk="0" h="694" w="3529">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76"/>
            <p:cNvSpPr/>
            <p:nvPr/>
          </p:nvSpPr>
          <p:spPr>
            <a:xfrm>
              <a:off x="6161050" y="3582500"/>
              <a:ext cx="86650" cy="34675"/>
            </a:xfrm>
            <a:custGeom>
              <a:rect b="b" l="l" r="r" t="t"/>
              <a:pathLst>
                <a:path extrusionOk="0" h="1387" w="3466">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76"/>
            <p:cNvSpPr/>
            <p:nvPr/>
          </p:nvSpPr>
          <p:spPr>
            <a:xfrm>
              <a:off x="6160250" y="3633675"/>
              <a:ext cx="86675" cy="69350"/>
            </a:xfrm>
            <a:custGeom>
              <a:rect b="b" l="l" r="r" t="t"/>
              <a:pathLst>
                <a:path extrusionOk="0" h="2774" w="3467">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76"/>
            <p:cNvSpPr/>
            <p:nvPr/>
          </p:nvSpPr>
          <p:spPr>
            <a:xfrm>
              <a:off x="6336675" y="3599025"/>
              <a:ext cx="85875" cy="69350"/>
            </a:xfrm>
            <a:custGeom>
              <a:rect b="b" l="l" r="r" t="t"/>
              <a:pathLst>
                <a:path extrusionOk="0" h="2774" w="3435">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76"/>
            <p:cNvSpPr/>
            <p:nvPr/>
          </p:nvSpPr>
          <p:spPr>
            <a:xfrm>
              <a:off x="6335100" y="3686450"/>
              <a:ext cx="86675" cy="17350"/>
            </a:xfrm>
            <a:custGeom>
              <a:rect b="b" l="l" r="r" t="t"/>
              <a:pathLst>
                <a:path extrusionOk="0" h="694" w="3467">
                  <a:moveTo>
                    <a:pt x="1" y="1"/>
                  </a:moveTo>
                  <a:lnTo>
                    <a:pt x="1" y="694"/>
                  </a:lnTo>
                  <a:lnTo>
                    <a:pt x="3466" y="694"/>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76"/>
            <p:cNvSpPr/>
            <p:nvPr/>
          </p:nvSpPr>
          <p:spPr>
            <a:xfrm>
              <a:off x="6264225" y="3617150"/>
              <a:ext cx="53575" cy="86650"/>
            </a:xfrm>
            <a:custGeom>
              <a:rect b="b" l="l" r="r" t="t"/>
              <a:pathLst>
                <a:path extrusionOk="0" h="3466" w="2143">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3" name="Google Shape;6453;p76"/>
          <p:cNvGrpSpPr/>
          <p:nvPr/>
        </p:nvGrpSpPr>
        <p:grpSpPr>
          <a:xfrm>
            <a:off x="5748820" y="1531387"/>
            <a:ext cx="350995" cy="350049"/>
            <a:chOff x="1310075" y="3253275"/>
            <a:chExt cx="296950" cy="296150"/>
          </a:xfrm>
        </p:grpSpPr>
        <p:sp>
          <p:nvSpPr>
            <p:cNvPr id="6454" name="Google Shape;6454;p76"/>
            <p:cNvSpPr/>
            <p:nvPr/>
          </p:nvSpPr>
          <p:spPr>
            <a:xfrm>
              <a:off x="1423475" y="3359600"/>
              <a:ext cx="69350" cy="68550"/>
            </a:xfrm>
            <a:custGeom>
              <a:rect b="b" l="l" r="r" t="t"/>
              <a:pathLst>
                <a:path extrusionOk="0" h="2742"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76"/>
            <p:cNvSpPr/>
            <p:nvPr/>
          </p:nvSpPr>
          <p:spPr>
            <a:xfrm>
              <a:off x="1310075" y="3253275"/>
              <a:ext cx="296950" cy="296150"/>
            </a:xfrm>
            <a:custGeom>
              <a:rect b="b" l="l" r="r" t="t"/>
              <a:pathLst>
                <a:path extrusionOk="0" h="11846" w="11878">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76"/>
            <p:cNvSpPr/>
            <p:nvPr/>
          </p:nvSpPr>
          <p:spPr>
            <a:xfrm>
              <a:off x="1399850" y="3426550"/>
              <a:ext cx="116600" cy="52800"/>
            </a:xfrm>
            <a:custGeom>
              <a:rect b="b" l="l" r="r" t="t"/>
              <a:pathLst>
                <a:path extrusionOk="0" h="2112" w="4664">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57" name="Google Shape;6457;p76"/>
          <p:cNvSpPr/>
          <p:nvPr/>
        </p:nvSpPr>
        <p:spPr>
          <a:xfrm>
            <a:off x="5750241" y="1973475"/>
            <a:ext cx="348217" cy="347272"/>
          </a:xfrm>
          <a:custGeom>
            <a:rect b="b" l="l" r="r" t="t"/>
            <a:pathLst>
              <a:path extrusionOk="0" h="11752" w="11784">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58" name="Google Shape;6458;p76"/>
          <p:cNvGrpSpPr/>
          <p:nvPr/>
        </p:nvGrpSpPr>
        <p:grpSpPr>
          <a:xfrm>
            <a:off x="5748347" y="2417646"/>
            <a:ext cx="351941" cy="351675"/>
            <a:chOff x="1310075" y="3980250"/>
            <a:chExt cx="297750" cy="297525"/>
          </a:xfrm>
        </p:grpSpPr>
        <p:sp>
          <p:nvSpPr>
            <p:cNvPr id="6459" name="Google Shape;6459;p76"/>
            <p:cNvSpPr/>
            <p:nvPr/>
          </p:nvSpPr>
          <p:spPr>
            <a:xfrm>
              <a:off x="1310075" y="3980250"/>
              <a:ext cx="297750" cy="297525"/>
            </a:xfrm>
            <a:custGeom>
              <a:rect b="b" l="l" r="r" t="t"/>
              <a:pathLst>
                <a:path extrusionOk="0" h="11901" w="1191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76"/>
            <p:cNvSpPr/>
            <p:nvPr/>
          </p:nvSpPr>
          <p:spPr>
            <a:xfrm>
              <a:off x="1449475" y="4086575"/>
              <a:ext cx="17350" cy="52000"/>
            </a:xfrm>
            <a:custGeom>
              <a:rect b="b" l="l" r="r" t="t"/>
              <a:pathLst>
                <a:path extrusionOk="0" h="2080" w="694">
                  <a:moveTo>
                    <a:pt x="1" y="0"/>
                  </a:moveTo>
                  <a:lnTo>
                    <a:pt x="1" y="2080"/>
                  </a:lnTo>
                  <a:lnTo>
                    <a:pt x="694" y="2080"/>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76"/>
            <p:cNvSpPr/>
            <p:nvPr/>
          </p:nvSpPr>
          <p:spPr>
            <a:xfrm>
              <a:off x="1380175" y="4121225"/>
              <a:ext cx="17350" cy="17350"/>
            </a:xfrm>
            <a:custGeom>
              <a:rect b="b" l="l" r="r" t="t"/>
              <a:pathLst>
                <a:path extrusionOk="0" h="694" w="694">
                  <a:moveTo>
                    <a:pt x="0" y="0"/>
                  </a:moveTo>
                  <a:lnTo>
                    <a:pt x="0" y="694"/>
                  </a:lnTo>
                  <a:lnTo>
                    <a:pt x="693" y="694"/>
                  </a:ln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76"/>
            <p:cNvSpPr/>
            <p:nvPr/>
          </p:nvSpPr>
          <p:spPr>
            <a:xfrm>
              <a:off x="1518800" y="4051925"/>
              <a:ext cx="18125" cy="86650"/>
            </a:xfrm>
            <a:custGeom>
              <a:rect b="b" l="l" r="r" t="t"/>
              <a:pathLst>
                <a:path extrusionOk="0" h="3466" w="725">
                  <a:moveTo>
                    <a:pt x="0" y="0"/>
                  </a:moveTo>
                  <a:lnTo>
                    <a:pt x="0" y="3466"/>
                  </a:lnTo>
                  <a:lnTo>
                    <a:pt x="725" y="346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3" name="Google Shape;6463;p76"/>
          <p:cNvGrpSpPr/>
          <p:nvPr/>
        </p:nvGrpSpPr>
        <p:grpSpPr>
          <a:xfrm>
            <a:off x="8013136" y="1531845"/>
            <a:ext cx="266305" cy="349133"/>
            <a:chOff x="3167275" y="3227275"/>
            <a:chExt cx="225300" cy="295375"/>
          </a:xfrm>
        </p:grpSpPr>
        <p:sp>
          <p:nvSpPr>
            <p:cNvPr id="6464" name="Google Shape;6464;p76"/>
            <p:cNvSpPr/>
            <p:nvPr/>
          </p:nvSpPr>
          <p:spPr>
            <a:xfrm>
              <a:off x="3167275" y="3227275"/>
              <a:ext cx="225300" cy="207950"/>
            </a:xfrm>
            <a:custGeom>
              <a:rect b="b" l="l" r="r" t="t"/>
              <a:pathLst>
                <a:path extrusionOk="0" h="8318" w="9012">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76"/>
            <p:cNvSpPr/>
            <p:nvPr/>
          </p:nvSpPr>
          <p:spPr>
            <a:xfrm>
              <a:off x="3262600" y="3278475"/>
              <a:ext cx="35450" cy="35475"/>
            </a:xfrm>
            <a:custGeom>
              <a:rect b="b" l="l" r="r" t="t"/>
              <a:pathLst>
                <a:path extrusionOk="0" h="1419" w="1418">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76"/>
            <p:cNvSpPr/>
            <p:nvPr/>
          </p:nvSpPr>
          <p:spPr>
            <a:xfrm>
              <a:off x="3220050" y="3452525"/>
              <a:ext cx="121325" cy="35475"/>
            </a:xfrm>
            <a:custGeom>
              <a:rect b="b" l="l" r="r" t="t"/>
              <a:pathLst>
                <a:path extrusionOk="0" h="1419" w="4853">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76"/>
            <p:cNvSpPr/>
            <p:nvPr/>
          </p:nvSpPr>
          <p:spPr>
            <a:xfrm>
              <a:off x="3237375" y="3332025"/>
              <a:ext cx="86675" cy="52000"/>
            </a:xfrm>
            <a:custGeom>
              <a:rect b="b" l="l" r="r" t="t"/>
              <a:pathLst>
                <a:path extrusionOk="0" h="2080" w="3467">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76"/>
            <p:cNvSpPr/>
            <p:nvPr/>
          </p:nvSpPr>
          <p:spPr>
            <a:xfrm>
              <a:off x="3237375" y="3505300"/>
              <a:ext cx="87450" cy="17350"/>
            </a:xfrm>
            <a:custGeom>
              <a:rect b="b" l="l" r="r" t="t"/>
              <a:pathLst>
                <a:path extrusionOk="0" h="694" w="3498">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69" name="Google Shape;6469;p76"/>
          <p:cNvSpPr/>
          <p:nvPr/>
        </p:nvSpPr>
        <p:spPr>
          <a:xfrm>
            <a:off x="7962474" y="1971731"/>
            <a:ext cx="367779" cy="350758"/>
          </a:xfrm>
          <a:custGeom>
            <a:rect b="b" l="l" r="r" t="t"/>
            <a:pathLst>
              <a:path extrusionOk="0" h="11870" w="12446">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70" name="Google Shape;6470;p76"/>
          <p:cNvGrpSpPr/>
          <p:nvPr/>
        </p:nvGrpSpPr>
        <p:grpSpPr>
          <a:xfrm>
            <a:off x="7970318" y="2418902"/>
            <a:ext cx="351940" cy="349163"/>
            <a:chOff x="3133425" y="3955025"/>
            <a:chExt cx="297750" cy="295400"/>
          </a:xfrm>
        </p:grpSpPr>
        <p:sp>
          <p:nvSpPr>
            <p:cNvPr id="6471" name="Google Shape;6471;p76"/>
            <p:cNvSpPr/>
            <p:nvPr/>
          </p:nvSpPr>
          <p:spPr>
            <a:xfrm>
              <a:off x="3133425" y="4058225"/>
              <a:ext cx="297750" cy="192200"/>
            </a:xfrm>
            <a:custGeom>
              <a:rect b="b" l="l" r="r" t="t"/>
              <a:pathLst>
                <a:path extrusionOk="0" h="7688" w="1191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76"/>
            <p:cNvSpPr/>
            <p:nvPr/>
          </p:nvSpPr>
          <p:spPr>
            <a:xfrm>
              <a:off x="3263375" y="4007025"/>
              <a:ext cx="35475" cy="35450"/>
            </a:xfrm>
            <a:custGeom>
              <a:rect b="b" l="l" r="r" t="t"/>
              <a:pathLst>
                <a:path extrusionOk="0" h="1418" w="1419">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76"/>
            <p:cNvSpPr/>
            <p:nvPr/>
          </p:nvSpPr>
          <p:spPr>
            <a:xfrm>
              <a:off x="3203525" y="3955025"/>
              <a:ext cx="155175" cy="135500"/>
            </a:xfrm>
            <a:custGeom>
              <a:rect b="b" l="l" r="r" t="t"/>
              <a:pathLst>
                <a:path extrusionOk="0" h="5420" w="6207">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74" name="Google Shape;6474;p76"/>
          <p:cNvGrpSpPr/>
          <p:nvPr/>
        </p:nvGrpSpPr>
        <p:grpSpPr>
          <a:xfrm>
            <a:off x="6650491" y="2882490"/>
            <a:ext cx="350079" cy="351320"/>
            <a:chOff x="4991425" y="3234750"/>
            <a:chExt cx="296175" cy="297225"/>
          </a:xfrm>
        </p:grpSpPr>
        <p:sp>
          <p:nvSpPr>
            <p:cNvPr id="6475" name="Google Shape;6475;p76"/>
            <p:cNvSpPr/>
            <p:nvPr/>
          </p:nvSpPr>
          <p:spPr>
            <a:xfrm>
              <a:off x="5077275" y="3304450"/>
              <a:ext cx="122100" cy="99275"/>
            </a:xfrm>
            <a:custGeom>
              <a:rect b="b" l="l" r="r" t="t"/>
              <a:pathLst>
                <a:path extrusionOk="0" h="3971" w="4884">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76"/>
            <p:cNvSpPr/>
            <p:nvPr/>
          </p:nvSpPr>
          <p:spPr>
            <a:xfrm>
              <a:off x="5121375" y="3339900"/>
              <a:ext cx="35475" cy="35475"/>
            </a:xfrm>
            <a:custGeom>
              <a:rect b="b" l="l" r="r" t="t"/>
              <a:pathLst>
                <a:path extrusionOk="0" h="1419" w="1419">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76"/>
            <p:cNvSpPr/>
            <p:nvPr/>
          </p:nvSpPr>
          <p:spPr>
            <a:xfrm>
              <a:off x="5009550" y="3234750"/>
              <a:ext cx="259150" cy="261125"/>
            </a:xfrm>
            <a:custGeom>
              <a:rect b="b" l="l" r="r" t="t"/>
              <a:pathLst>
                <a:path extrusionOk="0" h="10445" w="10366">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76"/>
            <p:cNvSpPr/>
            <p:nvPr/>
          </p:nvSpPr>
          <p:spPr>
            <a:xfrm>
              <a:off x="5105625" y="3391900"/>
              <a:ext cx="66975" cy="34675"/>
            </a:xfrm>
            <a:custGeom>
              <a:rect b="b" l="l" r="r" t="t"/>
              <a:pathLst>
                <a:path extrusionOk="0" h="1387" w="2679">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76"/>
            <p:cNvSpPr/>
            <p:nvPr/>
          </p:nvSpPr>
          <p:spPr>
            <a:xfrm>
              <a:off x="5192275" y="3443075"/>
              <a:ext cx="95325" cy="86975"/>
            </a:xfrm>
            <a:custGeom>
              <a:rect b="b" l="l" r="r" t="t"/>
              <a:pathLst>
                <a:path extrusionOk="0" h="3479" w="3813">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76"/>
            <p:cNvSpPr/>
            <p:nvPr/>
          </p:nvSpPr>
          <p:spPr>
            <a:xfrm>
              <a:off x="4991425" y="3444650"/>
              <a:ext cx="95325" cy="87325"/>
            </a:xfrm>
            <a:custGeom>
              <a:rect b="b" l="l" r="r" t="t"/>
              <a:pathLst>
                <a:path extrusionOk="0" h="3493" w="3813">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81" name="Google Shape;6481;p76"/>
          <p:cNvGrpSpPr/>
          <p:nvPr/>
        </p:nvGrpSpPr>
        <p:grpSpPr>
          <a:xfrm>
            <a:off x="6650491" y="3352053"/>
            <a:ext cx="350079" cy="308177"/>
            <a:chOff x="4991425" y="3617150"/>
            <a:chExt cx="296175" cy="260725"/>
          </a:xfrm>
        </p:grpSpPr>
        <p:sp>
          <p:nvSpPr>
            <p:cNvPr id="6482" name="Google Shape;6482;p76"/>
            <p:cNvSpPr/>
            <p:nvPr/>
          </p:nvSpPr>
          <p:spPr>
            <a:xfrm>
              <a:off x="5069400" y="3738450"/>
              <a:ext cx="139425" cy="139425"/>
            </a:xfrm>
            <a:custGeom>
              <a:rect b="b" l="l" r="r" t="t"/>
              <a:pathLst>
                <a:path extrusionOk="0" h="5577" w="5577">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76"/>
            <p:cNvSpPr/>
            <p:nvPr/>
          </p:nvSpPr>
          <p:spPr>
            <a:xfrm>
              <a:off x="5200150" y="3617150"/>
              <a:ext cx="69325" cy="69325"/>
            </a:xfrm>
            <a:custGeom>
              <a:rect b="b" l="l" r="r" t="t"/>
              <a:pathLst>
                <a:path extrusionOk="0" h="2773" w="2773">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76"/>
            <p:cNvSpPr/>
            <p:nvPr/>
          </p:nvSpPr>
          <p:spPr>
            <a:xfrm>
              <a:off x="5009550" y="3617150"/>
              <a:ext cx="68525" cy="69325"/>
            </a:xfrm>
            <a:custGeom>
              <a:rect b="b" l="l" r="r" t="t"/>
              <a:pathLst>
                <a:path extrusionOk="0" h="2773" w="2741">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76"/>
            <p:cNvSpPr/>
            <p:nvPr/>
          </p:nvSpPr>
          <p:spPr>
            <a:xfrm>
              <a:off x="4991425" y="3686450"/>
              <a:ext cx="104775" cy="52025"/>
            </a:xfrm>
            <a:custGeom>
              <a:rect b="b" l="l" r="r" t="t"/>
              <a:pathLst>
                <a:path extrusionOk="0" h="2081" w="4191">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76"/>
            <p:cNvSpPr/>
            <p:nvPr/>
          </p:nvSpPr>
          <p:spPr>
            <a:xfrm>
              <a:off x="5183600" y="3686450"/>
              <a:ext cx="104000" cy="52025"/>
            </a:xfrm>
            <a:custGeom>
              <a:rect b="b" l="l" r="r" t="t"/>
              <a:pathLst>
                <a:path extrusionOk="0" h="2081" w="416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76"/>
            <p:cNvSpPr/>
            <p:nvPr/>
          </p:nvSpPr>
          <p:spPr>
            <a:xfrm>
              <a:off x="5187550" y="3755775"/>
              <a:ext cx="100050" cy="52800"/>
            </a:xfrm>
            <a:custGeom>
              <a:rect b="b" l="l" r="r" t="t"/>
              <a:pathLst>
                <a:path extrusionOk="0" h="2112" w="4002">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76"/>
            <p:cNvSpPr/>
            <p:nvPr/>
          </p:nvSpPr>
          <p:spPr>
            <a:xfrm>
              <a:off x="4991425" y="3755775"/>
              <a:ext cx="100850" cy="52000"/>
            </a:xfrm>
            <a:custGeom>
              <a:rect b="b" l="l" r="r" t="t"/>
              <a:pathLst>
                <a:path extrusionOk="0" h="2080" w="4034">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89" name="Google Shape;6489;p76"/>
          <p:cNvGrpSpPr/>
          <p:nvPr/>
        </p:nvGrpSpPr>
        <p:grpSpPr>
          <a:xfrm>
            <a:off x="6727764" y="3807644"/>
            <a:ext cx="195532" cy="349163"/>
            <a:chOff x="5056800" y="3962900"/>
            <a:chExt cx="165425" cy="295400"/>
          </a:xfrm>
        </p:grpSpPr>
        <p:sp>
          <p:nvSpPr>
            <p:cNvPr id="6490" name="Google Shape;6490;p76"/>
            <p:cNvSpPr/>
            <p:nvPr/>
          </p:nvSpPr>
          <p:spPr>
            <a:xfrm>
              <a:off x="5155250" y="4042450"/>
              <a:ext cx="66975" cy="104800"/>
            </a:xfrm>
            <a:custGeom>
              <a:rect b="b" l="l" r="r" t="t"/>
              <a:pathLst>
                <a:path extrusionOk="0" h="4192" w="2679">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76"/>
            <p:cNvSpPr/>
            <p:nvPr/>
          </p:nvSpPr>
          <p:spPr>
            <a:xfrm>
              <a:off x="5065450" y="3962900"/>
              <a:ext cx="88250" cy="52025"/>
            </a:xfrm>
            <a:custGeom>
              <a:rect b="b" l="l" r="r" t="t"/>
              <a:pathLst>
                <a:path extrusionOk="0" h="2081" w="353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76"/>
            <p:cNvSpPr/>
            <p:nvPr/>
          </p:nvSpPr>
          <p:spPr>
            <a:xfrm>
              <a:off x="5056800" y="4032225"/>
              <a:ext cx="104000" cy="226075"/>
            </a:xfrm>
            <a:custGeom>
              <a:rect b="b" l="l" r="r" t="t"/>
              <a:pathLst>
                <a:path extrusionOk="0" h="9043" w="416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3" name="Google Shape;6493;p76"/>
          <p:cNvGrpSpPr/>
          <p:nvPr/>
        </p:nvGrpSpPr>
        <p:grpSpPr>
          <a:xfrm>
            <a:off x="7979062" y="3807660"/>
            <a:ext cx="350995" cy="349133"/>
            <a:chOff x="6168925" y="3936925"/>
            <a:chExt cx="296950" cy="295375"/>
          </a:xfrm>
        </p:grpSpPr>
        <p:sp>
          <p:nvSpPr>
            <p:cNvPr id="6494" name="Google Shape;6494;p76"/>
            <p:cNvSpPr/>
            <p:nvPr/>
          </p:nvSpPr>
          <p:spPr>
            <a:xfrm>
              <a:off x="6220900" y="4164550"/>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76"/>
            <p:cNvSpPr/>
            <p:nvPr/>
          </p:nvSpPr>
          <p:spPr>
            <a:xfrm>
              <a:off x="6168925" y="3972375"/>
              <a:ext cx="227650" cy="259925"/>
            </a:xfrm>
            <a:custGeom>
              <a:rect b="b" l="l" r="r" t="t"/>
              <a:pathLst>
                <a:path extrusionOk="0" h="10397" w="9106">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76"/>
            <p:cNvSpPr/>
            <p:nvPr/>
          </p:nvSpPr>
          <p:spPr>
            <a:xfrm>
              <a:off x="6228775" y="3936925"/>
              <a:ext cx="106350" cy="53575"/>
            </a:xfrm>
            <a:custGeom>
              <a:rect b="b" l="l" r="r" t="t"/>
              <a:pathLst>
                <a:path extrusionOk="0" h="2143" w="4254">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76"/>
            <p:cNvSpPr/>
            <p:nvPr/>
          </p:nvSpPr>
          <p:spPr>
            <a:xfrm>
              <a:off x="6412300" y="4059000"/>
              <a:ext cx="52000" cy="105575"/>
            </a:xfrm>
            <a:custGeom>
              <a:rect b="b" l="l" r="r" t="t"/>
              <a:pathLst>
                <a:path extrusionOk="0" h="4223" w="208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76"/>
            <p:cNvSpPr/>
            <p:nvPr/>
          </p:nvSpPr>
          <p:spPr>
            <a:xfrm>
              <a:off x="6413875" y="4007025"/>
              <a:ext cx="52000" cy="34675"/>
            </a:xfrm>
            <a:custGeom>
              <a:rect b="b" l="l" r="r" t="t"/>
              <a:pathLst>
                <a:path extrusionOk="0" h="1387" w="208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76"/>
            <p:cNvSpPr/>
            <p:nvPr/>
          </p:nvSpPr>
          <p:spPr>
            <a:xfrm>
              <a:off x="6417800" y="4173200"/>
              <a:ext cx="43350" cy="43350"/>
            </a:xfrm>
            <a:custGeom>
              <a:rect b="b" l="l" r="r" t="t"/>
              <a:pathLst>
                <a:path extrusionOk="0" h="1734" w="1734">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00" name="Google Shape;6500;p76"/>
          <p:cNvGrpSpPr/>
          <p:nvPr/>
        </p:nvGrpSpPr>
        <p:grpSpPr>
          <a:xfrm>
            <a:off x="6192756" y="1531845"/>
            <a:ext cx="348188" cy="349133"/>
            <a:chOff x="1674750" y="3254050"/>
            <a:chExt cx="294575" cy="295375"/>
          </a:xfrm>
        </p:grpSpPr>
        <p:sp>
          <p:nvSpPr>
            <p:cNvPr id="6501" name="Google Shape;6501;p76"/>
            <p:cNvSpPr/>
            <p:nvPr/>
          </p:nvSpPr>
          <p:spPr>
            <a:xfrm>
              <a:off x="1691275" y="3351700"/>
              <a:ext cx="278050" cy="197725"/>
            </a:xfrm>
            <a:custGeom>
              <a:rect b="b" l="l" r="r" t="t"/>
              <a:pathLst>
                <a:path extrusionOk="0" h="7909" w="11122">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76"/>
            <p:cNvSpPr/>
            <p:nvPr/>
          </p:nvSpPr>
          <p:spPr>
            <a:xfrm>
              <a:off x="1674750" y="3254050"/>
              <a:ext cx="277250" cy="197900"/>
            </a:xfrm>
            <a:custGeom>
              <a:rect b="b" l="l" r="r" t="t"/>
              <a:pathLst>
                <a:path extrusionOk="0" h="7916" w="1109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76"/>
            <p:cNvSpPr/>
            <p:nvPr/>
          </p:nvSpPr>
          <p:spPr>
            <a:xfrm>
              <a:off x="1727500" y="3306825"/>
              <a:ext cx="189075" cy="189050"/>
            </a:xfrm>
            <a:custGeom>
              <a:rect b="b" l="l" r="r" t="t"/>
              <a:pathLst>
                <a:path extrusionOk="0" h="7562" w="7563">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04" name="Google Shape;6504;p76"/>
          <p:cNvGrpSpPr/>
          <p:nvPr/>
        </p:nvGrpSpPr>
        <p:grpSpPr>
          <a:xfrm>
            <a:off x="6207177" y="1972435"/>
            <a:ext cx="319347" cy="349133"/>
            <a:chOff x="1687350" y="3618725"/>
            <a:chExt cx="270175" cy="295375"/>
          </a:xfrm>
        </p:grpSpPr>
        <p:sp>
          <p:nvSpPr>
            <p:cNvPr id="6505" name="Google Shape;6505;p76"/>
            <p:cNvSpPr/>
            <p:nvPr/>
          </p:nvSpPr>
          <p:spPr>
            <a:xfrm>
              <a:off x="1829900" y="3808550"/>
              <a:ext cx="18150" cy="35450"/>
            </a:xfrm>
            <a:custGeom>
              <a:rect b="b" l="l" r="r" t="t"/>
              <a:pathLst>
                <a:path extrusionOk="0" h="1418" w="726">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76"/>
            <p:cNvSpPr/>
            <p:nvPr/>
          </p:nvSpPr>
          <p:spPr>
            <a:xfrm>
              <a:off x="1795250" y="3755775"/>
              <a:ext cx="18125" cy="35450"/>
            </a:xfrm>
            <a:custGeom>
              <a:rect b="b" l="l" r="r" t="t"/>
              <a:pathLst>
                <a:path extrusionOk="0" h="1418" w="725">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76"/>
            <p:cNvSpPr/>
            <p:nvPr/>
          </p:nvSpPr>
          <p:spPr>
            <a:xfrm>
              <a:off x="1687350" y="3618725"/>
              <a:ext cx="270175" cy="295375"/>
            </a:xfrm>
            <a:custGeom>
              <a:rect b="b" l="l" r="r" t="t"/>
              <a:pathLst>
                <a:path extrusionOk="0" h="11815" w="10807">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08" name="Google Shape;6508;p76"/>
          <p:cNvGrpSpPr/>
          <p:nvPr/>
        </p:nvGrpSpPr>
        <p:grpSpPr>
          <a:xfrm>
            <a:off x="6190880" y="2418916"/>
            <a:ext cx="351940" cy="349133"/>
            <a:chOff x="1672375" y="3982600"/>
            <a:chExt cx="297750" cy="295375"/>
          </a:xfrm>
        </p:grpSpPr>
        <p:sp>
          <p:nvSpPr>
            <p:cNvPr id="6509" name="Google Shape;6509;p76"/>
            <p:cNvSpPr/>
            <p:nvPr/>
          </p:nvSpPr>
          <p:spPr>
            <a:xfrm>
              <a:off x="1796825" y="3982600"/>
              <a:ext cx="51225" cy="51225"/>
            </a:xfrm>
            <a:custGeom>
              <a:rect b="b" l="l" r="r" t="t"/>
              <a:pathLst>
                <a:path extrusionOk="0" h="2049" w="2049">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76"/>
            <p:cNvSpPr/>
            <p:nvPr/>
          </p:nvSpPr>
          <p:spPr>
            <a:xfrm>
              <a:off x="1672375" y="4092075"/>
              <a:ext cx="297750" cy="185900"/>
            </a:xfrm>
            <a:custGeom>
              <a:rect b="b" l="l" r="r" t="t"/>
              <a:pathLst>
                <a:path extrusionOk="0" h="7436" w="1191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76"/>
            <p:cNvSpPr/>
            <p:nvPr/>
          </p:nvSpPr>
          <p:spPr>
            <a:xfrm>
              <a:off x="1778700" y="4051125"/>
              <a:ext cx="86675" cy="69325"/>
            </a:xfrm>
            <a:custGeom>
              <a:rect b="b" l="l" r="r" t="t"/>
              <a:pathLst>
                <a:path extrusionOk="0" h="2773" w="3467">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12" name="Google Shape;6512;p76"/>
          <p:cNvGrpSpPr/>
          <p:nvPr/>
        </p:nvGrpSpPr>
        <p:grpSpPr>
          <a:xfrm>
            <a:off x="4882872" y="2883111"/>
            <a:ext cx="350079" cy="350079"/>
            <a:chOff x="3497300" y="3227275"/>
            <a:chExt cx="296175" cy="296175"/>
          </a:xfrm>
        </p:grpSpPr>
        <p:sp>
          <p:nvSpPr>
            <p:cNvPr id="6513" name="Google Shape;6513;p76"/>
            <p:cNvSpPr/>
            <p:nvPr/>
          </p:nvSpPr>
          <p:spPr>
            <a:xfrm>
              <a:off x="3609925" y="3339900"/>
              <a:ext cx="69350" cy="68550"/>
            </a:xfrm>
            <a:custGeom>
              <a:rect b="b" l="l" r="r" t="t"/>
              <a:pathLst>
                <a:path extrusionOk="0" h="2742" w="2774">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76"/>
            <p:cNvSpPr/>
            <p:nvPr/>
          </p:nvSpPr>
          <p:spPr>
            <a:xfrm>
              <a:off x="3531175" y="3227275"/>
              <a:ext cx="86650" cy="86675"/>
            </a:xfrm>
            <a:custGeom>
              <a:rect b="b" l="l" r="r" t="t"/>
              <a:pathLst>
                <a:path extrusionOk="0" h="3467" w="3466">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76"/>
            <p:cNvSpPr/>
            <p:nvPr/>
          </p:nvSpPr>
          <p:spPr>
            <a:xfrm>
              <a:off x="3670575" y="3227275"/>
              <a:ext cx="86675" cy="86675"/>
            </a:xfrm>
            <a:custGeom>
              <a:rect b="b" l="l" r="r" t="t"/>
              <a:pathLst>
                <a:path extrusionOk="0" h="3467" w="3467">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76"/>
            <p:cNvSpPr/>
            <p:nvPr/>
          </p:nvSpPr>
          <p:spPr>
            <a:xfrm>
              <a:off x="3622525" y="3421825"/>
              <a:ext cx="41775" cy="25225"/>
            </a:xfrm>
            <a:custGeom>
              <a:rect b="b" l="l" r="r" t="t"/>
              <a:pathLst>
                <a:path extrusionOk="0" h="1009" w="1671">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76"/>
            <p:cNvSpPr/>
            <p:nvPr/>
          </p:nvSpPr>
          <p:spPr>
            <a:xfrm>
              <a:off x="3566600" y="3416300"/>
              <a:ext cx="70125" cy="106350"/>
            </a:xfrm>
            <a:custGeom>
              <a:rect b="b" l="l" r="r" t="t"/>
              <a:pathLst>
                <a:path extrusionOk="0" h="4254" w="2805">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76"/>
            <p:cNvSpPr/>
            <p:nvPr/>
          </p:nvSpPr>
          <p:spPr>
            <a:xfrm>
              <a:off x="3653250" y="3417100"/>
              <a:ext cx="70125" cy="106350"/>
            </a:xfrm>
            <a:custGeom>
              <a:rect b="b" l="l" r="r" t="t"/>
              <a:pathLst>
                <a:path extrusionOk="0" h="4254" w="2805">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76"/>
            <p:cNvSpPr/>
            <p:nvPr/>
          </p:nvSpPr>
          <p:spPr>
            <a:xfrm>
              <a:off x="3655625" y="3310775"/>
              <a:ext cx="137850" cy="108700"/>
            </a:xfrm>
            <a:custGeom>
              <a:rect b="b" l="l" r="r" t="t"/>
              <a:pathLst>
                <a:path extrusionOk="0" h="4348" w="5514">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76"/>
            <p:cNvSpPr/>
            <p:nvPr/>
          </p:nvSpPr>
          <p:spPr>
            <a:xfrm>
              <a:off x="3497300" y="3309975"/>
              <a:ext cx="136275" cy="108725"/>
            </a:xfrm>
            <a:custGeom>
              <a:rect b="b" l="l" r="r" t="t"/>
              <a:pathLst>
                <a:path extrusionOk="0" h="4349" w="5451">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21" name="Google Shape;6521;p76"/>
          <p:cNvGrpSpPr/>
          <p:nvPr/>
        </p:nvGrpSpPr>
        <p:grpSpPr>
          <a:xfrm>
            <a:off x="4883345" y="3332506"/>
            <a:ext cx="349133" cy="347272"/>
            <a:chOff x="3497300" y="3591950"/>
            <a:chExt cx="295375" cy="293800"/>
          </a:xfrm>
        </p:grpSpPr>
        <p:sp>
          <p:nvSpPr>
            <p:cNvPr id="6522" name="Google Shape;6522;p76"/>
            <p:cNvSpPr/>
            <p:nvPr/>
          </p:nvSpPr>
          <p:spPr>
            <a:xfrm>
              <a:off x="3628825" y="3724275"/>
              <a:ext cx="18150" cy="16550"/>
            </a:xfrm>
            <a:custGeom>
              <a:rect b="b" l="l" r="r" t="t"/>
              <a:pathLst>
                <a:path extrusionOk="0" h="662" w="726">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76"/>
            <p:cNvSpPr/>
            <p:nvPr/>
          </p:nvSpPr>
          <p:spPr>
            <a:xfrm>
              <a:off x="3590250" y="3689400"/>
              <a:ext cx="94525" cy="86675"/>
            </a:xfrm>
            <a:custGeom>
              <a:rect b="b" l="l" r="r" t="t"/>
              <a:pathLst>
                <a:path extrusionOk="0" h="3467" w="3781">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76"/>
            <p:cNvSpPr/>
            <p:nvPr/>
          </p:nvSpPr>
          <p:spPr>
            <a:xfrm>
              <a:off x="3674525" y="3601400"/>
              <a:ext cx="118150" cy="118950"/>
            </a:xfrm>
            <a:custGeom>
              <a:rect b="b" l="l" r="r" t="t"/>
              <a:pathLst>
                <a:path extrusionOk="0" h="4758" w="4726">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76"/>
            <p:cNvSpPr/>
            <p:nvPr/>
          </p:nvSpPr>
          <p:spPr>
            <a:xfrm>
              <a:off x="3631200" y="3774675"/>
              <a:ext cx="103200" cy="102400"/>
            </a:xfrm>
            <a:custGeom>
              <a:rect b="b" l="l" r="r" t="t"/>
              <a:pathLst>
                <a:path extrusionOk="0" h="4096" w="4128">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76"/>
            <p:cNvSpPr/>
            <p:nvPr/>
          </p:nvSpPr>
          <p:spPr>
            <a:xfrm>
              <a:off x="3691850" y="3726625"/>
              <a:ext cx="89800" cy="89050"/>
            </a:xfrm>
            <a:custGeom>
              <a:rect b="b" l="l" r="r" t="t"/>
              <a:pathLst>
                <a:path extrusionOk="0" h="3562" w="3592">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76"/>
            <p:cNvSpPr/>
            <p:nvPr/>
          </p:nvSpPr>
          <p:spPr>
            <a:xfrm>
              <a:off x="3505175" y="3767575"/>
              <a:ext cx="120525" cy="118175"/>
            </a:xfrm>
            <a:custGeom>
              <a:rect b="b" l="l" r="r" t="t"/>
              <a:pathLst>
                <a:path extrusionOk="0" h="4727" w="4821">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76"/>
            <p:cNvSpPr/>
            <p:nvPr/>
          </p:nvSpPr>
          <p:spPr>
            <a:xfrm>
              <a:off x="3631200" y="3591950"/>
              <a:ext cx="104000" cy="84300"/>
            </a:xfrm>
            <a:custGeom>
              <a:rect b="b" l="l" r="r" t="t"/>
              <a:pathLst>
                <a:path extrusionOk="0" h="3372" w="416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76"/>
            <p:cNvSpPr/>
            <p:nvPr/>
          </p:nvSpPr>
          <p:spPr>
            <a:xfrm>
              <a:off x="3497300" y="3721900"/>
              <a:ext cx="84300" cy="107150"/>
            </a:xfrm>
            <a:custGeom>
              <a:rect b="b" l="l" r="r" t="t"/>
              <a:pathLst>
                <a:path extrusionOk="0" h="4286" w="3372">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30" name="Google Shape;6530;p76"/>
          <p:cNvGrpSpPr/>
          <p:nvPr/>
        </p:nvGrpSpPr>
        <p:grpSpPr>
          <a:xfrm>
            <a:off x="4883345" y="3807644"/>
            <a:ext cx="349133" cy="349163"/>
            <a:chOff x="3497300" y="3955025"/>
            <a:chExt cx="295375" cy="295400"/>
          </a:xfrm>
        </p:grpSpPr>
        <p:sp>
          <p:nvSpPr>
            <p:cNvPr id="6531" name="Google Shape;6531;p76"/>
            <p:cNvSpPr/>
            <p:nvPr/>
          </p:nvSpPr>
          <p:spPr>
            <a:xfrm>
              <a:off x="3660350" y="4035375"/>
              <a:ext cx="132325" cy="155175"/>
            </a:xfrm>
            <a:custGeom>
              <a:rect b="b" l="l" r="r" t="t"/>
              <a:pathLst>
                <a:path extrusionOk="0" h="6207" w="5293">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76"/>
            <p:cNvSpPr/>
            <p:nvPr/>
          </p:nvSpPr>
          <p:spPr>
            <a:xfrm>
              <a:off x="3653250" y="3955025"/>
              <a:ext cx="114225" cy="133150"/>
            </a:xfrm>
            <a:custGeom>
              <a:rect b="b" l="l" r="r" t="t"/>
              <a:pathLst>
                <a:path extrusionOk="0" h="5326" w="4569">
                  <a:moveTo>
                    <a:pt x="1" y="1"/>
                  </a:moveTo>
                  <a:lnTo>
                    <a:pt x="1" y="5325"/>
                  </a:lnTo>
                  <a:lnTo>
                    <a:pt x="4569" y="2679"/>
                  </a:lnTo>
                  <a:cubicBezTo>
                    <a:pt x="3561" y="1167"/>
                    <a:pt x="1891"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76"/>
            <p:cNvSpPr/>
            <p:nvPr/>
          </p:nvSpPr>
          <p:spPr>
            <a:xfrm>
              <a:off x="3497300" y="3955025"/>
              <a:ext cx="256000" cy="295400"/>
            </a:xfrm>
            <a:custGeom>
              <a:rect b="b" l="l" r="r" t="t"/>
              <a:pathLst>
                <a:path extrusionOk="0" h="11816" w="1024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34" name="Google Shape;6534;p76"/>
          <p:cNvGrpSpPr/>
          <p:nvPr/>
        </p:nvGrpSpPr>
        <p:grpSpPr>
          <a:xfrm>
            <a:off x="7107917" y="2883835"/>
            <a:ext cx="327739" cy="348631"/>
            <a:chOff x="5364750" y="3235150"/>
            <a:chExt cx="277275" cy="294950"/>
          </a:xfrm>
        </p:grpSpPr>
        <p:sp>
          <p:nvSpPr>
            <p:cNvPr id="6535" name="Google Shape;6535;p76"/>
            <p:cNvSpPr/>
            <p:nvPr/>
          </p:nvSpPr>
          <p:spPr>
            <a:xfrm>
              <a:off x="5502600" y="32351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76"/>
            <p:cNvSpPr/>
            <p:nvPr/>
          </p:nvSpPr>
          <p:spPr>
            <a:xfrm>
              <a:off x="5555375" y="3253850"/>
              <a:ext cx="35450" cy="34100"/>
            </a:xfrm>
            <a:custGeom>
              <a:rect b="b" l="l" r="r" t="t"/>
              <a:pathLst>
                <a:path extrusionOk="0" h="1364" w="1418">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76"/>
            <p:cNvSpPr/>
            <p:nvPr/>
          </p:nvSpPr>
          <p:spPr>
            <a:xfrm>
              <a:off x="5606550" y="3357225"/>
              <a:ext cx="35475" cy="18150"/>
            </a:xfrm>
            <a:custGeom>
              <a:rect b="b" l="l" r="r" t="t"/>
              <a:pathLst>
                <a:path extrusionOk="0" h="726" w="1419">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76"/>
            <p:cNvSpPr/>
            <p:nvPr/>
          </p:nvSpPr>
          <p:spPr>
            <a:xfrm>
              <a:off x="5364750" y="3357225"/>
              <a:ext cx="35475" cy="17350"/>
            </a:xfrm>
            <a:custGeom>
              <a:rect b="b" l="l" r="r" t="t"/>
              <a:pathLst>
                <a:path extrusionOk="0" h="694" w="1419">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76"/>
            <p:cNvSpPr/>
            <p:nvPr/>
          </p:nvSpPr>
          <p:spPr>
            <a:xfrm>
              <a:off x="5433275" y="3253850"/>
              <a:ext cx="35475" cy="34100"/>
            </a:xfrm>
            <a:custGeom>
              <a:rect b="b" l="l" r="r" t="t"/>
              <a:pathLst>
                <a:path extrusionOk="0" h="1364" w="1419">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76"/>
            <p:cNvSpPr/>
            <p:nvPr/>
          </p:nvSpPr>
          <p:spPr>
            <a:xfrm>
              <a:off x="5380500" y="3287775"/>
              <a:ext cx="37050" cy="25975"/>
            </a:xfrm>
            <a:custGeom>
              <a:rect b="b" l="l" r="r" t="t"/>
              <a:pathLst>
                <a:path extrusionOk="0" h="1039" w="1482">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76"/>
            <p:cNvSpPr/>
            <p:nvPr/>
          </p:nvSpPr>
          <p:spPr>
            <a:xfrm>
              <a:off x="5588450" y="3288075"/>
              <a:ext cx="37025" cy="26800"/>
            </a:xfrm>
            <a:custGeom>
              <a:rect b="b" l="l" r="r" t="t"/>
              <a:pathLst>
                <a:path extrusionOk="0" h="1072" w="1481">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76"/>
            <p:cNvSpPr/>
            <p:nvPr/>
          </p:nvSpPr>
          <p:spPr>
            <a:xfrm>
              <a:off x="5412025" y="3286350"/>
              <a:ext cx="177225" cy="243750"/>
            </a:xfrm>
            <a:custGeom>
              <a:rect b="b" l="l" r="r" t="t"/>
              <a:pathLst>
                <a:path extrusionOk="0" h="9750" w="7089">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3" name="Google Shape;6543;p76"/>
          <p:cNvGrpSpPr/>
          <p:nvPr/>
        </p:nvGrpSpPr>
        <p:grpSpPr>
          <a:xfrm>
            <a:off x="7096274" y="3330171"/>
            <a:ext cx="351024" cy="351940"/>
            <a:chOff x="5355300" y="3598250"/>
            <a:chExt cx="296975" cy="297750"/>
          </a:xfrm>
        </p:grpSpPr>
        <p:sp>
          <p:nvSpPr>
            <p:cNvPr id="6544" name="Google Shape;6544;p76"/>
            <p:cNvSpPr/>
            <p:nvPr/>
          </p:nvSpPr>
          <p:spPr>
            <a:xfrm>
              <a:off x="5355300" y="3703000"/>
              <a:ext cx="35475" cy="191425"/>
            </a:xfrm>
            <a:custGeom>
              <a:rect b="b" l="l" r="r" t="t"/>
              <a:pathLst>
                <a:path extrusionOk="0" h="7657" w="1419">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76"/>
            <p:cNvSpPr/>
            <p:nvPr/>
          </p:nvSpPr>
          <p:spPr>
            <a:xfrm>
              <a:off x="5389175" y="3773100"/>
              <a:ext cx="122900" cy="122900"/>
            </a:xfrm>
            <a:custGeom>
              <a:rect b="b" l="l" r="r" t="t"/>
              <a:pathLst>
                <a:path extrusionOk="0" h="4916" w="4916">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76"/>
            <p:cNvSpPr/>
            <p:nvPr/>
          </p:nvSpPr>
          <p:spPr>
            <a:xfrm>
              <a:off x="5527800" y="3598250"/>
              <a:ext cx="105550" cy="35450"/>
            </a:xfrm>
            <a:custGeom>
              <a:rect b="b" l="l" r="r" t="t"/>
              <a:pathLst>
                <a:path extrusionOk="0" h="1418" w="4222">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76"/>
            <p:cNvSpPr/>
            <p:nvPr/>
          </p:nvSpPr>
          <p:spPr>
            <a:xfrm>
              <a:off x="5545900" y="3651800"/>
              <a:ext cx="104800" cy="35475"/>
            </a:xfrm>
            <a:custGeom>
              <a:rect b="b" l="l" r="r" t="t"/>
              <a:pathLst>
                <a:path extrusionOk="0" h="1419" w="4192">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76"/>
            <p:cNvSpPr/>
            <p:nvPr/>
          </p:nvSpPr>
          <p:spPr>
            <a:xfrm>
              <a:off x="5529375" y="3754975"/>
              <a:ext cx="122100" cy="35475"/>
            </a:xfrm>
            <a:custGeom>
              <a:rect b="b" l="l" r="r" t="t"/>
              <a:pathLst>
                <a:path extrusionOk="0" h="1419" w="4884">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76"/>
            <p:cNvSpPr/>
            <p:nvPr/>
          </p:nvSpPr>
          <p:spPr>
            <a:xfrm>
              <a:off x="5511250" y="3703000"/>
              <a:ext cx="140225" cy="33900"/>
            </a:xfrm>
            <a:custGeom>
              <a:rect b="b" l="l" r="r" t="t"/>
              <a:pathLst>
                <a:path extrusionOk="0" h="1356" w="5609">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76"/>
            <p:cNvSpPr/>
            <p:nvPr/>
          </p:nvSpPr>
          <p:spPr>
            <a:xfrm>
              <a:off x="5529375" y="3808550"/>
              <a:ext cx="122900" cy="87450"/>
            </a:xfrm>
            <a:custGeom>
              <a:rect b="b" l="l" r="r" t="t"/>
              <a:pathLst>
                <a:path extrusionOk="0" h="3498" w="4916">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76"/>
            <p:cNvSpPr/>
            <p:nvPr/>
          </p:nvSpPr>
          <p:spPr>
            <a:xfrm>
              <a:off x="5408075" y="3651025"/>
              <a:ext cx="86675" cy="103975"/>
            </a:xfrm>
            <a:custGeom>
              <a:rect b="b" l="l" r="r" t="t"/>
              <a:pathLst>
                <a:path extrusionOk="0" h="4159" w="3467">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2" name="Google Shape;6552;p76"/>
          <p:cNvGrpSpPr/>
          <p:nvPr/>
        </p:nvGrpSpPr>
        <p:grpSpPr>
          <a:xfrm>
            <a:off x="7100470" y="3869093"/>
            <a:ext cx="342632" cy="226264"/>
            <a:chOff x="5358450" y="4015675"/>
            <a:chExt cx="289875" cy="191425"/>
          </a:xfrm>
        </p:grpSpPr>
        <p:sp>
          <p:nvSpPr>
            <p:cNvPr id="6553" name="Google Shape;6553;p76"/>
            <p:cNvSpPr/>
            <p:nvPr/>
          </p:nvSpPr>
          <p:spPr>
            <a:xfrm>
              <a:off x="5358450" y="4015675"/>
              <a:ext cx="289875" cy="89025"/>
            </a:xfrm>
            <a:custGeom>
              <a:rect b="b" l="l" r="r" t="t"/>
              <a:pathLst>
                <a:path extrusionOk="0" h="3561" w="11595">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76"/>
            <p:cNvSpPr/>
            <p:nvPr/>
          </p:nvSpPr>
          <p:spPr>
            <a:xfrm>
              <a:off x="5494725" y="4101525"/>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76"/>
            <p:cNvSpPr/>
            <p:nvPr/>
          </p:nvSpPr>
          <p:spPr>
            <a:xfrm>
              <a:off x="5460050" y="4077125"/>
              <a:ext cx="86675" cy="78000"/>
            </a:xfrm>
            <a:custGeom>
              <a:rect b="b" l="l" r="r" t="t"/>
              <a:pathLst>
                <a:path extrusionOk="0" h="3120" w="3467">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76"/>
            <p:cNvSpPr/>
            <p:nvPr/>
          </p:nvSpPr>
          <p:spPr>
            <a:xfrm>
              <a:off x="5362400" y="4084200"/>
              <a:ext cx="282000" cy="122900"/>
            </a:xfrm>
            <a:custGeom>
              <a:rect b="b" l="l" r="r" t="t"/>
              <a:pathLst>
                <a:path extrusionOk="0" h="4916" w="1128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7" name="Google Shape;6557;p76"/>
          <p:cNvGrpSpPr/>
          <p:nvPr/>
        </p:nvGrpSpPr>
        <p:grpSpPr>
          <a:xfrm>
            <a:off x="6226953" y="4251624"/>
            <a:ext cx="351024" cy="325464"/>
            <a:chOff x="6543825" y="3202075"/>
            <a:chExt cx="296975" cy="275350"/>
          </a:xfrm>
        </p:grpSpPr>
        <p:sp>
          <p:nvSpPr>
            <p:cNvPr id="6558" name="Google Shape;6558;p76"/>
            <p:cNvSpPr/>
            <p:nvPr/>
          </p:nvSpPr>
          <p:spPr>
            <a:xfrm>
              <a:off x="6683250" y="3202075"/>
              <a:ext cx="17350" cy="43350"/>
            </a:xfrm>
            <a:custGeom>
              <a:rect b="b" l="l" r="r" t="t"/>
              <a:pathLst>
                <a:path extrusionOk="0" h="1734" w="694">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76"/>
            <p:cNvSpPr/>
            <p:nvPr/>
          </p:nvSpPr>
          <p:spPr>
            <a:xfrm>
              <a:off x="6613925" y="3236125"/>
              <a:ext cx="35475" cy="34700"/>
            </a:xfrm>
            <a:custGeom>
              <a:rect b="b" l="l" r="r" t="t"/>
              <a:pathLst>
                <a:path extrusionOk="0" h="1388" w="1419">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76"/>
            <p:cNvSpPr/>
            <p:nvPr/>
          </p:nvSpPr>
          <p:spPr>
            <a:xfrm>
              <a:off x="6734425" y="3236425"/>
              <a:ext cx="35475" cy="34400"/>
            </a:xfrm>
            <a:custGeom>
              <a:rect b="b" l="l" r="r" t="t"/>
              <a:pathLst>
                <a:path extrusionOk="0" h="1376" w="1419">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76"/>
            <p:cNvSpPr/>
            <p:nvPr/>
          </p:nvSpPr>
          <p:spPr>
            <a:xfrm>
              <a:off x="6805325" y="3322575"/>
              <a:ext cx="35475" cy="121325"/>
            </a:xfrm>
            <a:custGeom>
              <a:rect b="b" l="l" r="r" t="t"/>
              <a:pathLst>
                <a:path extrusionOk="0" h="4853" w="1419">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76"/>
            <p:cNvSpPr/>
            <p:nvPr/>
          </p:nvSpPr>
          <p:spPr>
            <a:xfrm>
              <a:off x="6543825" y="3323275"/>
              <a:ext cx="35475" cy="121400"/>
            </a:xfrm>
            <a:custGeom>
              <a:rect b="b" l="l" r="r" t="t"/>
              <a:pathLst>
                <a:path extrusionOk="0" h="4856" w="1419">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76"/>
            <p:cNvSpPr/>
            <p:nvPr/>
          </p:nvSpPr>
          <p:spPr>
            <a:xfrm>
              <a:off x="6643075" y="3332025"/>
              <a:ext cx="143375" cy="104000"/>
            </a:xfrm>
            <a:custGeom>
              <a:rect b="b" l="l" r="r" t="t"/>
              <a:pathLst>
                <a:path extrusionOk="0" h="4160" w="5735">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76"/>
            <p:cNvSpPr/>
            <p:nvPr/>
          </p:nvSpPr>
          <p:spPr>
            <a:xfrm>
              <a:off x="6595025" y="3288700"/>
              <a:ext cx="175675" cy="188725"/>
            </a:xfrm>
            <a:custGeom>
              <a:rect b="b" l="l" r="r" t="t"/>
              <a:pathLst>
                <a:path extrusionOk="0" h="7549" w="7027">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5" name="Google Shape;6565;p76"/>
          <p:cNvGrpSpPr/>
          <p:nvPr/>
        </p:nvGrpSpPr>
        <p:grpSpPr>
          <a:xfrm>
            <a:off x="6633934" y="1531372"/>
            <a:ext cx="350079" cy="350079"/>
            <a:chOff x="2037825" y="3254050"/>
            <a:chExt cx="296175" cy="296175"/>
          </a:xfrm>
        </p:grpSpPr>
        <p:sp>
          <p:nvSpPr>
            <p:cNvPr id="6566" name="Google Shape;6566;p76"/>
            <p:cNvSpPr/>
            <p:nvPr/>
          </p:nvSpPr>
          <p:spPr>
            <a:xfrm>
              <a:off x="2063825" y="3254050"/>
              <a:ext cx="86675" cy="86675"/>
            </a:xfrm>
            <a:custGeom>
              <a:rect b="b" l="l" r="r" t="t"/>
              <a:pathLst>
                <a:path extrusionOk="0" h="3467" w="3467">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76"/>
            <p:cNvSpPr/>
            <p:nvPr/>
          </p:nvSpPr>
          <p:spPr>
            <a:xfrm>
              <a:off x="2178025" y="3289500"/>
              <a:ext cx="104000" cy="67950"/>
            </a:xfrm>
            <a:custGeom>
              <a:rect b="b" l="l" r="r" t="t"/>
              <a:pathLst>
                <a:path extrusionOk="0" h="2718" w="416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76"/>
            <p:cNvSpPr/>
            <p:nvPr/>
          </p:nvSpPr>
          <p:spPr>
            <a:xfrm>
              <a:off x="2070125" y="3444225"/>
              <a:ext cx="106350" cy="69075"/>
            </a:xfrm>
            <a:custGeom>
              <a:rect b="b" l="l" r="r" t="t"/>
              <a:pathLst>
                <a:path extrusionOk="0" h="2763" w="4254">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76"/>
            <p:cNvSpPr/>
            <p:nvPr/>
          </p:nvSpPr>
          <p:spPr>
            <a:xfrm>
              <a:off x="2219775" y="3375350"/>
              <a:ext cx="89025" cy="85875"/>
            </a:xfrm>
            <a:custGeom>
              <a:rect b="b" l="l" r="r" t="t"/>
              <a:pathLst>
                <a:path extrusionOk="0" h="3435" w="3561">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76"/>
            <p:cNvSpPr/>
            <p:nvPr/>
          </p:nvSpPr>
          <p:spPr>
            <a:xfrm>
              <a:off x="2037825" y="3339125"/>
              <a:ext cx="138650" cy="88225"/>
            </a:xfrm>
            <a:custGeom>
              <a:rect b="b" l="l" r="r" t="t"/>
              <a:pathLst>
                <a:path extrusionOk="0" h="3529" w="5546">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76"/>
            <p:cNvSpPr/>
            <p:nvPr/>
          </p:nvSpPr>
          <p:spPr>
            <a:xfrm>
              <a:off x="2193775" y="3460400"/>
              <a:ext cx="140225" cy="89825"/>
            </a:xfrm>
            <a:custGeom>
              <a:rect b="b" l="l" r="r" t="t"/>
              <a:pathLst>
                <a:path extrusionOk="0" h="3593" w="5609">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2" name="Google Shape;6572;p76"/>
          <p:cNvGrpSpPr/>
          <p:nvPr/>
        </p:nvGrpSpPr>
        <p:grpSpPr>
          <a:xfrm>
            <a:off x="6632072" y="1972539"/>
            <a:ext cx="353802" cy="348926"/>
            <a:chOff x="2034675" y="3617925"/>
            <a:chExt cx="299325" cy="295200"/>
          </a:xfrm>
        </p:grpSpPr>
        <p:sp>
          <p:nvSpPr>
            <p:cNvPr id="6573" name="Google Shape;6573;p76"/>
            <p:cNvSpPr/>
            <p:nvPr/>
          </p:nvSpPr>
          <p:spPr>
            <a:xfrm>
              <a:off x="2195350" y="3721900"/>
              <a:ext cx="69350" cy="33900"/>
            </a:xfrm>
            <a:custGeom>
              <a:rect b="b" l="l" r="r" t="t"/>
              <a:pathLst>
                <a:path extrusionOk="0" h="1356" w="2774">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76"/>
            <p:cNvSpPr/>
            <p:nvPr/>
          </p:nvSpPr>
          <p:spPr>
            <a:xfrm>
              <a:off x="2211900" y="3669125"/>
              <a:ext cx="35475" cy="35475"/>
            </a:xfrm>
            <a:custGeom>
              <a:rect b="b" l="l" r="r" t="t"/>
              <a:pathLst>
                <a:path extrusionOk="0" h="1419" w="1419">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76"/>
            <p:cNvSpPr/>
            <p:nvPr/>
          </p:nvSpPr>
          <p:spPr>
            <a:xfrm>
              <a:off x="2125250" y="3617925"/>
              <a:ext cx="208750" cy="208750"/>
            </a:xfrm>
            <a:custGeom>
              <a:rect b="b" l="l" r="r" t="t"/>
              <a:pathLst>
                <a:path extrusionOk="0" h="8350" w="835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76"/>
            <p:cNvSpPr/>
            <p:nvPr/>
          </p:nvSpPr>
          <p:spPr>
            <a:xfrm>
              <a:off x="2107150" y="3771525"/>
              <a:ext cx="73275" cy="72475"/>
            </a:xfrm>
            <a:custGeom>
              <a:rect b="b" l="l" r="r" t="t"/>
              <a:pathLst>
                <a:path extrusionOk="0" h="2899" w="2931">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76"/>
            <p:cNvSpPr/>
            <p:nvPr/>
          </p:nvSpPr>
          <p:spPr>
            <a:xfrm>
              <a:off x="2034675" y="3816425"/>
              <a:ext cx="100050" cy="96700"/>
            </a:xfrm>
            <a:custGeom>
              <a:rect b="b" l="l" r="r" t="t"/>
              <a:pathLst>
                <a:path extrusionOk="0" h="3868" w="4002">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8" name="Google Shape;6578;p76"/>
          <p:cNvGrpSpPr/>
          <p:nvPr/>
        </p:nvGrpSpPr>
        <p:grpSpPr>
          <a:xfrm>
            <a:off x="6633934" y="2418916"/>
            <a:ext cx="350079" cy="349133"/>
            <a:chOff x="2037825" y="3981825"/>
            <a:chExt cx="296175" cy="295375"/>
          </a:xfrm>
        </p:grpSpPr>
        <p:sp>
          <p:nvSpPr>
            <p:cNvPr id="6579" name="Google Shape;6579;p76"/>
            <p:cNvSpPr/>
            <p:nvPr/>
          </p:nvSpPr>
          <p:spPr>
            <a:xfrm>
              <a:off x="2072500" y="4085775"/>
              <a:ext cx="88225" cy="86675"/>
            </a:xfrm>
            <a:custGeom>
              <a:rect b="b" l="l" r="r" t="t"/>
              <a:pathLst>
                <a:path extrusionOk="0" h="3467" w="3529">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76"/>
            <p:cNvSpPr/>
            <p:nvPr/>
          </p:nvSpPr>
          <p:spPr>
            <a:xfrm>
              <a:off x="2176450" y="3981825"/>
              <a:ext cx="157550" cy="155975"/>
            </a:xfrm>
            <a:custGeom>
              <a:rect b="b" l="l" r="r" t="t"/>
              <a:pathLst>
                <a:path extrusionOk="0" h="6239" w="6302">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76"/>
            <p:cNvSpPr/>
            <p:nvPr/>
          </p:nvSpPr>
          <p:spPr>
            <a:xfrm>
              <a:off x="2037825" y="4168475"/>
              <a:ext cx="157550" cy="108725"/>
            </a:xfrm>
            <a:custGeom>
              <a:rect b="b" l="l" r="r" t="t"/>
              <a:pathLst>
                <a:path extrusionOk="0" h="4349" w="6302">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2" name="Google Shape;6582;p76"/>
          <p:cNvGrpSpPr/>
          <p:nvPr/>
        </p:nvGrpSpPr>
        <p:grpSpPr>
          <a:xfrm>
            <a:off x="5318952" y="2915232"/>
            <a:ext cx="350079" cy="285837"/>
            <a:chOff x="3860400" y="3254050"/>
            <a:chExt cx="296175" cy="241825"/>
          </a:xfrm>
        </p:grpSpPr>
        <p:sp>
          <p:nvSpPr>
            <p:cNvPr id="6583" name="Google Shape;6583;p76"/>
            <p:cNvSpPr/>
            <p:nvPr/>
          </p:nvSpPr>
          <p:spPr>
            <a:xfrm>
              <a:off x="4112425" y="3358025"/>
              <a:ext cx="44150" cy="18125"/>
            </a:xfrm>
            <a:custGeom>
              <a:rect b="b" l="l" r="r" t="t"/>
              <a:pathLst>
                <a:path extrusionOk="0" h="725" w="1766">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76"/>
            <p:cNvSpPr/>
            <p:nvPr/>
          </p:nvSpPr>
          <p:spPr>
            <a:xfrm>
              <a:off x="4102200" y="3393475"/>
              <a:ext cx="37050" cy="33875"/>
            </a:xfrm>
            <a:custGeom>
              <a:rect b="b" l="l" r="r" t="t"/>
              <a:pathLst>
                <a:path extrusionOk="0" h="1355" w="1482">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76"/>
            <p:cNvSpPr/>
            <p:nvPr/>
          </p:nvSpPr>
          <p:spPr>
            <a:xfrm>
              <a:off x="4103775" y="3306025"/>
              <a:ext cx="35475" cy="34500"/>
            </a:xfrm>
            <a:custGeom>
              <a:rect b="b" l="l" r="r" t="t"/>
              <a:pathLst>
                <a:path extrusionOk="0" h="1380" w="1419">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76"/>
            <p:cNvSpPr/>
            <p:nvPr/>
          </p:nvSpPr>
          <p:spPr>
            <a:xfrm>
              <a:off x="3860400" y="3306025"/>
              <a:ext cx="105550" cy="104800"/>
            </a:xfrm>
            <a:custGeom>
              <a:rect b="b" l="l" r="r" t="t"/>
              <a:pathLst>
                <a:path extrusionOk="0" h="4192" w="4222">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76"/>
            <p:cNvSpPr/>
            <p:nvPr/>
          </p:nvSpPr>
          <p:spPr>
            <a:xfrm>
              <a:off x="4050225" y="3254050"/>
              <a:ext cx="35450" cy="208750"/>
            </a:xfrm>
            <a:custGeom>
              <a:rect b="b" l="l" r="r" t="t"/>
              <a:pathLst>
                <a:path extrusionOk="0" h="8350" w="1418">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76"/>
            <p:cNvSpPr/>
            <p:nvPr/>
          </p:nvSpPr>
          <p:spPr>
            <a:xfrm>
              <a:off x="3912375" y="3426550"/>
              <a:ext cx="51225" cy="69325"/>
            </a:xfrm>
            <a:custGeom>
              <a:rect b="b" l="l" r="r" t="t"/>
              <a:pathLst>
                <a:path extrusionOk="0" h="2773" w="2049">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76"/>
            <p:cNvSpPr/>
            <p:nvPr/>
          </p:nvSpPr>
          <p:spPr>
            <a:xfrm>
              <a:off x="3982475" y="3275325"/>
              <a:ext cx="52000" cy="163850"/>
            </a:xfrm>
            <a:custGeom>
              <a:rect b="b" l="l" r="r" t="t"/>
              <a:pathLst>
                <a:path extrusionOk="0" h="6554" w="208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0" name="Google Shape;6590;p76"/>
          <p:cNvGrpSpPr/>
          <p:nvPr/>
        </p:nvGrpSpPr>
        <p:grpSpPr>
          <a:xfrm>
            <a:off x="5318479" y="3331102"/>
            <a:ext cx="351024" cy="350079"/>
            <a:chOff x="3859600" y="3591950"/>
            <a:chExt cx="296975" cy="296175"/>
          </a:xfrm>
        </p:grpSpPr>
        <p:sp>
          <p:nvSpPr>
            <p:cNvPr id="6591" name="Google Shape;6591;p76"/>
            <p:cNvSpPr/>
            <p:nvPr/>
          </p:nvSpPr>
          <p:spPr>
            <a:xfrm>
              <a:off x="4034450" y="3766000"/>
              <a:ext cx="122125" cy="122125"/>
            </a:xfrm>
            <a:custGeom>
              <a:rect b="b" l="l" r="r" t="t"/>
              <a:pathLst>
                <a:path extrusionOk="0" h="4885" w="4885">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76"/>
            <p:cNvSpPr/>
            <p:nvPr/>
          </p:nvSpPr>
          <p:spPr>
            <a:xfrm>
              <a:off x="3860400" y="3679375"/>
              <a:ext cx="260725" cy="173300"/>
            </a:xfrm>
            <a:custGeom>
              <a:rect b="b" l="l" r="r" t="t"/>
              <a:pathLst>
                <a:path extrusionOk="0" h="6932" w="10429">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76"/>
            <p:cNvSpPr/>
            <p:nvPr/>
          </p:nvSpPr>
          <p:spPr>
            <a:xfrm>
              <a:off x="3859600" y="3591950"/>
              <a:ext cx="261525" cy="70900"/>
            </a:xfrm>
            <a:custGeom>
              <a:rect b="b" l="l" r="r" t="t"/>
              <a:pathLst>
                <a:path extrusionOk="0" h="2836" w="10461">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4" name="Google Shape;6594;p76"/>
          <p:cNvGrpSpPr/>
          <p:nvPr/>
        </p:nvGrpSpPr>
        <p:grpSpPr>
          <a:xfrm>
            <a:off x="5318952" y="3807186"/>
            <a:ext cx="350079" cy="350079"/>
            <a:chOff x="3860400" y="3955025"/>
            <a:chExt cx="296175" cy="296175"/>
          </a:xfrm>
        </p:grpSpPr>
        <p:sp>
          <p:nvSpPr>
            <p:cNvPr id="6595" name="Google Shape;6595;p76"/>
            <p:cNvSpPr/>
            <p:nvPr/>
          </p:nvSpPr>
          <p:spPr>
            <a:xfrm>
              <a:off x="3973825" y="3955025"/>
              <a:ext cx="68525" cy="68550"/>
            </a:xfrm>
            <a:custGeom>
              <a:rect b="b" l="l" r="r" t="t"/>
              <a:pathLst>
                <a:path extrusionOk="0" h="2742" w="2741">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76"/>
            <p:cNvSpPr/>
            <p:nvPr/>
          </p:nvSpPr>
          <p:spPr>
            <a:xfrm>
              <a:off x="3947025" y="4021975"/>
              <a:ext cx="122125" cy="71700"/>
            </a:xfrm>
            <a:custGeom>
              <a:rect b="b" l="l" r="r" t="t"/>
              <a:pathLst>
                <a:path extrusionOk="0" h="2868" w="4885">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76"/>
            <p:cNvSpPr/>
            <p:nvPr/>
          </p:nvSpPr>
          <p:spPr>
            <a:xfrm>
              <a:off x="4086450" y="4145650"/>
              <a:ext cx="70125" cy="104775"/>
            </a:xfrm>
            <a:custGeom>
              <a:rect b="b" l="l" r="r" t="t"/>
              <a:pathLst>
                <a:path extrusionOk="0" h="4191" w="2805">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76"/>
            <p:cNvSpPr/>
            <p:nvPr/>
          </p:nvSpPr>
          <p:spPr>
            <a:xfrm>
              <a:off x="3860400" y="4180300"/>
              <a:ext cx="70125" cy="70125"/>
            </a:xfrm>
            <a:custGeom>
              <a:rect b="b" l="l" r="r" t="t"/>
              <a:pathLst>
                <a:path extrusionOk="0" h="2805" w="2805">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76"/>
            <p:cNvSpPr/>
            <p:nvPr/>
          </p:nvSpPr>
          <p:spPr>
            <a:xfrm>
              <a:off x="3947025" y="4111775"/>
              <a:ext cx="122125" cy="139425"/>
            </a:xfrm>
            <a:custGeom>
              <a:rect b="b" l="l" r="r" t="t"/>
              <a:pathLst>
                <a:path extrusionOk="0" h="5577" w="4885">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0" name="Google Shape;6600;p76"/>
          <p:cNvGrpSpPr/>
          <p:nvPr/>
        </p:nvGrpSpPr>
        <p:grpSpPr>
          <a:xfrm>
            <a:off x="7534167" y="2883584"/>
            <a:ext cx="355664" cy="349133"/>
            <a:chOff x="5716825" y="3235950"/>
            <a:chExt cx="300900" cy="295375"/>
          </a:xfrm>
        </p:grpSpPr>
        <p:sp>
          <p:nvSpPr>
            <p:cNvPr id="6601" name="Google Shape;6601;p76"/>
            <p:cNvSpPr/>
            <p:nvPr/>
          </p:nvSpPr>
          <p:spPr>
            <a:xfrm>
              <a:off x="5716825" y="3309975"/>
              <a:ext cx="137075" cy="146525"/>
            </a:xfrm>
            <a:custGeom>
              <a:rect b="b" l="l" r="r" t="t"/>
              <a:pathLst>
                <a:path extrusionOk="0" h="5861" w="5483">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76"/>
            <p:cNvSpPr/>
            <p:nvPr/>
          </p:nvSpPr>
          <p:spPr>
            <a:xfrm>
              <a:off x="5794025" y="3235950"/>
              <a:ext cx="145725" cy="133900"/>
            </a:xfrm>
            <a:custGeom>
              <a:rect b="b" l="l" r="r" t="t"/>
              <a:pathLst>
                <a:path extrusionOk="0" h="5356" w="5829">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76"/>
            <p:cNvSpPr/>
            <p:nvPr/>
          </p:nvSpPr>
          <p:spPr>
            <a:xfrm>
              <a:off x="5880650" y="3309975"/>
              <a:ext cx="137075" cy="145725"/>
            </a:xfrm>
            <a:custGeom>
              <a:rect b="b" l="l" r="r" t="t"/>
              <a:pathLst>
                <a:path extrusionOk="0" h="5829" w="5483">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76"/>
            <p:cNvSpPr/>
            <p:nvPr/>
          </p:nvSpPr>
          <p:spPr>
            <a:xfrm>
              <a:off x="5794025" y="3396625"/>
              <a:ext cx="147300" cy="134700"/>
            </a:xfrm>
            <a:custGeom>
              <a:rect b="b" l="l" r="r" t="t"/>
              <a:pathLst>
                <a:path extrusionOk="0" h="5388" w="5892">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5" name="Google Shape;6605;p76"/>
          <p:cNvGrpSpPr/>
          <p:nvPr/>
        </p:nvGrpSpPr>
        <p:grpSpPr>
          <a:xfrm>
            <a:off x="7547199" y="3342272"/>
            <a:ext cx="329601" cy="327739"/>
            <a:chOff x="5727850" y="3609275"/>
            <a:chExt cx="278850" cy="277275"/>
          </a:xfrm>
        </p:grpSpPr>
        <p:sp>
          <p:nvSpPr>
            <p:cNvPr id="6606" name="Google Shape;6606;p76"/>
            <p:cNvSpPr/>
            <p:nvPr/>
          </p:nvSpPr>
          <p:spPr>
            <a:xfrm>
              <a:off x="5884600" y="3765225"/>
              <a:ext cx="122100" cy="121325"/>
            </a:xfrm>
            <a:custGeom>
              <a:rect b="b" l="l" r="r" t="t"/>
              <a:pathLst>
                <a:path extrusionOk="0" h="4853" w="4884">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76"/>
            <p:cNvSpPr/>
            <p:nvPr/>
          </p:nvSpPr>
          <p:spPr>
            <a:xfrm>
              <a:off x="5727850" y="3669125"/>
              <a:ext cx="35475" cy="216625"/>
            </a:xfrm>
            <a:custGeom>
              <a:rect b="b" l="l" r="r" t="t"/>
              <a:pathLst>
                <a:path extrusionOk="0" h="8665" w="1419">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76"/>
            <p:cNvSpPr/>
            <p:nvPr/>
          </p:nvSpPr>
          <p:spPr>
            <a:xfrm>
              <a:off x="5779825" y="3677800"/>
              <a:ext cx="174900" cy="207950"/>
            </a:xfrm>
            <a:custGeom>
              <a:rect b="b" l="l" r="r" t="t"/>
              <a:pathLst>
                <a:path extrusionOk="0" h="8318" w="6996">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76"/>
            <p:cNvSpPr/>
            <p:nvPr/>
          </p:nvSpPr>
          <p:spPr>
            <a:xfrm>
              <a:off x="5815275" y="3781750"/>
              <a:ext cx="66200" cy="17350"/>
            </a:xfrm>
            <a:custGeom>
              <a:rect b="b" l="l" r="r" t="t"/>
              <a:pathLst>
                <a:path extrusionOk="0" h="694" w="2648">
                  <a:moveTo>
                    <a:pt x="1" y="1"/>
                  </a:moveTo>
                  <a:lnTo>
                    <a:pt x="1" y="694"/>
                  </a:lnTo>
                  <a:lnTo>
                    <a:pt x="2301" y="694"/>
                  </a:lnTo>
                  <a:cubicBezTo>
                    <a:pt x="2364" y="473"/>
                    <a:pt x="2490" y="221"/>
                    <a:pt x="2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76"/>
            <p:cNvSpPr/>
            <p:nvPr/>
          </p:nvSpPr>
          <p:spPr>
            <a:xfrm>
              <a:off x="5727850" y="3609275"/>
              <a:ext cx="226075" cy="51225"/>
            </a:xfrm>
            <a:custGeom>
              <a:rect b="b" l="l" r="r" t="t"/>
              <a:pathLst>
                <a:path extrusionOk="0" h="2049" w="9043">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1" name="Google Shape;6611;p76"/>
          <p:cNvGrpSpPr/>
          <p:nvPr/>
        </p:nvGrpSpPr>
        <p:grpSpPr>
          <a:xfrm>
            <a:off x="7558383" y="3807659"/>
            <a:ext cx="307231" cy="349133"/>
            <a:chOff x="5736525" y="3963700"/>
            <a:chExt cx="259925" cy="295375"/>
          </a:xfrm>
        </p:grpSpPr>
        <p:sp>
          <p:nvSpPr>
            <p:cNvPr id="6612" name="Google Shape;6612;p76"/>
            <p:cNvSpPr/>
            <p:nvPr/>
          </p:nvSpPr>
          <p:spPr>
            <a:xfrm>
              <a:off x="5736525" y="4153525"/>
              <a:ext cx="121300" cy="105550"/>
            </a:xfrm>
            <a:custGeom>
              <a:rect b="b" l="l" r="r" t="t"/>
              <a:pathLst>
                <a:path extrusionOk="0" h="4222" w="4852">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76"/>
            <p:cNvSpPr/>
            <p:nvPr/>
          </p:nvSpPr>
          <p:spPr>
            <a:xfrm>
              <a:off x="5833400" y="4168475"/>
              <a:ext cx="66975" cy="33900"/>
            </a:xfrm>
            <a:custGeom>
              <a:rect b="b" l="l" r="r" t="t"/>
              <a:pathLst>
                <a:path extrusionOk="0" h="1356" w="2679">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76"/>
            <p:cNvSpPr/>
            <p:nvPr/>
          </p:nvSpPr>
          <p:spPr>
            <a:xfrm>
              <a:off x="5875925" y="4153525"/>
              <a:ext cx="120525" cy="105550"/>
            </a:xfrm>
            <a:custGeom>
              <a:rect b="b" l="l" r="r" t="t"/>
              <a:pathLst>
                <a:path extrusionOk="0" h="4222" w="4821">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76"/>
            <p:cNvSpPr/>
            <p:nvPr/>
          </p:nvSpPr>
          <p:spPr>
            <a:xfrm>
              <a:off x="5754625" y="3963700"/>
              <a:ext cx="224500" cy="154400"/>
            </a:xfrm>
            <a:custGeom>
              <a:rect b="b" l="l" r="r" t="t"/>
              <a:pathLst>
                <a:path extrusionOk="0" h="6176" w="898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76"/>
            <p:cNvSpPr/>
            <p:nvPr/>
          </p:nvSpPr>
          <p:spPr>
            <a:xfrm>
              <a:off x="5806625" y="3998350"/>
              <a:ext cx="69325" cy="52025"/>
            </a:xfrm>
            <a:custGeom>
              <a:rect b="b" l="l" r="r" t="t"/>
              <a:pathLst>
                <a:path extrusionOk="0" h="2081" w="2773">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76"/>
            <p:cNvSpPr/>
            <p:nvPr/>
          </p:nvSpPr>
          <p:spPr>
            <a:xfrm>
              <a:off x="5893250" y="3999150"/>
              <a:ext cx="34675" cy="51225"/>
            </a:xfrm>
            <a:custGeom>
              <a:rect b="b" l="l" r="r" t="t"/>
              <a:pathLst>
                <a:path extrusionOk="0" h="2049" w="1387">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76"/>
            <p:cNvSpPr/>
            <p:nvPr/>
          </p:nvSpPr>
          <p:spPr>
            <a:xfrm>
              <a:off x="5806625" y="4049550"/>
              <a:ext cx="121300" cy="104000"/>
            </a:xfrm>
            <a:custGeom>
              <a:rect b="b" l="l" r="r" t="t"/>
              <a:pathLst>
                <a:path extrusionOk="0" h="4160" w="4852">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9" name="Google Shape;6619;p76"/>
          <p:cNvGrpSpPr/>
          <p:nvPr/>
        </p:nvGrpSpPr>
        <p:grpSpPr>
          <a:xfrm>
            <a:off x="6649963" y="4256985"/>
            <a:ext cx="351024" cy="350079"/>
            <a:chOff x="6553275" y="3604550"/>
            <a:chExt cx="296975" cy="296175"/>
          </a:xfrm>
        </p:grpSpPr>
        <p:sp>
          <p:nvSpPr>
            <p:cNvPr id="6620" name="Google Shape;6620;p76"/>
            <p:cNvSpPr/>
            <p:nvPr/>
          </p:nvSpPr>
          <p:spPr>
            <a:xfrm>
              <a:off x="6657250" y="3604550"/>
              <a:ext cx="86650" cy="86650"/>
            </a:xfrm>
            <a:custGeom>
              <a:rect b="b" l="l" r="r" t="t"/>
              <a:pathLst>
                <a:path extrusionOk="0" h="3466" w="3466">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76"/>
            <p:cNvSpPr/>
            <p:nvPr/>
          </p:nvSpPr>
          <p:spPr>
            <a:xfrm>
              <a:off x="6553275" y="3777825"/>
              <a:ext cx="296975" cy="122900"/>
            </a:xfrm>
            <a:custGeom>
              <a:rect b="b" l="l" r="r" t="t"/>
              <a:pathLst>
                <a:path extrusionOk="0" h="4916" w="11879">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76"/>
            <p:cNvSpPr/>
            <p:nvPr/>
          </p:nvSpPr>
          <p:spPr>
            <a:xfrm>
              <a:off x="6755700" y="3640000"/>
              <a:ext cx="74850" cy="121300"/>
            </a:xfrm>
            <a:custGeom>
              <a:rect b="b" l="l" r="r" t="t"/>
              <a:pathLst>
                <a:path extrusionOk="0" h="4852" w="2994">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76"/>
            <p:cNvSpPr/>
            <p:nvPr/>
          </p:nvSpPr>
          <p:spPr>
            <a:xfrm>
              <a:off x="6570600" y="3640000"/>
              <a:ext cx="74850" cy="121300"/>
            </a:xfrm>
            <a:custGeom>
              <a:rect b="b" l="l" r="r" t="t"/>
              <a:pathLst>
                <a:path extrusionOk="0" h="4852" w="2994">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76"/>
            <p:cNvSpPr/>
            <p:nvPr/>
          </p:nvSpPr>
          <p:spPr>
            <a:xfrm>
              <a:off x="6707650" y="3688025"/>
              <a:ext cx="70925" cy="70925"/>
            </a:xfrm>
            <a:custGeom>
              <a:rect b="b" l="l" r="r" t="t"/>
              <a:pathLst>
                <a:path extrusionOk="0" h="2837" w="2837">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76"/>
            <p:cNvSpPr/>
            <p:nvPr/>
          </p:nvSpPr>
          <p:spPr>
            <a:xfrm>
              <a:off x="6621025" y="3688825"/>
              <a:ext cx="70900" cy="73275"/>
            </a:xfrm>
            <a:custGeom>
              <a:rect b="b" l="l" r="r" t="t"/>
              <a:pathLst>
                <a:path extrusionOk="0" h="2931" w="2836">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629" name="Shape 6629"/>
        <p:cNvGrpSpPr/>
        <p:nvPr/>
      </p:nvGrpSpPr>
      <p:grpSpPr>
        <a:xfrm>
          <a:off x="0" y="0"/>
          <a:ext cx="0" cy="0"/>
          <a:chOff x="0" y="0"/>
          <a:chExt cx="0" cy="0"/>
        </a:xfrm>
      </p:grpSpPr>
      <p:sp>
        <p:nvSpPr>
          <p:cNvPr id="6630" name="Google Shape;6630;p77"/>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6631" name="Google Shape;6631;p77"/>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6632" name="Google Shape;6632;p77"/>
          <p:cNvGrpSpPr/>
          <p:nvPr/>
        </p:nvGrpSpPr>
        <p:grpSpPr>
          <a:xfrm>
            <a:off x="877057" y="1532946"/>
            <a:ext cx="294401" cy="353645"/>
            <a:chOff x="-35814600" y="3202075"/>
            <a:chExt cx="242625" cy="291450"/>
          </a:xfrm>
        </p:grpSpPr>
        <p:sp>
          <p:nvSpPr>
            <p:cNvPr id="6633" name="Google Shape;6633;p77"/>
            <p:cNvSpPr/>
            <p:nvPr/>
          </p:nvSpPr>
          <p:spPr>
            <a:xfrm>
              <a:off x="-35814600" y="3202075"/>
              <a:ext cx="51225" cy="202450"/>
            </a:xfrm>
            <a:custGeom>
              <a:rect b="b" l="l" r="r" t="t"/>
              <a:pathLst>
                <a:path extrusionOk="0" h="8098" w="2049">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77"/>
            <p:cNvSpPr/>
            <p:nvPr/>
          </p:nvSpPr>
          <p:spPr>
            <a:xfrm>
              <a:off x="-35814600" y="3407650"/>
              <a:ext cx="242625" cy="68550"/>
            </a:xfrm>
            <a:custGeom>
              <a:rect b="b" l="l" r="r" t="t"/>
              <a:pathLst>
                <a:path extrusionOk="0" h="2742" w="9705">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77"/>
            <p:cNvSpPr/>
            <p:nvPr/>
          </p:nvSpPr>
          <p:spPr>
            <a:xfrm>
              <a:off x="-35627125" y="3450950"/>
              <a:ext cx="55150" cy="25250"/>
            </a:xfrm>
            <a:custGeom>
              <a:rect b="b" l="l" r="r" t="t"/>
              <a:pathLst>
                <a:path extrusionOk="0" h="1010" w="2206">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77"/>
            <p:cNvSpPr/>
            <p:nvPr/>
          </p:nvSpPr>
          <p:spPr>
            <a:xfrm>
              <a:off x="-35703525" y="3305250"/>
              <a:ext cx="84300" cy="34675"/>
            </a:xfrm>
            <a:custGeom>
              <a:rect b="b" l="l" r="r" t="t"/>
              <a:pathLst>
                <a:path extrusionOk="0" h="1387" w="3372">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77"/>
            <p:cNvSpPr/>
            <p:nvPr/>
          </p:nvSpPr>
          <p:spPr>
            <a:xfrm>
              <a:off x="-35677550" y="3254050"/>
              <a:ext cx="33100" cy="33100"/>
            </a:xfrm>
            <a:custGeom>
              <a:rect b="b" l="l" r="r" t="t"/>
              <a:pathLst>
                <a:path extrusionOk="0" h="1324" w="1324">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77"/>
            <p:cNvSpPr/>
            <p:nvPr/>
          </p:nvSpPr>
          <p:spPr>
            <a:xfrm>
              <a:off x="-35746850" y="3202075"/>
              <a:ext cx="171725" cy="189050"/>
            </a:xfrm>
            <a:custGeom>
              <a:rect b="b" l="l" r="r" t="t"/>
              <a:pathLst>
                <a:path extrusionOk="0" h="7562" w="6869">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77"/>
            <p:cNvSpPr/>
            <p:nvPr/>
          </p:nvSpPr>
          <p:spPr>
            <a:xfrm>
              <a:off x="-35677550" y="3450950"/>
              <a:ext cx="34675" cy="42575"/>
            </a:xfrm>
            <a:custGeom>
              <a:rect b="b" l="l" r="r" t="t"/>
              <a:pathLst>
                <a:path extrusionOk="0" h="1703" w="1387">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0" name="Google Shape;6640;p77"/>
          <p:cNvGrpSpPr/>
          <p:nvPr/>
        </p:nvGrpSpPr>
        <p:grpSpPr>
          <a:xfrm>
            <a:off x="847435" y="1973866"/>
            <a:ext cx="353645" cy="353888"/>
            <a:chOff x="-35839800" y="3561025"/>
            <a:chExt cx="291450" cy="291650"/>
          </a:xfrm>
        </p:grpSpPr>
        <p:sp>
          <p:nvSpPr>
            <p:cNvPr id="6641" name="Google Shape;6641;p77"/>
            <p:cNvSpPr/>
            <p:nvPr/>
          </p:nvSpPr>
          <p:spPr>
            <a:xfrm>
              <a:off x="-35772850" y="3612425"/>
              <a:ext cx="155200" cy="142575"/>
            </a:xfrm>
            <a:custGeom>
              <a:rect b="b" l="l" r="r" t="t"/>
              <a:pathLst>
                <a:path extrusionOk="0" h="5703" w="6208">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77"/>
            <p:cNvSpPr/>
            <p:nvPr/>
          </p:nvSpPr>
          <p:spPr>
            <a:xfrm>
              <a:off x="-35621625" y="3694325"/>
              <a:ext cx="73275" cy="143375"/>
            </a:xfrm>
            <a:custGeom>
              <a:rect b="b" l="l" r="r" t="t"/>
              <a:pathLst>
                <a:path extrusionOk="0" h="5735" w="2931">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77"/>
            <p:cNvSpPr/>
            <p:nvPr/>
          </p:nvSpPr>
          <p:spPr>
            <a:xfrm>
              <a:off x="-35827200" y="3748675"/>
              <a:ext cx="263100" cy="104000"/>
            </a:xfrm>
            <a:custGeom>
              <a:rect b="b" l="l" r="r" t="t"/>
              <a:pathLst>
                <a:path extrusionOk="0" h="4160" w="10524">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77"/>
            <p:cNvSpPr/>
            <p:nvPr/>
          </p:nvSpPr>
          <p:spPr>
            <a:xfrm>
              <a:off x="-35831925" y="3635275"/>
              <a:ext cx="41775" cy="85075"/>
            </a:xfrm>
            <a:custGeom>
              <a:rect b="b" l="l" r="r" t="t"/>
              <a:pathLst>
                <a:path extrusionOk="0" h="3403" w="1671">
                  <a:moveTo>
                    <a:pt x="1671" y="0"/>
                  </a:moveTo>
                  <a:lnTo>
                    <a:pt x="1" y="1701"/>
                  </a:lnTo>
                  <a:lnTo>
                    <a:pt x="1671" y="3403"/>
                  </a:lnTo>
                  <a:lnTo>
                    <a:pt x="167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77"/>
            <p:cNvSpPr/>
            <p:nvPr/>
          </p:nvSpPr>
          <p:spPr>
            <a:xfrm>
              <a:off x="-35601150" y="3635275"/>
              <a:ext cx="43350" cy="85075"/>
            </a:xfrm>
            <a:custGeom>
              <a:rect b="b" l="l" r="r" t="t"/>
              <a:pathLst>
                <a:path extrusionOk="0" h="3403" w="1734">
                  <a:moveTo>
                    <a:pt x="1" y="0"/>
                  </a:moveTo>
                  <a:lnTo>
                    <a:pt x="1" y="3403"/>
                  </a:lnTo>
                  <a:lnTo>
                    <a:pt x="1734" y="170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77"/>
            <p:cNvSpPr/>
            <p:nvPr/>
          </p:nvSpPr>
          <p:spPr>
            <a:xfrm>
              <a:off x="-35750000" y="3561025"/>
              <a:ext cx="111075" cy="35675"/>
            </a:xfrm>
            <a:custGeom>
              <a:rect b="b" l="l" r="r" t="t"/>
              <a:pathLst>
                <a:path extrusionOk="0" h="1427" w="4443">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77"/>
            <p:cNvSpPr/>
            <p:nvPr/>
          </p:nvSpPr>
          <p:spPr>
            <a:xfrm>
              <a:off x="-35839800" y="3694325"/>
              <a:ext cx="72500" cy="143375"/>
            </a:xfrm>
            <a:custGeom>
              <a:rect b="b" l="l" r="r" t="t"/>
              <a:pathLst>
                <a:path extrusionOk="0" h="5735" w="2900">
                  <a:moveTo>
                    <a:pt x="1" y="1"/>
                  </a:moveTo>
                  <a:lnTo>
                    <a:pt x="1" y="5294"/>
                  </a:lnTo>
                  <a:cubicBezTo>
                    <a:pt x="1" y="5451"/>
                    <a:pt x="32" y="5609"/>
                    <a:pt x="95" y="5735"/>
                  </a:cubicBezTo>
                  <a:lnTo>
                    <a:pt x="2899" y="2899"/>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48" name="Google Shape;6648;p77"/>
          <p:cNvSpPr/>
          <p:nvPr/>
        </p:nvSpPr>
        <p:spPr>
          <a:xfrm>
            <a:off x="845859" y="2409404"/>
            <a:ext cx="355557" cy="353645"/>
          </a:xfrm>
          <a:custGeom>
            <a:rect b="b" l="l" r="r" t="t"/>
            <a:pathLst>
              <a:path extrusionOk="0" h="11658" w="11721">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49" name="Google Shape;6649;p77"/>
          <p:cNvGrpSpPr/>
          <p:nvPr/>
        </p:nvGrpSpPr>
        <p:grpSpPr>
          <a:xfrm>
            <a:off x="3084980" y="1532946"/>
            <a:ext cx="353645" cy="353645"/>
            <a:chOff x="-34003850" y="3227275"/>
            <a:chExt cx="291450" cy="291450"/>
          </a:xfrm>
        </p:grpSpPr>
        <p:sp>
          <p:nvSpPr>
            <p:cNvPr id="6650" name="Google Shape;6650;p77"/>
            <p:cNvSpPr/>
            <p:nvPr/>
          </p:nvSpPr>
          <p:spPr>
            <a:xfrm>
              <a:off x="-33852625" y="3313925"/>
              <a:ext cx="128425" cy="49625"/>
            </a:xfrm>
            <a:custGeom>
              <a:rect b="b" l="l" r="r" t="t"/>
              <a:pathLst>
                <a:path extrusionOk="0" h="1985" w="5137">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77"/>
            <p:cNvSpPr/>
            <p:nvPr/>
          </p:nvSpPr>
          <p:spPr>
            <a:xfrm>
              <a:off x="-33866000" y="3328875"/>
              <a:ext cx="153600" cy="103200"/>
            </a:xfrm>
            <a:custGeom>
              <a:rect b="b" l="l" r="r" t="t"/>
              <a:pathLst>
                <a:path extrusionOk="0" h="4128" w="6144">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77"/>
            <p:cNvSpPr/>
            <p:nvPr/>
          </p:nvSpPr>
          <p:spPr>
            <a:xfrm>
              <a:off x="-34003850" y="3279250"/>
              <a:ext cx="189050" cy="188275"/>
            </a:xfrm>
            <a:custGeom>
              <a:rect b="b" l="l" r="r" t="t"/>
              <a:pathLst>
                <a:path extrusionOk="0" h="7531" w="7562">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77"/>
            <p:cNvSpPr/>
            <p:nvPr/>
          </p:nvSpPr>
          <p:spPr>
            <a:xfrm>
              <a:off x="-34003850" y="3227275"/>
              <a:ext cx="189050" cy="34675"/>
            </a:xfrm>
            <a:custGeom>
              <a:rect b="b" l="l" r="r" t="t"/>
              <a:pathLst>
                <a:path extrusionOk="0" h="1387" w="7562">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77"/>
            <p:cNvSpPr/>
            <p:nvPr/>
          </p:nvSpPr>
          <p:spPr>
            <a:xfrm>
              <a:off x="-34003850" y="3484050"/>
              <a:ext cx="189050" cy="34675"/>
            </a:xfrm>
            <a:custGeom>
              <a:rect b="b" l="l" r="r" t="t"/>
              <a:pathLst>
                <a:path extrusionOk="0" h="1387" w="7562">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55" name="Google Shape;6655;p77"/>
          <p:cNvGrpSpPr/>
          <p:nvPr/>
        </p:nvGrpSpPr>
        <p:grpSpPr>
          <a:xfrm>
            <a:off x="3084510" y="1973638"/>
            <a:ext cx="354586" cy="354343"/>
            <a:chOff x="-34004625" y="3585850"/>
            <a:chExt cx="292225" cy="292025"/>
          </a:xfrm>
        </p:grpSpPr>
        <p:sp>
          <p:nvSpPr>
            <p:cNvPr id="6656" name="Google Shape;6656;p77"/>
            <p:cNvSpPr/>
            <p:nvPr/>
          </p:nvSpPr>
          <p:spPr>
            <a:xfrm>
              <a:off x="-33832150" y="3585850"/>
              <a:ext cx="103200" cy="154200"/>
            </a:xfrm>
            <a:custGeom>
              <a:rect b="b" l="l" r="r" t="t"/>
              <a:pathLst>
                <a:path extrusionOk="0" h="6168" w="4128">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77"/>
            <p:cNvSpPr/>
            <p:nvPr/>
          </p:nvSpPr>
          <p:spPr>
            <a:xfrm>
              <a:off x="-34004625" y="3690400"/>
              <a:ext cx="155175" cy="187475"/>
            </a:xfrm>
            <a:custGeom>
              <a:rect b="b" l="l" r="r" t="t"/>
              <a:pathLst>
                <a:path extrusionOk="0" h="7499" w="6207">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77"/>
            <p:cNvSpPr/>
            <p:nvPr/>
          </p:nvSpPr>
          <p:spPr>
            <a:xfrm>
              <a:off x="-33936100" y="3621075"/>
              <a:ext cx="51200" cy="51225"/>
            </a:xfrm>
            <a:custGeom>
              <a:rect b="b" l="l" r="r" t="t"/>
              <a:pathLst>
                <a:path extrusionOk="0" h="2049" w="2048">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77"/>
            <p:cNvSpPr/>
            <p:nvPr/>
          </p:nvSpPr>
          <p:spPr>
            <a:xfrm>
              <a:off x="-33952650" y="3690125"/>
              <a:ext cx="155975" cy="186950"/>
            </a:xfrm>
            <a:custGeom>
              <a:rect b="b" l="l" r="r" t="t"/>
              <a:pathLst>
                <a:path extrusionOk="0" h="7478" w="6239">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77"/>
            <p:cNvSpPr/>
            <p:nvPr/>
          </p:nvSpPr>
          <p:spPr>
            <a:xfrm>
              <a:off x="-33849475" y="3758125"/>
              <a:ext cx="137075" cy="33100"/>
            </a:xfrm>
            <a:custGeom>
              <a:rect b="b" l="l" r="r" t="t"/>
              <a:pathLst>
                <a:path extrusionOk="0" h="1324" w="5483">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1" name="Google Shape;6661;p77"/>
          <p:cNvGrpSpPr/>
          <p:nvPr/>
        </p:nvGrpSpPr>
        <p:grpSpPr>
          <a:xfrm>
            <a:off x="3084025" y="2408839"/>
            <a:ext cx="355557" cy="354616"/>
            <a:chOff x="-34005425" y="3945575"/>
            <a:chExt cx="293025" cy="292250"/>
          </a:xfrm>
        </p:grpSpPr>
        <p:sp>
          <p:nvSpPr>
            <p:cNvPr id="6662" name="Google Shape;6662;p77"/>
            <p:cNvSpPr/>
            <p:nvPr/>
          </p:nvSpPr>
          <p:spPr>
            <a:xfrm>
              <a:off x="-33952650" y="3998350"/>
              <a:ext cx="186700" cy="186700"/>
            </a:xfrm>
            <a:custGeom>
              <a:rect b="b" l="l" r="r" t="t"/>
              <a:pathLst>
                <a:path extrusionOk="0" h="7468" w="7468">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77"/>
            <p:cNvSpPr/>
            <p:nvPr/>
          </p:nvSpPr>
          <p:spPr>
            <a:xfrm>
              <a:off x="-33944775" y="3945575"/>
              <a:ext cx="232375" cy="247350"/>
            </a:xfrm>
            <a:custGeom>
              <a:rect b="b" l="l" r="r" t="t"/>
              <a:pathLst>
                <a:path extrusionOk="0" h="9894" w="9295">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77"/>
            <p:cNvSpPr/>
            <p:nvPr/>
          </p:nvSpPr>
          <p:spPr>
            <a:xfrm>
              <a:off x="-34005425" y="3987325"/>
              <a:ext cx="237100" cy="250500"/>
            </a:xfrm>
            <a:custGeom>
              <a:rect b="b" l="l" r="r" t="t"/>
              <a:pathLst>
                <a:path extrusionOk="0" h="10020" w="9484">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5" name="Google Shape;6665;p77"/>
          <p:cNvGrpSpPr/>
          <p:nvPr/>
        </p:nvGrpSpPr>
        <p:grpSpPr>
          <a:xfrm>
            <a:off x="1731124" y="2882015"/>
            <a:ext cx="358408" cy="355557"/>
            <a:chOff x="-32174975" y="3192625"/>
            <a:chExt cx="295375" cy="293025"/>
          </a:xfrm>
        </p:grpSpPr>
        <p:sp>
          <p:nvSpPr>
            <p:cNvPr id="6666" name="Google Shape;6666;p77"/>
            <p:cNvSpPr/>
            <p:nvPr/>
          </p:nvSpPr>
          <p:spPr>
            <a:xfrm>
              <a:off x="-32171050" y="3279250"/>
              <a:ext cx="291450" cy="153625"/>
            </a:xfrm>
            <a:custGeom>
              <a:rect b="b" l="l" r="r" t="t"/>
              <a:pathLst>
                <a:path extrusionOk="0" h="6145" w="11658">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77"/>
            <p:cNvSpPr/>
            <p:nvPr/>
          </p:nvSpPr>
          <p:spPr>
            <a:xfrm>
              <a:off x="-32067075" y="3313925"/>
              <a:ext cx="84300" cy="85075"/>
            </a:xfrm>
            <a:custGeom>
              <a:rect b="b" l="l" r="r" t="t"/>
              <a:pathLst>
                <a:path extrusionOk="0" h="3403" w="3372">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77"/>
            <p:cNvSpPr/>
            <p:nvPr/>
          </p:nvSpPr>
          <p:spPr>
            <a:xfrm>
              <a:off x="-32171050" y="3450950"/>
              <a:ext cx="291450" cy="34700"/>
            </a:xfrm>
            <a:custGeom>
              <a:rect b="b" l="l" r="r" t="t"/>
              <a:pathLst>
                <a:path extrusionOk="0" h="1388" w="11658">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77"/>
            <p:cNvSpPr/>
            <p:nvPr/>
          </p:nvSpPr>
          <p:spPr>
            <a:xfrm>
              <a:off x="-32174975" y="3192625"/>
              <a:ext cx="295375" cy="70125"/>
            </a:xfrm>
            <a:custGeom>
              <a:rect b="b" l="l" r="r" t="t"/>
              <a:pathLst>
                <a:path extrusionOk="0" h="2805" w="11815">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70" name="Google Shape;6670;p77"/>
          <p:cNvSpPr/>
          <p:nvPr/>
        </p:nvSpPr>
        <p:spPr>
          <a:xfrm>
            <a:off x="1728170" y="3353079"/>
            <a:ext cx="363201" cy="354859"/>
          </a:xfrm>
          <a:custGeom>
            <a:rect b="b" l="l" r="r" t="t"/>
            <a:pathLst>
              <a:path extrusionOk="0" h="11698" w="11973">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77"/>
          <p:cNvSpPr/>
          <p:nvPr/>
        </p:nvSpPr>
        <p:spPr>
          <a:xfrm>
            <a:off x="1732948" y="3818164"/>
            <a:ext cx="353645" cy="354586"/>
          </a:xfrm>
          <a:custGeom>
            <a:rect b="b" l="l" r="r" t="t"/>
            <a:pathLst>
              <a:path extrusionOk="0" h="11689" w="11658">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72" name="Google Shape;6672;p77"/>
          <p:cNvGrpSpPr/>
          <p:nvPr/>
        </p:nvGrpSpPr>
        <p:grpSpPr>
          <a:xfrm>
            <a:off x="3970274" y="2882970"/>
            <a:ext cx="354586" cy="353645"/>
            <a:chOff x="-30345325" y="3184750"/>
            <a:chExt cx="292225" cy="291450"/>
          </a:xfrm>
        </p:grpSpPr>
        <p:sp>
          <p:nvSpPr>
            <p:cNvPr id="6673" name="Google Shape;6673;p77"/>
            <p:cNvSpPr/>
            <p:nvPr/>
          </p:nvSpPr>
          <p:spPr>
            <a:xfrm>
              <a:off x="-30328000" y="3184750"/>
              <a:ext cx="258375" cy="120950"/>
            </a:xfrm>
            <a:custGeom>
              <a:rect b="b" l="l" r="r" t="t"/>
              <a:pathLst>
                <a:path extrusionOk="0" h="4838" w="10335">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77"/>
            <p:cNvSpPr/>
            <p:nvPr/>
          </p:nvSpPr>
          <p:spPr>
            <a:xfrm>
              <a:off x="-30310675" y="3322575"/>
              <a:ext cx="68550" cy="69350"/>
            </a:xfrm>
            <a:custGeom>
              <a:rect b="b" l="l" r="r" t="t"/>
              <a:pathLst>
                <a:path extrusionOk="0" h="2774" w="2742">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77"/>
            <p:cNvSpPr/>
            <p:nvPr/>
          </p:nvSpPr>
          <p:spPr>
            <a:xfrm>
              <a:off x="-30345325" y="3408425"/>
              <a:ext cx="137075" cy="67775"/>
            </a:xfrm>
            <a:custGeom>
              <a:rect b="b" l="l" r="r" t="t"/>
              <a:pathLst>
                <a:path extrusionOk="0" h="2711" w="5483">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77"/>
            <p:cNvSpPr/>
            <p:nvPr/>
          </p:nvSpPr>
          <p:spPr>
            <a:xfrm>
              <a:off x="-30156300" y="3322575"/>
              <a:ext cx="68550" cy="69350"/>
            </a:xfrm>
            <a:custGeom>
              <a:rect b="b" l="l" r="r" t="t"/>
              <a:pathLst>
                <a:path extrusionOk="0" h="2774" w="2742">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77"/>
            <p:cNvSpPr/>
            <p:nvPr/>
          </p:nvSpPr>
          <p:spPr>
            <a:xfrm>
              <a:off x="-30190950" y="3408425"/>
              <a:ext cx="137850" cy="67775"/>
            </a:xfrm>
            <a:custGeom>
              <a:rect b="b" l="l" r="r" t="t"/>
              <a:pathLst>
                <a:path extrusionOk="0" h="2711" w="5514">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8" name="Google Shape;6678;p77"/>
          <p:cNvGrpSpPr/>
          <p:nvPr/>
        </p:nvGrpSpPr>
        <p:grpSpPr>
          <a:xfrm>
            <a:off x="1295026" y="1532946"/>
            <a:ext cx="353645" cy="353645"/>
            <a:chOff x="-35481425" y="3202075"/>
            <a:chExt cx="291450" cy="291450"/>
          </a:xfrm>
        </p:grpSpPr>
        <p:sp>
          <p:nvSpPr>
            <p:cNvPr id="6679" name="Google Shape;6679;p77"/>
            <p:cNvSpPr/>
            <p:nvPr/>
          </p:nvSpPr>
          <p:spPr>
            <a:xfrm>
              <a:off x="-35414475" y="3304600"/>
              <a:ext cx="154400" cy="85975"/>
            </a:xfrm>
            <a:custGeom>
              <a:rect b="b" l="l" r="r" t="t"/>
              <a:pathLst>
                <a:path extrusionOk="0" h="3439" w="6176">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77"/>
            <p:cNvSpPr/>
            <p:nvPr/>
          </p:nvSpPr>
          <p:spPr>
            <a:xfrm>
              <a:off x="-35413700" y="3202075"/>
              <a:ext cx="34700" cy="103200"/>
            </a:xfrm>
            <a:custGeom>
              <a:rect b="b" l="l" r="r" t="t"/>
              <a:pathLst>
                <a:path extrusionOk="0" h="4128" w="1388">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77"/>
            <p:cNvSpPr/>
            <p:nvPr/>
          </p:nvSpPr>
          <p:spPr>
            <a:xfrm>
              <a:off x="-35413700" y="3389525"/>
              <a:ext cx="34700" cy="103250"/>
            </a:xfrm>
            <a:custGeom>
              <a:rect b="b" l="l" r="r" t="t"/>
              <a:pathLst>
                <a:path extrusionOk="0" h="4130" w="1388">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77"/>
            <p:cNvSpPr/>
            <p:nvPr/>
          </p:nvSpPr>
          <p:spPr>
            <a:xfrm>
              <a:off x="-35292400" y="3202075"/>
              <a:ext cx="33900" cy="103200"/>
            </a:xfrm>
            <a:custGeom>
              <a:rect b="b" l="l" r="r" t="t"/>
              <a:pathLst>
                <a:path extrusionOk="0" h="4128" w="1356">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77"/>
            <p:cNvSpPr/>
            <p:nvPr/>
          </p:nvSpPr>
          <p:spPr>
            <a:xfrm>
              <a:off x="-35241200" y="3202850"/>
              <a:ext cx="51225" cy="290675"/>
            </a:xfrm>
            <a:custGeom>
              <a:rect b="b" l="l" r="r" t="t"/>
              <a:pathLst>
                <a:path extrusionOk="0" h="11627" w="2049">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77"/>
            <p:cNvSpPr/>
            <p:nvPr/>
          </p:nvSpPr>
          <p:spPr>
            <a:xfrm>
              <a:off x="-35292400" y="3389525"/>
              <a:ext cx="33900" cy="104000"/>
            </a:xfrm>
            <a:custGeom>
              <a:rect b="b" l="l" r="r" t="t"/>
              <a:pathLst>
                <a:path extrusionOk="0" h="4160" w="1356">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77"/>
            <p:cNvSpPr/>
            <p:nvPr/>
          </p:nvSpPr>
          <p:spPr>
            <a:xfrm>
              <a:off x="-35481425" y="3202075"/>
              <a:ext cx="51225" cy="289875"/>
            </a:xfrm>
            <a:custGeom>
              <a:rect b="b" l="l" r="r" t="t"/>
              <a:pathLst>
                <a:path extrusionOk="0" h="11595" w="2049">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86" name="Google Shape;6686;p77"/>
          <p:cNvGrpSpPr/>
          <p:nvPr/>
        </p:nvGrpSpPr>
        <p:grpSpPr>
          <a:xfrm>
            <a:off x="1294556" y="1974472"/>
            <a:ext cx="354586" cy="352675"/>
            <a:chOff x="-35482200" y="3561225"/>
            <a:chExt cx="292225" cy="290650"/>
          </a:xfrm>
        </p:grpSpPr>
        <p:sp>
          <p:nvSpPr>
            <p:cNvPr id="6687" name="Google Shape;6687;p77"/>
            <p:cNvSpPr/>
            <p:nvPr/>
          </p:nvSpPr>
          <p:spPr>
            <a:xfrm>
              <a:off x="-35482200" y="3749475"/>
              <a:ext cx="292225" cy="102400"/>
            </a:xfrm>
            <a:custGeom>
              <a:rect b="b" l="l" r="r" t="t"/>
              <a:pathLst>
                <a:path extrusionOk="0" h="4096" w="11689">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77"/>
            <p:cNvSpPr/>
            <p:nvPr/>
          </p:nvSpPr>
          <p:spPr>
            <a:xfrm>
              <a:off x="-35371150" y="3561225"/>
              <a:ext cx="68550" cy="68550"/>
            </a:xfrm>
            <a:custGeom>
              <a:rect b="b" l="l" r="r" t="t"/>
              <a:pathLst>
                <a:path extrusionOk="0" h="2742" w="2742">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77"/>
            <p:cNvSpPr/>
            <p:nvPr/>
          </p:nvSpPr>
          <p:spPr>
            <a:xfrm>
              <a:off x="-35405025" y="3647075"/>
              <a:ext cx="136275" cy="119750"/>
            </a:xfrm>
            <a:custGeom>
              <a:rect b="b" l="l" r="r" t="t"/>
              <a:pathLst>
                <a:path extrusionOk="0" h="4790" w="5451">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0" name="Google Shape;6690;p77"/>
          <p:cNvGrpSpPr/>
          <p:nvPr/>
        </p:nvGrpSpPr>
        <p:grpSpPr>
          <a:xfrm>
            <a:off x="1295026" y="2409340"/>
            <a:ext cx="353645" cy="353615"/>
            <a:chOff x="-35481425" y="3919600"/>
            <a:chExt cx="291450" cy="291425"/>
          </a:xfrm>
        </p:grpSpPr>
        <p:sp>
          <p:nvSpPr>
            <p:cNvPr id="6691" name="Google Shape;6691;p77"/>
            <p:cNvSpPr/>
            <p:nvPr/>
          </p:nvSpPr>
          <p:spPr>
            <a:xfrm>
              <a:off x="-35327050" y="4125150"/>
              <a:ext cx="84300" cy="85100"/>
            </a:xfrm>
            <a:custGeom>
              <a:rect b="b" l="l" r="r" t="t"/>
              <a:pathLst>
                <a:path extrusionOk="0" h="3404" w="3372">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77"/>
            <p:cNvSpPr/>
            <p:nvPr/>
          </p:nvSpPr>
          <p:spPr>
            <a:xfrm>
              <a:off x="-35429450" y="3921175"/>
              <a:ext cx="84300" cy="85075"/>
            </a:xfrm>
            <a:custGeom>
              <a:rect b="b" l="l" r="r" t="t"/>
              <a:pathLst>
                <a:path extrusionOk="0" h="3403" w="3372">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77"/>
            <p:cNvSpPr/>
            <p:nvPr/>
          </p:nvSpPr>
          <p:spPr>
            <a:xfrm>
              <a:off x="-35481425" y="4021975"/>
              <a:ext cx="137075" cy="35475"/>
            </a:xfrm>
            <a:custGeom>
              <a:rect b="b" l="l" r="r" t="t"/>
              <a:pathLst>
                <a:path extrusionOk="0" h="1419" w="5483">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77"/>
            <p:cNvSpPr/>
            <p:nvPr/>
          </p:nvSpPr>
          <p:spPr>
            <a:xfrm>
              <a:off x="-35481425" y="4073975"/>
              <a:ext cx="136275" cy="85875"/>
            </a:xfrm>
            <a:custGeom>
              <a:rect b="b" l="l" r="r" t="t"/>
              <a:pathLst>
                <a:path extrusionOk="0" h="3435" w="5451">
                  <a:moveTo>
                    <a:pt x="1" y="0"/>
                  </a:moveTo>
                  <a:lnTo>
                    <a:pt x="1" y="3434"/>
                  </a:lnTo>
                  <a:lnTo>
                    <a:pt x="5451" y="3434"/>
                  </a:lnTo>
                  <a:lnTo>
                    <a:pt x="54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77"/>
            <p:cNvSpPr/>
            <p:nvPr/>
          </p:nvSpPr>
          <p:spPr>
            <a:xfrm>
              <a:off x="-35481425" y="4176350"/>
              <a:ext cx="136275" cy="34675"/>
            </a:xfrm>
            <a:custGeom>
              <a:rect b="b" l="l" r="r" t="t"/>
              <a:pathLst>
                <a:path extrusionOk="0" h="1387" w="5451">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77"/>
            <p:cNvSpPr/>
            <p:nvPr/>
          </p:nvSpPr>
          <p:spPr>
            <a:xfrm>
              <a:off x="-35327050" y="3919600"/>
              <a:ext cx="137075" cy="33875"/>
            </a:xfrm>
            <a:custGeom>
              <a:rect b="b" l="l" r="r" t="t"/>
              <a:pathLst>
                <a:path extrusionOk="0" h="1355" w="5483">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77"/>
            <p:cNvSpPr/>
            <p:nvPr/>
          </p:nvSpPr>
          <p:spPr>
            <a:xfrm>
              <a:off x="-35327825" y="3970800"/>
              <a:ext cx="136275" cy="85875"/>
            </a:xfrm>
            <a:custGeom>
              <a:rect b="b" l="l" r="r" t="t"/>
              <a:pathLst>
                <a:path extrusionOk="0" h="3435" w="5451">
                  <a:moveTo>
                    <a:pt x="0" y="0"/>
                  </a:moveTo>
                  <a:lnTo>
                    <a:pt x="0" y="3434"/>
                  </a:lnTo>
                  <a:lnTo>
                    <a:pt x="5450" y="3434"/>
                  </a:lnTo>
                  <a:lnTo>
                    <a:pt x="5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77"/>
            <p:cNvSpPr/>
            <p:nvPr/>
          </p:nvSpPr>
          <p:spPr>
            <a:xfrm>
              <a:off x="-35327825" y="4073975"/>
              <a:ext cx="136275" cy="35450"/>
            </a:xfrm>
            <a:custGeom>
              <a:rect b="b" l="l" r="r" t="t"/>
              <a:pathLst>
                <a:path extrusionOk="0" h="1418" w="5451">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9" name="Google Shape;6699;p77"/>
          <p:cNvGrpSpPr/>
          <p:nvPr/>
        </p:nvGrpSpPr>
        <p:grpSpPr>
          <a:xfrm>
            <a:off x="3530661" y="1533431"/>
            <a:ext cx="357468" cy="352675"/>
            <a:chOff x="-33645475" y="3228075"/>
            <a:chExt cx="294600" cy="290650"/>
          </a:xfrm>
        </p:grpSpPr>
        <p:sp>
          <p:nvSpPr>
            <p:cNvPr id="6700" name="Google Shape;6700;p77"/>
            <p:cNvSpPr/>
            <p:nvPr/>
          </p:nvSpPr>
          <p:spPr>
            <a:xfrm>
              <a:off x="-33456450" y="3261925"/>
              <a:ext cx="84300" cy="85100"/>
            </a:xfrm>
            <a:custGeom>
              <a:rect b="b" l="l" r="r" t="t"/>
              <a:pathLst>
                <a:path extrusionOk="0" h="3404" w="3372">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77"/>
            <p:cNvSpPr/>
            <p:nvPr/>
          </p:nvSpPr>
          <p:spPr>
            <a:xfrm>
              <a:off x="-33575375" y="3433625"/>
              <a:ext cx="85075" cy="85100"/>
            </a:xfrm>
            <a:custGeom>
              <a:rect b="b" l="l" r="r" t="t"/>
              <a:pathLst>
                <a:path extrusionOk="0" h="3404" w="3403">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77"/>
            <p:cNvSpPr/>
            <p:nvPr/>
          </p:nvSpPr>
          <p:spPr>
            <a:xfrm>
              <a:off x="-33645475" y="3228075"/>
              <a:ext cx="206375" cy="153600"/>
            </a:xfrm>
            <a:custGeom>
              <a:rect b="b" l="l" r="r" t="t"/>
              <a:pathLst>
                <a:path extrusionOk="0" h="6144" w="8255">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77"/>
            <p:cNvSpPr/>
            <p:nvPr/>
          </p:nvSpPr>
          <p:spPr>
            <a:xfrm>
              <a:off x="-33593500" y="3279250"/>
              <a:ext cx="104775" cy="52275"/>
            </a:xfrm>
            <a:custGeom>
              <a:rect b="b" l="l" r="r" t="t"/>
              <a:pathLst>
                <a:path extrusionOk="0" h="2091" w="4191">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77"/>
            <p:cNvSpPr/>
            <p:nvPr/>
          </p:nvSpPr>
          <p:spPr>
            <a:xfrm>
              <a:off x="-33593500" y="3341475"/>
              <a:ext cx="104775" cy="74075"/>
            </a:xfrm>
            <a:custGeom>
              <a:rect b="b" l="l" r="r" t="t"/>
              <a:pathLst>
                <a:path extrusionOk="0" h="2963" w="4191">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77"/>
            <p:cNvSpPr/>
            <p:nvPr/>
          </p:nvSpPr>
          <p:spPr>
            <a:xfrm>
              <a:off x="-33455650" y="3381650"/>
              <a:ext cx="104775" cy="52250"/>
            </a:xfrm>
            <a:custGeom>
              <a:rect b="b" l="l" r="r" t="t"/>
              <a:pathLst>
                <a:path extrusionOk="0" h="2090" w="4191">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77"/>
            <p:cNvSpPr/>
            <p:nvPr/>
          </p:nvSpPr>
          <p:spPr>
            <a:xfrm>
              <a:off x="-33456450" y="3443875"/>
              <a:ext cx="102425" cy="74850"/>
            </a:xfrm>
            <a:custGeom>
              <a:rect b="b" l="l" r="r" t="t"/>
              <a:pathLst>
                <a:path extrusionOk="0" h="2994" w="4097">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7" name="Google Shape;6707;p77"/>
          <p:cNvGrpSpPr/>
          <p:nvPr/>
        </p:nvGrpSpPr>
        <p:grpSpPr>
          <a:xfrm>
            <a:off x="3531631" y="1973516"/>
            <a:ext cx="355526" cy="354586"/>
            <a:chOff x="-33646250" y="3586425"/>
            <a:chExt cx="293000" cy="292225"/>
          </a:xfrm>
        </p:grpSpPr>
        <p:sp>
          <p:nvSpPr>
            <p:cNvPr id="6708" name="Google Shape;6708;p77"/>
            <p:cNvSpPr/>
            <p:nvPr/>
          </p:nvSpPr>
          <p:spPr>
            <a:xfrm>
              <a:off x="-33646250" y="3739225"/>
              <a:ext cx="141775" cy="139425"/>
            </a:xfrm>
            <a:custGeom>
              <a:rect b="b" l="l" r="r" t="t"/>
              <a:pathLst>
                <a:path extrusionOk="0" h="5577" w="5671">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77"/>
            <p:cNvSpPr/>
            <p:nvPr/>
          </p:nvSpPr>
          <p:spPr>
            <a:xfrm>
              <a:off x="-33541500" y="3586425"/>
              <a:ext cx="188250" cy="187475"/>
            </a:xfrm>
            <a:custGeom>
              <a:rect b="b" l="l" r="r" t="t"/>
              <a:pathLst>
                <a:path extrusionOk="0" h="7499" w="753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0" name="Google Shape;6710;p77"/>
          <p:cNvGrpSpPr/>
          <p:nvPr/>
        </p:nvGrpSpPr>
        <p:grpSpPr>
          <a:xfrm>
            <a:off x="3532101" y="2408369"/>
            <a:ext cx="354586" cy="355557"/>
            <a:chOff x="-33645475" y="3944800"/>
            <a:chExt cx="292225" cy="293025"/>
          </a:xfrm>
        </p:grpSpPr>
        <p:sp>
          <p:nvSpPr>
            <p:cNvPr id="6711" name="Google Shape;6711;p77"/>
            <p:cNvSpPr/>
            <p:nvPr/>
          </p:nvSpPr>
          <p:spPr>
            <a:xfrm>
              <a:off x="-33549375" y="3944800"/>
              <a:ext cx="98475" cy="70900"/>
            </a:xfrm>
            <a:custGeom>
              <a:rect b="b" l="l" r="r" t="t"/>
              <a:pathLst>
                <a:path extrusionOk="0" h="2836" w="3939">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77"/>
            <p:cNvSpPr/>
            <p:nvPr/>
          </p:nvSpPr>
          <p:spPr>
            <a:xfrm>
              <a:off x="-33645475" y="4041675"/>
              <a:ext cx="70900" cy="98475"/>
            </a:xfrm>
            <a:custGeom>
              <a:rect b="b" l="l" r="r" t="t"/>
              <a:pathLst>
                <a:path extrusionOk="0" h="3939" w="2836">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77"/>
            <p:cNvSpPr/>
            <p:nvPr/>
          </p:nvSpPr>
          <p:spPr>
            <a:xfrm>
              <a:off x="-33424150" y="4042450"/>
              <a:ext cx="70900" cy="52025"/>
            </a:xfrm>
            <a:custGeom>
              <a:rect b="b" l="l" r="r" t="t"/>
              <a:pathLst>
                <a:path extrusionOk="0" h="2081" w="2836">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77"/>
            <p:cNvSpPr/>
            <p:nvPr/>
          </p:nvSpPr>
          <p:spPr>
            <a:xfrm>
              <a:off x="-33549375" y="4165325"/>
              <a:ext cx="86650" cy="70925"/>
            </a:xfrm>
            <a:custGeom>
              <a:rect b="b" l="l" r="r" t="t"/>
              <a:pathLst>
                <a:path extrusionOk="0" h="2837" w="3466">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77"/>
            <p:cNvSpPr/>
            <p:nvPr/>
          </p:nvSpPr>
          <p:spPr>
            <a:xfrm>
              <a:off x="-33558825" y="4030650"/>
              <a:ext cx="118950" cy="120525"/>
            </a:xfrm>
            <a:custGeom>
              <a:rect b="b" l="l" r="r" t="t"/>
              <a:pathLst>
                <a:path extrusionOk="0" h="4821" w="4758">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77"/>
            <p:cNvSpPr/>
            <p:nvPr/>
          </p:nvSpPr>
          <p:spPr>
            <a:xfrm>
              <a:off x="-33639950" y="4129900"/>
              <a:ext cx="100825" cy="100825"/>
            </a:xfrm>
            <a:custGeom>
              <a:rect b="b" l="l" r="r" t="t"/>
              <a:pathLst>
                <a:path extrusionOk="0" h="4033" w="4033">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77"/>
            <p:cNvSpPr/>
            <p:nvPr/>
          </p:nvSpPr>
          <p:spPr>
            <a:xfrm>
              <a:off x="-33459600" y="3951875"/>
              <a:ext cx="100850" cy="100075"/>
            </a:xfrm>
            <a:custGeom>
              <a:rect b="b" l="l" r="r" t="t"/>
              <a:pathLst>
                <a:path extrusionOk="0" h="4003" w="4034">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77"/>
            <p:cNvSpPr/>
            <p:nvPr/>
          </p:nvSpPr>
          <p:spPr>
            <a:xfrm>
              <a:off x="-33639950" y="3951100"/>
              <a:ext cx="100825" cy="100050"/>
            </a:xfrm>
            <a:custGeom>
              <a:rect b="b" l="l" r="r" t="t"/>
              <a:pathLst>
                <a:path extrusionOk="0" h="4002" w="4033">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77"/>
            <p:cNvSpPr/>
            <p:nvPr/>
          </p:nvSpPr>
          <p:spPr>
            <a:xfrm>
              <a:off x="-33472975" y="4082625"/>
              <a:ext cx="119725" cy="155200"/>
            </a:xfrm>
            <a:custGeom>
              <a:rect b="b" l="l" r="r" t="t"/>
              <a:pathLst>
                <a:path extrusionOk="0" h="6208" w="4789">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77"/>
            <p:cNvSpPr/>
            <p:nvPr/>
          </p:nvSpPr>
          <p:spPr>
            <a:xfrm>
              <a:off x="-33421775" y="41338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1" name="Google Shape;6721;p77"/>
          <p:cNvGrpSpPr/>
          <p:nvPr/>
        </p:nvGrpSpPr>
        <p:grpSpPr>
          <a:xfrm>
            <a:off x="2185320" y="2882106"/>
            <a:ext cx="352675" cy="355375"/>
            <a:chOff x="-31809525" y="3192625"/>
            <a:chExt cx="290650" cy="292875"/>
          </a:xfrm>
        </p:grpSpPr>
        <p:sp>
          <p:nvSpPr>
            <p:cNvPr id="6722" name="Google Shape;6722;p77"/>
            <p:cNvSpPr/>
            <p:nvPr/>
          </p:nvSpPr>
          <p:spPr>
            <a:xfrm>
              <a:off x="-31767775" y="3192625"/>
              <a:ext cx="204800" cy="153600"/>
            </a:xfrm>
            <a:custGeom>
              <a:rect b="b" l="l" r="r" t="t"/>
              <a:pathLst>
                <a:path extrusionOk="0" h="6144" w="8192">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77"/>
            <p:cNvSpPr/>
            <p:nvPr/>
          </p:nvSpPr>
          <p:spPr>
            <a:xfrm>
              <a:off x="-31715000" y="3244600"/>
              <a:ext cx="101625" cy="52450"/>
            </a:xfrm>
            <a:custGeom>
              <a:rect b="b" l="l" r="r" t="t"/>
              <a:pathLst>
                <a:path extrusionOk="0" h="2098" w="4065">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77"/>
            <p:cNvSpPr/>
            <p:nvPr/>
          </p:nvSpPr>
          <p:spPr>
            <a:xfrm>
              <a:off x="-31716575" y="3308400"/>
              <a:ext cx="102400" cy="73275"/>
            </a:xfrm>
            <a:custGeom>
              <a:rect b="b" l="l" r="r" t="t"/>
              <a:pathLst>
                <a:path extrusionOk="0" h="2931" w="4096">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77"/>
            <p:cNvSpPr/>
            <p:nvPr/>
          </p:nvSpPr>
          <p:spPr>
            <a:xfrm>
              <a:off x="-31809525" y="3386375"/>
              <a:ext cx="290650" cy="99125"/>
            </a:xfrm>
            <a:custGeom>
              <a:rect b="b" l="l" r="r" t="t"/>
              <a:pathLst>
                <a:path extrusionOk="0" h="3965" w="11626">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6" name="Google Shape;6726;p77"/>
          <p:cNvGrpSpPr/>
          <p:nvPr/>
        </p:nvGrpSpPr>
        <p:grpSpPr>
          <a:xfrm>
            <a:off x="2184835" y="3352658"/>
            <a:ext cx="353645" cy="355557"/>
            <a:chOff x="-31811100" y="3550975"/>
            <a:chExt cx="291450" cy="293025"/>
          </a:xfrm>
        </p:grpSpPr>
        <p:sp>
          <p:nvSpPr>
            <p:cNvPr id="6727" name="Google Shape;6727;p77"/>
            <p:cNvSpPr/>
            <p:nvPr/>
          </p:nvSpPr>
          <p:spPr>
            <a:xfrm>
              <a:off x="-31554325" y="3595875"/>
              <a:ext cx="34675" cy="33900"/>
            </a:xfrm>
            <a:custGeom>
              <a:rect b="b" l="l" r="r" t="t"/>
              <a:pathLst>
                <a:path extrusionOk="0" h="1356" w="1387">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77"/>
            <p:cNvSpPr/>
            <p:nvPr/>
          </p:nvSpPr>
          <p:spPr>
            <a:xfrm>
              <a:off x="-31659075" y="3628650"/>
              <a:ext cx="139425" cy="71650"/>
            </a:xfrm>
            <a:custGeom>
              <a:rect b="b" l="l" r="r" t="t"/>
              <a:pathLst>
                <a:path extrusionOk="0" h="2866" w="5577">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77"/>
            <p:cNvSpPr/>
            <p:nvPr/>
          </p:nvSpPr>
          <p:spPr>
            <a:xfrm>
              <a:off x="-31811100" y="3647075"/>
              <a:ext cx="33100" cy="33100"/>
            </a:xfrm>
            <a:custGeom>
              <a:rect b="b" l="l" r="r" t="t"/>
              <a:pathLst>
                <a:path extrusionOk="0" h="1324" w="1324">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77"/>
            <p:cNvSpPr/>
            <p:nvPr/>
          </p:nvSpPr>
          <p:spPr>
            <a:xfrm>
              <a:off x="-31811100" y="3678325"/>
              <a:ext cx="138650" cy="72250"/>
            </a:xfrm>
            <a:custGeom>
              <a:rect b="b" l="l" r="r" t="t"/>
              <a:pathLst>
                <a:path extrusionOk="0" h="2890" w="5546">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77"/>
            <p:cNvSpPr/>
            <p:nvPr/>
          </p:nvSpPr>
          <p:spPr>
            <a:xfrm>
              <a:off x="-31759900" y="3791200"/>
              <a:ext cx="187475" cy="52800"/>
            </a:xfrm>
            <a:custGeom>
              <a:rect b="b" l="l" r="r" t="t"/>
              <a:pathLst>
                <a:path extrusionOk="0" h="2112" w="7499">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77"/>
            <p:cNvSpPr/>
            <p:nvPr/>
          </p:nvSpPr>
          <p:spPr>
            <a:xfrm>
              <a:off x="-31759900" y="3550975"/>
              <a:ext cx="187475" cy="35475"/>
            </a:xfrm>
            <a:custGeom>
              <a:rect b="b" l="l" r="r" t="t"/>
              <a:pathLst>
                <a:path extrusionOk="0" h="1419" w="7499">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77"/>
            <p:cNvSpPr/>
            <p:nvPr/>
          </p:nvSpPr>
          <p:spPr>
            <a:xfrm>
              <a:off x="-31759100" y="3602975"/>
              <a:ext cx="188250" cy="172500"/>
            </a:xfrm>
            <a:custGeom>
              <a:rect b="b" l="l" r="r" t="t"/>
              <a:pathLst>
                <a:path extrusionOk="0" h="6900" w="753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4" name="Google Shape;6734;p77"/>
          <p:cNvGrpSpPr/>
          <p:nvPr/>
        </p:nvGrpSpPr>
        <p:grpSpPr>
          <a:xfrm>
            <a:off x="2178631" y="3816962"/>
            <a:ext cx="366052" cy="356831"/>
            <a:chOff x="-31817400" y="3910025"/>
            <a:chExt cx="301675" cy="294075"/>
          </a:xfrm>
        </p:grpSpPr>
        <p:sp>
          <p:nvSpPr>
            <p:cNvPr id="6735" name="Google Shape;6735;p77"/>
            <p:cNvSpPr/>
            <p:nvPr/>
          </p:nvSpPr>
          <p:spPr>
            <a:xfrm>
              <a:off x="-31817400" y="3911550"/>
              <a:ext cx="301675" cy="292550"/>
            </a:xfrm>
            <a:custGeom>
              <a:rect b="b" l="l" r="r" t="t"/>
              <a:pathLst>
                <a:path extrusionOk="0" h="11702" w="12067">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77"/>
            <p:cNvSpPr/>
            <p:nvPr/>
          </p:nvSpPr>
          <p:spPr>
            <a:xfrm>
              <a:off x="-31816600" y="4062950"/>
              <a:ext cx="144150" cy="140600"/>
            </a:xfrm>
            <a:custGeom>
              <a:rect b="b" l="l" r="r" t="t"/>
              <a:pathLst>
                <a:path extrusionOk="0" h="5624" w="5766">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77"/>
            <p:cNvSpPr/>
            <p:nvPr/>
          </p:nvSpPr>
          <p:spPr>
            <a:xfrm>
              <a:off x="-31648050" y="3910025"/>
              <a:ext cx="129175" cy="127725"/>
            </a:xfrm>
            <a:custGeom>
              <a:rect b="b" l="l" r="r" t="t"/>
              <a:pathLst>
                <a:path extrusionOk="0" h="5109" w="5167">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8" name="Google Shape;6738;p77"/>
          <p:cNvGrpSpPr/>
          <p:nvPr/>
        </p:nvGrpSpPr>
        <p:grpSpPr>
          <a:xfrm>
            <a:off x="3970259" y="3353143"/>
            <a:ext cx="354616" cy="354586"/>
            <a:chOff x="-30354000" y="3569100"/>
            <a:chExt cx="292250" cy="292225"/>
          </a:xfrm>
        </p:grpSpPr>
        <p:sp>
          <p:nvSpPr>
            <p:cNvPr id="6739" name="Google Shape;6739;p77"/>
            <p:cNvSpPr/>
            <p:nvPr/>
          </p:nvSpPr>
          <p:spPr>
            <a:xfrm>
              <a:off x="-30354000" y="3604550"/>
              <a:ext cx="137875" cy="256000"/>
            </a:xfrm>
            <a:custGeom>
              <a:rect b="b" l="l" r="r" t="t"/>
              <a:pathLst>
                <a:path extrusionOk="0" h="10240" w="5515">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77"/>
            <p:cNvSpPr/>
            <p:nvPr/>
          </p:nvSpPr>
          <p:spPr>
            <a:xfrm>
              <a:off x="-30198825" y="3604550"/>
              <a:ext cx="137075" cy="256775"/>
            </a:xfrm>
            <a:custGeom>
              <a:rect b="b" l="l" r="r" t="t"/>
              <a:pathLst>
                <a:path extrusionOk="0" h="10271" w="5483">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77"/>
            <p:cNvSpPr/>
            <p:nvPr/>
          </p:nvSpPr>
          <p:spPr>
            <a:xfrm>
              <a:off x="-30139750" y="3636850"/>
              <a:ext cx="26000" cy="37825"/>
            </a:xfrm>
            <a:custGeom>
              <a:rect b="b" l="l" r="r" t="t"/>
              <a:pathLst>
                <a:path extrusionOk="0" h="1513" w="104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77"/>
            <p:cNvSpPr/>
            <p:nvPr/>
          </p:nvSpPr>
          <p:spPr>
            <a:xfrm>
              <a:off x="-30302800" y="3638950"/>
              <a:ext cx="25225" cy="36500"/>
            </a:xfrm>
            <a:custGeom>
              <a:rect b="b" l="l" r="r" t="t"/>
              <a:pathLst>
                <a:path extrusionOk="0" h="1460" w="1009">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77"/>
            <p:cNvSpPr/>
            <p:nvPr/>
          </p:nvSpPr>
          <p:spPr>
            <a:xfrm>
              <a:off x="-30242925" y="3569100"/>
              <a:ext cx="68525" cy="68550"/>
            </a:xfrm>
            <a:custGeom>
              <a:rect b="b" l="l" r="r" t="t"/>
              <a:pathLst>
                <a:path extrusionOk="0" h="2742" w="2741">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77"/>
            <p:cNvSpPr/>
            <p:nvPr/>
          </p:nvSpPr>
          <p:spPr>
            <a:xfrm>
              <a:off x="-30262625" y="3654950"/>
              <a:ext cx="107925" cy="68550"/>
            </a:xfrm>
            <a:custGeom>
              <a:rect b="b" l="l" r="r" t="t"/>
              <a:pathLst>
                <a:path extrusionOk="0" h="2742" w="4317">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5" name="Google Shape;6745;p77"/>
          <p:cNvGrpSpPr/>
          <p:nvPr/>
        </p:nvGrpSpPr>
        <p:grpSpPr>
          <a:xfrm>
            <a:off x="1748837" y="1532946"/>
            <a:ext cx="342148" cy="353645"/>
            <a:chOff x="-35118325" y="3202075"/>
            <a:chExt cx="281975" cy="291450"/>
          </a:xfrm>
        </p:grpSpPr>
        <p:sp>
          <p:nvSpPr>
            <p:cNvPr id="6746" name="Google Shape;6746;p77"/>
            <p:cNvSpPr/>
            <p:nvPr/>
          </p:nvSpPr>
          <p:spPr>
            <a:xfrm>
              <a:off x="-35008050" y="3202075"/>
              <a:ext cx="171700" cy="171250"/>
            </a:xfrm>
            <a:custGeom>
              <a:rect b="b" l="l" r="r" t="t"/>
              <a:pathLst>
                <a:path extrusionOk="0" h="6850" w="6868">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77"/>
            <p:cNvSpPr/>
            <p:nvPr/>
          </p:nvSpPr>
          <p:spPr>
            <a:xfrm>
              <a:off x="-34937975" y="3254050"/>
              <a:ext cx="33125" cy="67775"/>
            </a:xfrm>
            <a:custGeom>
              <a:rect b="b" l="l" r="r" t="t"/>
              <a:pathLst>
                <a:path extrusionOk="0" h="2711" w="1325">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77"/>
            <p:cNvSpPr/>
            <p:nvPr/>
          </p:nvSpPr>
          <p:spPr>
            <a:xfrm>
              <a:off x="-35085250" y="3338325"/>
              <a:ext cx="69325" cy="69350"/>
            </a:xfrm>
            <a:custGeom>
              <a:rect b="b" l="l" r="r" t="t"/>
              <a:pathLst>
                <a:path extrusionOk="0" h="2774" w="2773">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77"/>
            <p:cNvSpPr/>
            <p:nvPr/>
          </p:nvSpPr>
          <p:spPr>
            <a:xfrm>
              <a:off x="-35118325" y="3424175"/>
              <a:ext cx="137075" cy="69350"/>
            </a:xfrm>
            <a:custGeom>
              <a:rect b="b" l="l" r="r" t="t"/>
              <a:pathLst>
                <a:path extrusionOk="0" h="2774" w="5483">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0" name="Google Shape;6750;p77"/>
          <p:cNvGrpSpPr/>
          <p:nvPr/>
        </p:nvGrpSpPr>
        <p:grpSpPr>
          <a:xfrm>
            <a:off x="1742618" y="1974199"/>
            <a:ext cx="354586" cy="353221"/>
            <a:chOff x="-35123050" y="3561225"/>
            <a:chExt cx="292225" cy="291100"/>
          </a:xfrm>
        </p:grpSpPr>
        <p:sp>
          <p:nvSpPr>
            <p:cNvPr id="6751" name="Google Shape;6751;p77"/>
            <p:cNvSpPr/>
            <p:nvPr/>
          </p:nvSpPr>
          <p:spPr>
            <a:xfrm>
              <a:off x="-35123050" y="3629750"/>
              <a:ext cx="205575" cy="222575"/>
            </a:xfrm>
            <a:custGeom>
              <a:rect b="b" l="l" r="r" t="t"/>
              <a:pathLst>
                <a:path extrusionOk="0" h="8903" w="8223">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77"/>
            <p:cNvSpPr/>
            <p:nvPr/>
          </p:nvSpPr>
          <p:spPr>
            <a:xfrm>
              <a:off x="-35053750" y="3561225"/>
              <a:ext cx="222925" cy="221825"/>
            </a:xfrm>
            <a:custGeom>
              <a:rect b="b" l="l" r="r" t="t"/>
              <a:pathLst>
                <a:path extrusionOk="0" h="8873" w="8917">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3" name="Google Shape;6753;p77"/>
          <p:cNvGrpSpPr/>
          <p:nvPr/>
        </p:nvGrpSpPr>
        <p:grpSpPr>
          <a:xfrm>
            <a:off x="1784677" y="2409340"/>
            <a:ext cx="270467" cy="353615"/>
            <a:chOff x="-35089175" y="3919600"/>
            <a:chExt cx="222900" cy="291425"/>
          </a:xfrm>
        </p:grpSpPr>
        <p:sp>
          <p:nvSpPr>
            <p:cNvPr id="6754" name="Google Shape;6754;p77"/>
            <p:cNvSpPr/>
            <p:nvPr/>
          </p:nvSpPr>
          <p:spPr>
            <a:xfrm>
              <a:off x="-35089175" y="3919600"/>
              <a:ext cx="222900" cy="291425"/>
            </a:xfrm>
            <a:custGeom>
              <a:rect b="b" l="l" r="r" t="t"/>
              <a:pathLst>
                <a:path extrusionOk="0" h="11657" w="8916">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77"/>
            <p:cNvSpPr/>
            <p:nvPr/>
          </p:nvSpPr>
          <p:spPr>
            <a:xfrm>
              <a:off x="-35038000" y="3971575"/>
              <a:ext cx="120525" cy="120525"/>
            </a:xfrm>
            <a:custGeom>
              <a:rect b="b" l="l" r="r" t="t"/>
              <a:pathLst>
                <a:path extrusionOk="0" h="4821" w="4821">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6" name="Google Shape;6756;p77"/>
          <p:cNvGrpSpPr/>
          <p:nvPr/>
        </p:nvGrpSpPr>
        <p:grpSpPr>
          <a:xfrm>
            <a:off x="3981673" y="1532703"/>
            <a:ext cx="336445" cy="354131"/>
            <a:chOff x="-33277650" y="3226875"/>
            <a:chExt cx="277275" cy="291850"/>
          </a:xfrm>
        </p:grpSpPr>
        <p:sp>
          <p:nvSpPr>
            <p:cNvPr id="6757" name="Google Shape;6757;p77"/>
            <p:cNvSpPr/>
            <p:nvPr/>
          </p:nvSpPr>
          <p:spPr>
            <a:xfrm>
              <a:off x="-33071300" y="3440725"/>
              <a:ext cx="33100" cy="33900"/>
            </a:xfrm>
            <a:custGeom>
              <a:rect b="b" l="l" r="r" t="t"/>
              <a:pathLst>
                <a:path extrusionOk="0" h="1356" w="1324">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77"/>
            <p:cNvSpPr/>
            <p:nvPr/>
          </p:nvSpPr>
          <p:spPr>
            <a:xfrm>
              <a:off x="-33157925" y="3227275"/>
              <a:ext cx="17350" cy="103200"/>
            </a:xfrm>
            <a:custGeom>
              <a:rect b="b" l="l" r="r" t="t"/>
              <a:pathLst>
                <a:path extrusionOk="0" h="4128" w="694">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77"/>
            <p:cNvSpPr/>
            <p:nvPr/>
          </p:nvSpPr>
          <p:spPr>
            <a:xfrm>
              <a:off x="-33175250" y="3347650"/>
              <a:ext cx="51200" cy="51350"/>
            </a:xfrm>
            <a:custGeom>
              <a:rect b="b" l="l" r="r" t="t"/>
              <a:pathLst>
                <a:path extrusionOk="0" h="2054" w="2048">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77"/>
            <p:cNvSpPr/>
            <p:nvPr/>
          </p:nvSpPr>
          <p:spPr>
            <a:xfrm>
              <a:off x="-33224875" y="3404500"/>
              <a:ext cx="159900" cy="114225"/>
            </a:xfrm>
            <a:custGeom>
              <a:rect b="b" l="l" r="r" t="t"/>
              <a:pathLst>
                <a:path extrusionOk="0" h="4569" w="6396">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77"/>
            <p:cNvSpPr/>
            <p:nvPr/>
          </p:nvSpPr>
          <p:spPr>
            <a:xfrm>
              <a:off x="-33141400" y="3312350"/>
              <a:ext cx="127625" cy="138625"/>
            </a:xfrm>
            <a:custGeom>
              <a:rect b="b" l="l" r="r" t="t"/>
              <a:pathLst>
                <a:path extrusionOk="0" h="5545" w="5105">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77"/>
            <p:cNvSpPr/>
            <p:nvPr/>
          </p:nvSpPr>
          <p:spPr>
            <a:xfrm>
              <a:off x="-33122500" y="3226875"/>
              <a:ext cx="122125" cy="83925"/>
            </a:xfrm>
            <a:custGeom>
              <a:rect b="b" l="l" r="r" t="t"/>
              <a:pathLst>
                <a:path extrusionOk="0" h="3357" w="4885">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77"/>
            <p:cNvSpPr/>
            <p:nvPr/>
          </p:nvSpPr>
          <p:spPr>
            <a:xfrm>
              <a:off x="-33277650" y="3245400"/>
              <a:ext cx="102400" cy="198500"/>
            </a:xfrm>
            <a:custGeom>
              <a:rect b="b" l="l" r="r" t="t"/>
              <a:pathLst>
                <a:path extrusionOk="0" h="7940" w="4096">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4" name="Google Shape;6764;p77"/>
          <p:cNvGrpSpPr/>
          <p:nvPr/>
        </p:nvGrpSpPr>
        <p:grpSpPr>
          <a:xfrm>
            <a:off x="3973073" y="1973987"/>
            <a:ext cx="353645" cy="353645"/>
            <a:chOff x="-33286325" y="3586425"/>
            <a:chExt cx="291450" cy="291450"/>
          </a:xfrm>
        </p:grpSpPr>
        <p:sp>
          <p:nvSpPr>
            <p:cNvPr id="6765" name="Google Shape;6765;p77"/>
            <p:cNvSpPr/>
            <p:nvPr/>
          </p:nvSpPr>
          <p:spPr>
            <a:xfrm>
              <a:off x="-33114625" y="3586425"/>
              <a:ext cx="119750" cy="120525"/>
            </a:xfrm>
            <a:custGeom>
              <a:rect b="b" l="l" r="r" t="t"/>
              <a:pathLst>
                <a:path extrusionOk="0" h="4821" w="479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77"/>
            <p:cNvSpPr/>
            <p:nvPr/>
          </p:nvSpPr>
          <p:spPr>
            <a:xfrm>
              <a:off x="-33286325" y="3825875"/>
              <a:ext cx="241050" cy="52000"/>
            </a:xfrm>
            <a:custGeom>
              <a:rect b="b" l="l" r="r" t="t"/>
              <a:pathLst>
                <a:path extrusionOk="0" h="2080" w="9642">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77"/>
            <p:cNvSpPr/>
            <p:nvPr/>
          </p:nvSpPr>
          <p:spPr>
            <a:xfrm>
              <a:off x="-33183925" y="3756550"/>
              <a:ext cx="103200" cy="52025"/>
            </a:xfrm>
            <a:custGeom>
              <a:rect b="b" l="l" r="r" t="t"/>
              <a:pathLst>
                <a:path extrusionOk="0" h="2081" w="4128">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77"/>
            <p:cNvSpPr/>
            <p:nvPr/>
          </p:nvSpPr>
          <p:spPr>
            <a:xfrm>
              <a:off x="-33252450" y="3636850"/>
              <a:ext cx="68550" cy="69325"/>
            </a:xfrm>
            <a:custGeom>
              <a:rect b="b" l="l" r="r" t="t"/>
              <a:pathLst>
                <a:path extrusionOk="0" h="2773" w="2742">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77"/>
            <p:cNvSpPr/>
            <p:nvPr/>
          </p:nvSpPr>
          <p:spPr>
            <a:xfrm>
              <a:off x="-33286325" y="3723050"/>
              <a:ext cx="116600" cy="85525"/>
            </a:xfrm>
            <a:custGeom>
              <a:rect b="b" l="l" r="r" t="t"/>
              <a:pathLst>
                <a:path extrusionOk="0" h="3421" w="4664">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0" name="Google Shape;6770;p77"/>
          <p:cNvGrpSpPr/>
          <p:nvPr/>
        </p:nvGrpSpPr>
        <p:grpSpPr>
          <a:xfrm>
            <a:off x="3973073" y="2408369"/>
            <a:ext cx="353645" cy="355557"/>
            <a:chOff x="-33286325" y="3944800"/>
            <a:chExt cx="291450" cy="293025"/>
          </a:xfrm>
        </p:grpSpPr>
        <p:sp>
          <p:nvSpPr>
            <p:cNvPr id="6771" name="Google Shape;6771;p77"/>
            <p:cNvSpPr/>
            <p:nvPr/>
          </p:nvSpPr>
          <p:spPr>
            <a:xfrm>
              <a:off x="-33194950" y="3996000"/>
              <a:ext cx="200075" cy="241825"/>
            </a:xfrm>
            <a:custGeom>
              <a:rect b="b" l="l" r="r" t="t"/>
              <a:pathLst>
                <a:path extrusionOk="0" h="9673" w="8003">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77"/>
            <p:cNvSpPr/>
            <p:nvPr/>
          </p:nvSpPr>
          <p:spPr>
            <a:xfrm>
              <a:off x="-33027975" y="3962900"/>
              <a:ext cx="33100" cy="105575"/>
            </a:xfrm>
            <a:custGeom>
              <a:rect b="b" l="l" r="r" t="t"/>
              <a:pathLst>
                <a:path extrusionOk="0" h="4223" w="1324">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77"/>
            <p:cNvSpPr/>
            <p:nvPr/>
          </p:nvSpPr>
          <p:spPr>
            <a:xfrm>
              <a:off x="-33286325" y="3962125"/>
              <a:ext cx="96125" cy="205600"/>
            </a:xfrm>
            <a:custGeom>
              <a:rect b="b" l="l" r="r" t="t"/>
              <a:pathLst>
                <a:path extrusionOk="0" h="8224" w="3845">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77"/>
            <p:cNvSpPr/>
            <p:nvPr/>
          </p:nvSpPr>
          <p:spPr>
            <a:xfrm>
              <a:off x="-33235125" y="3944800"/>
              <a:ext cx="189050" cy="171725"/>
            </a:xfrm>
            <a:custGeom>
              <a:rect b="b" l="l" r="r" t="t"/>
              <a:pathLst>
                <a:path extrusionOk="0" h="6869" w="7562">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5" name="Google Shape;6775;p77"/>
          <p:cNvGrpSpPr/>
          <p:nvPr/>
        </p:nvGrpSpPr>
        <p:grpSpPr>
          <a:xfrm>
            <a:off x="2631470" y="2881529"/>
            <a:ext cx="353645" cy="356527"/>
            <a:chOff x="-31452725" y="3191825"/>
            <a:chExt cx="291450" cy="293825"/>
          </a:xfrm>
        </p:grpSpPr>
        <p:sp>
          <p:nvSpPr>
            <p:cNvPr id="6776" name="Google Shape;6776;p77"/>
            <p:cNvSpPr/>
            <p:nvPr/>
          </p:nvSpPr>
          <p:spPr>
            <a:xfrm>
              <a:off x="-31314900" y="3278475"/>
              <a:ext cx="103200" cy="18125"/>
            </a:xfrm>
            <a:custGeom>
              <a:rect b="b" l="l" r="r" t="t"/>
              <a:pathLst>
                <a:path extrusionOk="0" h="725" w="4128">
                  <a:moveTo>
                    <a:pt x="1" y="0"/>
                  </a:moveTo>
                  <a:lnTo>
                    <a:pt x="1" y="725"/>
                  </a:lnTo>
                  <a:lnTo>
                    <a:pt x="4128" y="725"/>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77"/>
            <p:cNvSpPr/>
            <p:nvPr/>
          </p:nvSpPr>
          <p:spPr>
            <a:xfrm>
              <a:off x="-31367675" y="3227275"/>
              <a:ext cx="206400" cy="221350"/>
            </a:xfrm>
            <a:custGeom>
              <a:rect b="b" l="l" r="r" t="t"/>
              <a:pathLst>
                <a:path extrusionOk="0" h="8854" w="8256">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77"/>
            <p:cNvSpPr/>
            <p:nvPr/>
          </p:nvSpPr>
          <p:spPr>
            <a:xfrm>
              <a:off x="-31452725" y="3191825"/>
              <a:ext cx="86650" cy="259150"/>
            </a:xfrm>
            <a:custGeom>
              <a:rect b="b" l="l" r="r" t="t"/>
              <a:pathLst>
                <a:path extrusionOk="0" h="10366" w="3466">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77"/>
            <p:cNvSpPr/>
            <p:nvPr/>
          </p:nvSpPr>
          <p:spPr>
            <a:xfrm>
              <a:off x="-31409400" y="3468275"/>
              <a:ext cx="92950" cy="17375"/>
            </a:xfrm>
            <a:custGeom>
              <a:rect b="b" l="l" r="r" t="t"/>
              <a:pathLst>
                <a:path extrusionOk="0" h="695" w="3718">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0" name="Google Shape;6780;p77"/>
          <p:cNvGrpSpPr/>
          <p:nvPr/>
        </p:nvGrpSpPr>
        <p:grpSpPr>
          <a:xfrm>
            <a:off x="2631000" y="3353144"/>
            <a:ext cx="354586" cy="354586"/>
            <a:chOff x="-31452725" y="3551775"/>
            <a:chExt cx="292225" cy="292225"/>
          </a:xfrm>
        </p:grpSpPr>
        <p:sp>
          <p:nvSpPr>
            <p:cNvPr id="6781" name="Google Shape;6781;p77"/>
            <p:cNvSpPr/>
            <p:nvPr/>
          </p:nvSpPr>
          <p:spPr>
            <a:xfrm>
              <a:off x="-31452725" y="3756550"/>
              <a:ext cx="155175" cy="34675"/>
            </a:xfrm>
            <a:custGeom>
              <a:rect b="b" l="l" r="r" t="t"/>
              <a:pathLst>
                <a:path extrusionOk="0" h="1387" w="6207">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77"/>
            <p:cNvSpPr/>
            <p:nvPr/>
          </p:nvSpPr>
          <p:spPr>
            <a:xfrm>
              <a:off x="-31452725" y="3551775"/>
              <a:ext cx="183525" cy="188275"/>
            </a:xfrm>
            <a:custGeom>
              <a:rect b="b" l="l" r="r" t="t"/>
              <a:pathLst>
                <a:path extrusionOk="0" h="7531" w="7341">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77"/>
            <p:cNvSpPr/>
            <p:nvPr/>
          </p:nvSpPr>
          <p:spPr>
            <a:xfrm>
              <a:off x="-31366100" y="3808550"/>
              <a:ext cx="52025" cy="35450"/>
            </a:xfrm>
            <a:custGeom>
              <a:rect b="b" l="l" r="r" t="t"/>
              <a:pathLst>
                <a:path extrusionOk="0" h="1418" w="2081">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77"/>
            <p:cNvSpPr/>
            <p:nvPr/>
          </p:nvSpPr>
          <p:spPr>
            <a:xfrm>
              <a:off x="-31281025" y="3621075"/>
              <a:ext cx="120525" cy="171725"/>
            </a:xfrm>
            <a:custGeom>
              <a:rect b="b" l="l" r="r" t="t"/>
              <a:pathLst>
                <a:path extrusionOk="0" h="6869" w="4821">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5" name="Google Shape;6785;p77"/>
          <p:cNvGrpSpPr/>
          <p:nvPr/>
        </p:nvGrpSpPr>
        <p:grpSpPr>
          <a:xfrm>
            <a:off x="2629559" y="3817129"/>
            <a:ext cx="357468" cy="356497"/>
            <a:chOff x="-31455100" y="3909350"/>
            <a:chExt cx="294600" cy="293800"/>
          </a:xfrm>
        </p:grpSpPr>
        <p:sp>
          <p:nvSpPr>
            <p:cNvPr id="6786" name="Google Shape;6786;p77"/>
            <p:cNvSpPr/>
            <p:nvPr/>
          </p:nvSpPr>
          <p:spPr>
            <a:xfrm>
              <a:off x="-31455100" y="3909350"/>
              <a:ext cx="294600" cy="293800"/>
            </a:xfrm>
            <a:custGeom>
              <a:rect b="b" l="l" r="r" t="t"/>
              <a:pathLst>
                <a:path extrusionOk="0" h="11752" w="11784">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77"/>
            <p:cNvSpPr/>
            <p:nvPr/>
          </p:nvSpPr>
          <p:spPr>
            <a:xfrm>
              <a:off x="-31455100" y="3997350"/>
              <a:ext cx="215050" cy="205025"/>
            </a:xfrm>
            <a:custGeom>
              <a:rect b="b" l="l" r="r" t="t"/>
              <a:pathLst>
                <a:path extrusionOk="0" h="8201" w="8602">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8" name="Google Shape;6788;p77"/>
          <p:cNvGrpSpPr/>
          <p:nvPr/>
        </p:nvGrpSpPr>
        <p:grpSpPr>
          <a:xfrm>
            <a:off x="3970744" y="3818084"/>
            <a:ext cx="353645" cy="354586"/>
            <a:chOff x="-30345325" y="3918800"/>
            <a:chExt cx="291450" cy="292225"/>
          </a:xfrm>
        </p:grpSpPr>
        <p:sp>
          <p:nvSpPr>
            <p:cNvPr id="6789" name="Google Shape;6789;p77"/>
            <p:cNvSpPr/>
            <p:nvPr/>
          </p:nvSpPr>
          <p:spPr>
            <a:xfrm>
              <a:off x="-30174425" y="3988125"/>
              <a:ext cx="120550" cy="120175"/>
            </a:xfrm>
            <a:custGeom>
              <a:rect b="b" l="l" r="r" t="t"/>
              <a:pathLst>
                <a:path extrusionOk="0" h="4807" w="4822">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77"/>
            <p:cNvSpPr/>
            <p:nvPr/>
          </p:nvSpPr>
          <p:spPr>
            <a:xfrm>
              <a:off x="-30345325" y="3988125"/>
              <a:ext cx="119750" cy="120175"/>
            </a:xfrm>
            <a:custGeom>
              <a:rect b="b" l="l" r="r" t="t"/>
              <a:pathLst>
                <a:path extrusionOk="0" h="4807" w="479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77"/>
            <p:cNvSpPr/>
            <p:nvPr/>
          </p:nvSpPr>
          <p:spPr>
            <a:xfrm>
              <a:off x="-30293350" y="4159025"/>
              <a:ext cx="188275" cy="52000"/>
            </a:xfrm>
            <a:custGeom>
              <a:rect b="b" l="l" r="r" t="t"/>
              <a:pathLst>
                <a:path extrusionOk="0" h="2080" w="7531">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77"/>
            <p:cNvSpPr/>
            <p:nvPr/>
          </p:nvSpPr>
          <p:spPr>
            <a:xfrm>
              <a:off x="-30293350" y="3918800"/>
              <a:ext cx="188275" cy="34675"/>
            </a:xfrm>
            <a:custGeom>
              <a:rect b="b" l="l" r="r" t="t"/>
              <a:pathLst>
                <a:path extrusionOk="0" h="1387" w="7531">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77"/>
            <p:cNvSpPr/>
            <p:nvPr/>
          </p:nvSpPr>
          <p:spPr>
            <a:xfrm>
              <a:off x="-30294125" y="3970800"/>
              <a:ext cx="188250" cy="170925"/>
            </a:xfrm>
            <a:custGeom>
              <a:rect b="b" l="l" r="r" t="t"/>
              <a:pathLst>
                <a:path extrusionOk="0" h="6837" w="753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4" name="Google Shape;6794;p77"/>
          <p:cNvGrpSpPr/>
          <p:nvPr/>
        </p:nvGrpSpPr>
        <p:grpSpPr>
          <a:xfrm>
            <a:off x="2200736" y="1532946"/>
            <a:ext cx="332593" cy="353645"/>
            <a:chOff x="-34755225" y="3202075"/>
            <a:chExt cx="274100" cy="291450"/>
          </a:xfrm>
        </p:grpSpPr>
        <p:sp>
          <p:nvSpPr>
            <p:cNvPr id="6795" name="Google Shape;6795;p77"/>
            <p:cNvSpPr/>
            <p:nvPr/>
          </p:nvSpPr>
          <p:spPr>
            <a:xfrm>
              <a:off x="-34703250" y="3389525"/>
              <a:ext cx="84300" cy="34675"/>
            </a:xfrm>
            <a:custGeom>
              <a:rect b="b" l="l" r="r" t="t"/>
              <a:pathLst>
                <a:path extrusionOk="0" h="1387" w="3372">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77"/>
            <p:cNvSpPr/>
            <p:nvPr/>
          </p:nvSpPr>
          <p:spPr>
            <a:xfrm>
              <a:off x="-34636300" y="3348575"/>
              <a:ext cx="69325" cy="75625"/>
            </a:xfrm>
            <a:custGeom>
              <a:rect b="b" l="l" r="r" t="t"/>
              <a:pathLst>
                <a:path extrusionOk="0" h="3025" w="2773">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77"/>
            <p:cNvSpPr/>
            <p:nvPr/>
          </p:nvSpPr>
          <p:spPr>
            <a:xfrm>
              <a:off x="-34752875" y="3253275"/>
              <a:ext cx="126050" cy="170925"/>
            </a:xfrm>
            <a:custGeom>
              <a:rect b="b" l="l" r="r" t="t"/>
              <a:pathLst>
                <a:path extrusionOk="0" h="6837" w="5042">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77"/>
            <p:cNvSpPr/>
            <p:nvPr/>
          </p:nvSpPr>
          <p:spPr>
            <a:xfrm>
              <a:off x="-34677250" y="3338325"/>
              <a:ext cx="33875" cy="33900"/>
            </a:xfrm>
            <a:custGeom>
              <a:rect b="b" l="l" r="r" t="t"/>
              <a:pathLst>
                <a:path extrusionOk="0" h="1356" w="1355">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77"/>
            <p:cNvSpPr/>
            <p:nvPr/>
          </p:nvSpPr>
          <p:spPr>
            <a:xfrm>
              <a:off x="-34618200" y="3202500"/>
              <a:ext cx="137075" cy="135850"/>
            </a:xfrm>
            <a:custGeom>
              <a:rect b="b" l="l" r="r" t="t"/>
              <a:pathLst>
                <a:path extrusionOk="0" h="5434" w="5483">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77"/>
            <p:cNvSpPr/>
            <p:nvPr/>
          </p:nvSpPr>
          <p:spPr>
            <a:xfrm>
              <a:off x="-34755225" y="3440725"/>
              <a:ext cx="188250" cy="52800"/>
            </a:xfrm>
            <a:custGeom>
              <a:rect b="b" l="l" r="r" t="t"/>
              <a:pathLst>
                <a:path extrusionOk="0" h="2112" w="753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77"/>
            <p:cNvSpPr/>
            <p:nvPr/>
          </p:nvSpPr>
          <p:spPr>
            <a:xfrm>
              <a:off x="-34754450" y="3202075"/>
              <a:ext cx="153600" cy="33900"/>
            </a:xfrm>
            <a:custGeom>
              <a:rect b="b" l="l" r="r" t="t"/>
              <a:pathLst>
                <a:path extrusionOk="0" h="1356" w="6144">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2" name="Google Shape;6802;p77"/>
          <p:cNvGrpSpPr/>
          <p:nvPr/>
        </p:nvGrpSpPr>
        <p:grpSpPr>
          <a:xfrm>
            <a:off x="2190209" y="1973987"/>
            <a:ext cx="353645" cy="353645"/>
            <a:chOff x="-34763900" y="3561225"/>
            <a:chExt cx="291450" cy="291450"/>
          </a:xfrm>
        </p:grpSpPr>
        <p:sp>
          <p:nvSpPr>
            <p:cNvPr id="6803" name="Google Shape;6803;p77"/>
            <p:cNvSpPr/>
            <p:nvPr/>
          </p:nvSpPr>
          <p:spPr>
            <a:xfrm>
              <a:off x="-34693800" y="3629750"/>
              <a:ext cx="152025" cy="152825"/>
            </a:xfrm>
            <a:custGeom>
              <a:rect b="b" l="l" r="r" t="t"/>
              <a:pathLst>
                <a:path extrusionOk="0" h="6113" w="6081">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77"/>
            <p:cNvSpPr/>
            <p:nvPr/>
          </p:nvSpPr>
          <p:spPr>
            <a:xfrm>
              <a:off x="-34763900" y="3561225"/>
              <a:ext cx="291450" cy="291450"/>
            </a:xfrm>
            <a:custGeom>
              <a:rect b="b" l="l" r="r" t="t"/>
              <a:pathLst>
                <a:path extrusionOk="0" h="11658" w="11658">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77"/>
            <p:cNvSpPr/>
            <p:nvPr/>
          </p:nvSpPr>
          <p:spPr>
            <a:xfrm>
              <a:off x="-34644175" y="3680950"/>
              <a:ext cx="51225" cy="51225"/>
            </a:xfrm>
            <a:custGeom>
              <a:rect b="b" l="l" r="r" t="t"/>
              <a:pathLst>
                <a:path extrusionOk="0" h="2049" w="2049">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06" name="Google Shape;6806;p77"/>
          <p:cNvSpPr/>
          <p:nvPr/>
        </p:nvSpPr>
        <p:spPr>
          <a:xfrm>
            <a:off x="2189608" y="2409419"/>
            <a:ext cx="353645" cy="353615"/>
          </a:xfrm>
          <a:custGeom>
            <a:rect b="b" l="l" r="r" t="t"/>
            <a:pathLst>
              <a:path extrusionOk="0" h="11657" w="11658">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07" name="Google Shape;6807;p77"/>
          <p:cNvGrpSpPr/>
          <p:nvPr/>
        </p:nvGrpSpPr>
        <p:grpSpPr>
          <a:xfrm>
            <a:off x="845106" y="2882499"/>
            <a:ext cx="354586" cy="354586"/>
            <a:chOff x="-32927950" y="3227275"/>
            <a:chExt cx="292225" cy="292225"/>
          </a:xfrm>
        </p:grpSpPr>
        <p:sp>
          <p:nvSpPr>
            <p:cNvPr id="6808" name="Google Shape;6808;p77"/>
            <p:cNvSpPr/>
            <p:nvPr/>
          </p:nvSpPr>
          <p:spPr>
            <a:xfrm>
              <a:off x="-32927950" y="3228075"/>
              <a:ext cx="69325" cy="291425"/>
            </a:xfrm>
            <a:custGeom>
              <a:rect b="b" l="l" r="r" t="t"/>
              <a:pathLst>
                <a:path extrusionOk="0" h="11657" w="2773">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77"/>
            <p:cNvSpPr/>
            <p:nvPr/>
          </p:nvSpPr>
          <p:spPr>
            <a:xfrm>
              <a:off x="-32841300" y="3227275"/>
              <a:ext cx="154400" cy="291450"/>
            </a:xfrm>
            <a:custGeom>
              <a:rect b="b" l="l" r="r" t="t"/>
              <a:pathLst>
                <a:path extrusionOk="0" h="11658" w="6176">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77"/>
            <p:cNvSpPr/>
            <p:nvPr/>
          </p:nvSpPr>
          <p:spPr>
            <a:xfrm>
              <a:off x="-32669600" y="3261925"/>
              <a:ext cx="33875" cy="51225"/>
            </a:xfrm>
            <a:custGeom>
              <a:rect b="b" l="l" r="r" t="t"/>
              <a:pathLst>
                <a:path extrusionOk="0" h="2049" w="1355">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77"/>
            <p:cNvSpPr/>
            <p:nvPr/>
          </p:nvSpPr>
          <p:spPr>
            <a:xfrm>
              <a:off x="-32669600" y="3329675"/>
              <a:ext cx="33875" cy="35450"/>
            </a:xfrm>
            <a:custGeom>
              <a:rect b="b" l="l" r="r" t="t"/>
              <a:pathLst>
                <a:path extrusionOk="0" h="1418" w="1355">
                  <a:moveTo>
                    <a:pt x="0" y="0"/>
                  </a:moveTo>
                  <a:lnTo>
                    <a:pt x="0" y="1418"/>
                  </a:lnTo>
                  <a:lnTo>
                    <a:pt x="1355" y="1418"/>
                  </a:ln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77"/>
            <p:cNvSpPr/>
            <p:nvPr/>
          </p:nvSpPr>
          <p:spPr>
            <a:xfrm>
              <a:off x="-32669600" y="3381650"/>
              <a:ext cx="33875" cy="51225"/>
            </a:xfrm>
            <a:custGeom>
              <a:rect b="b" l="l" r="r" t="t"/>
              <a:pathLst>
                <a:path extrusionOk="0" h="2049" w="1355">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3" name="Google Shape;6813;p77"/>
          <p:cNvGrpSpPr/>
          <p:nvPr/>
        </p:nvGrpSpPr>
        <p:grpSpPr>
          <a:xfrm>
            <a:off x="844621" y="3353613"/>
            <a:ext cx="355557" cy="353645"/>
            <a:chOff x="-32927950" y="3586425"/>
            <a:chExt cx="293025" cy="291450"/>
          </a:xfrm>
        </p:grpSpPr>
        <p:sp>
          <p:nvSpPr>
            <p:cNvPr id="6814" name="Google Shape;6814;p77"/>
            <p:cNvSpPr/>
            <p:nvPr/>
          </p:nvSpPr>
          <p:spPr>
            <a:xfrm>
              <a:off x="-32927950" y="3843975"/>
              <a:ext cx="293025" cy="33900"/>
            </a:xfrm>
            <a:custGeom>
              <a:rect b="b" l="l" r="r" t="t"/>
              <a:pathLst>
                <a:path extrusionOk="0" h="1356" w="11721">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77"/>
            <p:cNvSpPr/>
            <p:nvPr/>
          </p:nvSpPr>
          <p:spPr>
            <a:xfrm>
              <a:off x="-32872025" y="3723475"/>
              <a:ext cx="180400" cy="52000"/>
            </a:xfrm>
            <a:custGeom>
              <a:rect b="b" l="l" r="r" t="t"/>
              <a:pathLst>
                <a:path extrusionOk="0" h="2080" w="7216">
                  <a:moveTo>
                    <a:pt x="757" y="1"/>
                  </a:moveTo>
                  <a:lnTo>
                    <a:pt x="0" y="2080"/>
                  </a:lnTo>
                  <a:lnTo>
                    <a:pt x="7215" y="2080"/>
                  </a:lnTo>
                  <a:lnTo>
                    <a:pt x="65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77"/>
            <p:cNvSpPr/>
            <p:nvPr/>
          </p:nvSpPr>
          <p:spPr>
            <a:xfrm>
              <a:off x="-32890150" y="3792775"/>
              <a:ext cx="217425" cy="33900"/>
            </a:xfrm>
            <a:custGeom>
              <a:rect b="b" l="l" r="r" t="t"/>
              <a:pathLst>
                <a:path extrusionOk="0" h="1356" w="8697">
                  <a:moveTo>
                    <a:pt x="505" y="1"/>
                  </a:moveTo>
                  <a:lnTo>
                    <a:pt x="1" y="1356"/>
                  </a:lnTo>
                  <a:lnTo>
                    <a:pt x="8696" y="1356"/>
                  </a:lnTo>
                  <a:lnTo>
                    <a:pt x="822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77"/>
            <p:cNvSpPr/>
            <p:nvPr/>
          </p:nvSpPr>
          <p:spPr>
            <a:xfrm>
              <a:off x="-32822400" y="3586425"/>
              <a:ext cx="82725" cy="52800"/>
            </a:xfrm>
            <a:custGeom>
              <a:rect b="b" l="l" r="r" t="t"/>
              <a:pathLst>
                <a:path extrusionOk="0" h="2112" w="3309">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77"/>
            <p:cNvSpPr/>
            <p:nvPr/>
          </p:nvSpPr>
          <p:spPr>
            <a:xfrm>
              <a:off x="-32846825" y="3655750"/>
              <a:ext cx="131550" cy="51200"/>
            </a:xfrm>
            <a:custGeom>
              <a:rect b="b" l="l" r="r" t="t"/>
              <a:pathLst>
                <a:path extrusionOk="0" h="2048" w="5262">
                  <a:moveTo>
                    <a:pt x="694" y="0"/>
                  </a:moveTo>
                  <a:lnTo>
                    <a:pt x="1" y="2048"/>
                  </a:lnTo>
                  <a:lnTo>
                    <a:pt x="5262" y="2048"/>
                  </a:lnTo>
                  <a:lnTo>
                    <a:pt x="45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9" name="Google Shape;6819;p77"/>
          <p:cNvGrpSpPr/>
          <p:nvPr/>
        </p:nvGrpSpPr>
        <p:grpSpPr>
          <a:xfrm>
            <a:off x="845106" y="3817598"/>
            <a:ext cx="354586" cy="355557"/>
            <a:chOff x="-32927950" y="3944800"/>
            <a:chExt cx="292225" cy="293025"/>
          </a:xfrm>
        </p:grpSpPr>
        <p:sp>
          <p:nvSpPr>
            <p:cNvPr id="6820" name="Google Shape;6820;p77"/>
            <p:cNvSpPr/>
            <p:nvPr/>
          </p:nvSpPr>
          <p:spPr>
            <a:xfrm>
              <a:off x="-32927950" y="3944800"/>
              <a:ext cx="69325" cy="292225"/>
            </a:xfrm>
            <a:custGeom>
              <a:rect b="b" l="l" r="r" t="t"/>
              <a:pathLst>
                <a:path extrusionOk="0" h="11689" w="2773">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77"/>
            <p:cNvSpPr/>
            <p:nvPr/>
          </p:nvSpPr>
          <p:spPr>
            <a:xfrm>
              <a:off x="-32720800" y="4057425"/>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77"/>
            <p:cNvSpPr/>
            <p:nvPr/>
          </p:nvSpPr>
          <p:spPr>
            <a:xfrm>
              <a:off x="-32720800" y="4099950"/>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77"/>
            <p:cNvSpPr/>
            <p:nvPr/>
          </p:nvSpPr>
          <p:spPr>
            <a:xfrm>
              <a:off x="-32720800" y="4141700"/>
              <a:ext cx="67750" cy="26025"/>
            </a:xfrm>
            <a:custGeom>
              <a:rect b="b" l="l" r="r" t="t"/>
              <a:pathLst>
                <a:path extrusionOk="0" h="1041" w="271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77"/>
            <p:cNvSpPr/>
            <p:nvPr/>
          </p:nvSpPr>
          <p:spPr>
            <a:xfrm>
              <a:off x="-32754675" y="3944800"/>
              <a:ext cx="51225" cy="52000"/>
            </a:xfrm>
            <a:custGeom>
              <a:rect b="b" l="l" r="r" t="t"/>
              <a:pathLst>
                <a:path extrusionOk="0" h="2080" w="2049">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77"/>
            <p:cNvSpPr/>
            <p:nvPr/>
          </p:nvSpPr>
          <p:spPr>
            <a:xfrm>
              <a:off x="-32687725" y="3944800"/>
              <a:ext cx="34675" cy="55150"/>
            </a:xfrm>
            <a:custGeom>
              <a:rect b="b" l="l" r="r" t="t"/>
              <a:pathLst>
                <a:path extrusionOk="0" h="2206" w="1387">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77"/>
            <p:cNvSpPr/>
            <p:nvPr/>
          </p:nvSpPr>
          <p:spPr>
            <a:xfrm>
              <a:off x="-32860200" y="4014100"/>
              <a:ext cx="207150" cy="153625"/>
            </a:xfrm>
            <a:custGeom>
              <a:rect b="b" l="l" r="r" t="t"/>
              <a:pathLst>
                <a:path extrusionOk="0" h="6145" w="8286">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77"/>
            <p:cNvSpPr/>
            <p:nvPr/>
          </p:nvSpPr>
          <p:spPr>
            <a:xfrm>
              <a:off x="-32755450" y="4055850"/>
              <a:ext cx="51200" cy="181175"/>
            </a:xfrm>
            <a:custGeom>
              <a:rect b="b" l="l" r="r" t="t"/>
              <a:pathLst>
                <a:path extrusionOk="0" h="7247" w="2048">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77"/>
            <p:cNvSpPr/>
            <p:nvPr/>
          </p:nvSpPr>
          <p:spPr>
            <a:xfrm>
              <a:off x="-32686925" y="4182650"/>
              <a:ext cx="34675" cy="55175"/>
            </a:xfrm>
            <a:custGeom>
              <a:rect b="b" l="l" r="r" t="t"/>
              <a:pathLst>
                <a:path extrusionOk="0" h="2207" w="1387">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9" name="Google Shape;6829;p77"/>
          <p:cNvGrpSpPr/>
          <p:nvPr/>
        </p:nvGrpSpPr>
        <p:grpSpPr>
          <a:xfrm>
            <a:off x="3073898" y="2882849"/>
            <a:ext cx="354586" cy="353888"/>
            <a:chOff x="-31094350" y="3194000"/>
            <a:chExt cx="292225" cy="291650"/>
          </a:xfrm>
        </p:grpSpPr>
        <p:sp>
          <p:nvSpPr>
            <p:cNvPr id="6830" name="Google Shape;6830;p77"/>
            <p:cNvSpPr/>
            <p:nvPr/>
          </p:nvSpPr>
          <p:spPr>
            <a:xfrm>
              <a:off x="-31033700" y="3194000"/>
              <a:ext cx="103200" cy="34100"/>
            </a:xfrm>
            <a:custGeom>
              <a:rect b="b" l="l" r="r" t="t"/>
              <a:pathLst>
                <a:path extrusionOk="0" h="1364" w="4128">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77"/>
            <p:cNvSpPr/>
            <p:nvPr/>
          </p:nvSpPr>
          <p:spPr>
            <a:xfrm>
              <a:off x="-31042375" y="3346200"/>
              <a:ext cx="16550" cy="18150"/>
            </a:xfrm>
            <a:custGeom>
              <a:rect b="b" l="l" r="r" t="t"/>
              <a:pathLst>
                <a:path extrusionOk="0" h="726" w="662">
                  <a:moveTo>
                    <a:pt x="1" y="1"/>
                  </a:moveTo>
                  <a:lnTo>
                    <a:pt x="1" y="725"/>
                  </a:lnTo>
                  <a:lnTo>
                    <a:pt x="662" y="725"/>
                  </a:ln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77"/>
            <p:cNvSpPr/>
            <p:nvPr/>
          </p:nvSpPr>
          <p:spPr>
            <a:xfrm>
              <a:off x="-31042375" y="3278475"/>
              <a:ext cx="16550" cy="16550"/>
            </a:xfrm>
            <a:custGeom>
              <a:rect b="b" l="l" r="r" t="t"/>
              <a:pathLst>
                <a:path extrusionOk="0" h="662" w="662">
                  <a:moveTo>
                    <a:pt x="1" y="0"/>
                  </a:moveTo>
                  <a:lnTo>
                    <a:pt x="1" y="662"/>
                  </a:lnTo>
                  <a:lnTo>
                    <a:pt x="662" y="662"/>
                  </a:lnTo>
                  <a:lnTo>
                    <a:pt x="6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77"/>
            <p:cNvSpPr/>
            <p:nvPr/>
          </p:nvSpPr>
          <p:spPr>
            <a:xfrm>
              <a:off x="-31042375" y="3416300"/>
              <a:ext cx="16550" cy="16575"/>
            </a:xfrm>
            <a:custGeom>
              <a:rect b="b" l="l" r="r" t="t"/>
              <a:pathLst>
                <a:path extrusionOk="0" h="663" w="662">
                  <a:moveTo>
                    <a:pt x="1" y="1"/>
                  </a:moveTo>
                  <a:lnTo>
                    <a:pt x="1" y="662"/>
                  </a:lnTo>
                  <a:lnTo>
                    <a:pt x="662" y="662"/>
                  </a:ln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77"/>
            <p:cNvSpPr/>
            <p:nvPr/>
          </p:nvSpPr>
          <p:spPr>
            <a:xfrm>
              <a:off x="-31094350" y="3210725"/>
              <a:ext cx="222900" cy="274925"/>
            </a:xfrm>
            <a:custGeom>
              <a:rect b="b" l="l" r="r" t="t"/>
              <a:pathLst>
                <a:path extrusionOk="0" h="10997" w="8916">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77"/>
            <p:cNvSpPr/>
            <p:nvPr/>
          </p:nvSpPr>
          <p:spPr>
            <a:xfrm>
              <a:off x="-30853350" y="3295000"/>
              <a:ext cx="51225" cy="104000"/>
            </a:xfrm>
            <a:custGeom>
              <a:rect b="b" l="l" r="r" t="t"/>
              <a:pathLst>
                <a:path extrusionOk="0" h="4160" w="2049">
                  <a:moveTo>
                    <a:pt x="1" y="1"/>
                  </a:moveTo>
                  <a:lnTo>
                    <a:pt x="1" y="4160"/>
                  </a:lnTo>
                  <a:lnTo>
                    <a:pt x="2049" y="4160"/>
                  </a:lnTo>
                  <a:lnTo>
                    <a:pt x="2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77"/>
            <p:cNvSpPr/>
            <p:nvPr/>
          </p:nvSpPr>
          <p:spPr>
            <a:xfrm>
              <a:off x="-30853350" y="3227275"/>
              <a:ext cx="51225" cy="51225"/>
            </a:xfrm>
            <a:custGeom>
              <a:rect b="b" l="l" r="r" t="t"/>
              <a:pathLst>
                <a:path extrusionOk="0" h="2049" w="2049">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77"/>
            <p:cNvSpPr/>
            <p:nvPr/>
          </p:nvSpPr>
          <p:spPr>
            <a:xfrm>
              <a:off x="-30851775" y="3416300"/>
              <a:ext cx="46500" cy="51225"/>
            </a:xfrm>
            <a:custGeom>
              <a:rect b="b" l="l" r="r" t="t"/>
              <a:pathLst>
                <a:path extrusionOk="0" h="2049" w="186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8" name="Google Shape;6838;p77"/>
          <p:cNvGrpSpPr/>
          <p:nvPr/>
        </p:nvGrpSpPr>
        <p:grpSpPr>
          <a:xfrm>
            <a:off x="3074368" y="3353341"/>
            <a:ext cx="353645" cy="354191"/>
            <a:chOff x="-31093575" y="3552550"/>
            <a:chExt cx="291450" cy="291900"/>
          </a:xfrm>
        </p:grpSpPr>
        <p:sp>
          <p:nvSpPr>
            <p:cNvPr id="6839" name="Google Shape;6839;p77"/>
            <p:cNvSpPr/>
            <p:nvPr/>
          </p:nvSpPr>
          <p:spPr>
            <a:xfrm>
              <a:off x="-31011650" y="3745525"/>
              <a:ext cx="7900" cy="12625"/>
            </a:xfrm>
            <a:custGeom>
              <a:rect b="b" l="l" r="r" t="t"/>
              <a:pathLst>
                <a:path extrusionOk="0" h="505" w="316">
                  <a:moveTo>
                    <a:pt x="158" y="1"/>
                  </a:moveTo>
                  <a:lnTo>
                    <a:pt x="0" y="505"/>
                  </a:lnTo>
                  <a:lnTo>
                    <a:pt x="315" y="505"/>
                  </a:lnTo>
                  <a:lnTo>
                    <a:pt x="1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77"/>
            <p:cNvSpPr/>
            <p:nvPr/>
          </p:nvSpPr>
          <p:spPr>
            <a:xfrm>
              <a:off x="-31093575" y="3671500"/>
              <a:ext cx="171725" cy="172950"/>
            </a:xfrm>
            <a:custGeom>
              <a:rect b="b" l="l" r="r" t="t"/>
              <a:pathLst>
                <a:path extrusionOk="0" h="6918" w="6869">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77"/>
            <p:cNvSpPr/>
            <p:nvPr/>
          </p:nvSpPr>
          <p:spPr>
            <a:xfrm>
              <a:off x="-30895875" y="3621075"/>
              <a:ext cx="15775" cy="26025"/>
            </a:xfrm>
            <a:custGeom>
              <a:rect b="b" l="l" r="r" t="t"/>
              <a:pathLst>
                <a:path extrusionOk="0" h="1041" w="631">
                  <a:moveTo>
                    <a:pt x="0" y="1"/>
                  </a:moveTo>
                  <a:cubicBezTo>
                    <a:pt x="32" y="410"/>
                    <a:pt x="126" y="694"/>
                    <a:pt x="315" y="1041"/>
                  </a:cubicBezTo>
                  <a:cubicBezTo>
                    <a:pt x="473" y="694"/>
                    <a:pt x="599" y="347"/>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77"/>
            <p:cNvSpPr/>
            <p:nvPr/>
          </p:nvSpPr>
          <p:spPr>
            <a:xfrm>
              <a:off x="-30974650" y="3552550"/>
              <a:ext cx="172525" cy="172400"/>
            </a:xfrm>
            <a:custGeom>
              <a:rect b="b" l="l" r="r" t="t"/>
              <a:pathLst>
                <a:path extrusionOk="0" h="6896" w="6901">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3" name="Google Shape;6843;p77"/>
          <p:cNvGrpSpPr/>
          <p:nvPr/>
        </p:nvGrpSpPr>
        <p:grpSpPr>
          <a:xfrm>
            <a:off x="3074368" y="3818569"/>
            <a:ext cx="353645" cy="353615"/>
            <a:chOff x="-31093575" y="3911725"/>
            <a:chExt cx="291450" cy="291425"/>
          </a:xfrm>
        </p:grpSpPr>
        <p:sp>
          <p:nvSpPr>
            <p:cNvPr id="6844" name="Google Shape;6844;p77"/>
            <p:cNvSpPr/>
            <p:nvPr/>
          </p:nvSpPr>
          <p:spPr>
            <a:xfrm>
              <a:off x="-31093575" y="3911725"/>
              <a:ext cx="291450" cy="291425"/>
            </a:xfrm>
            <a:custGeom>
              <a:rect b="b" l="l" r="r" t="t"/>
              <a:pathLst>
                <a:path extrusionOk="0" h="11657" w="11658">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77"/>
            <p:cNvSpPr/>
            <p:nvPr/>
          </p:nvSpPr>
          <p:spPr>
            <a:xfrm>
              <a:off x="-31025825" y="3980250"/>
              <a:ext cx="156750" cy="154250"/>
            </a:xfrm>
            <a:custGeom>
              <a:rect b="b" l="l" r="r" t="t"/>
              <a:pathLst>
                <a:path extrusionOk="0" h="6170" w="627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6" name="Google Shape;6846;p77"/>
          <p:cNvGrpSpPr/>
          <p:nvPr/>
        </p:nvGrpSpPr>
        <p:grpSpPr>
          <a:xfrm>
            <a:off x="2183798" y="4275536"/>
            <a:ext cx="356497" cy="354586"/>
            <a:chOff x="-29946000" y="3183175"/>
            <a:chExt cx="293800" cy="292225"/>
          </a:xfrm>
        </p:grpSpPr>
        <p:sp>
          <p:nvSpPr>
            <p:cNvPr id="6847" name="Google Shape;6847;p77"/>
            <p:cNvSpPr/>
            <p:nvPr/>
          </p:nvSpPr>
          <p:spPr>
            <a:xfrm>
              <a:off x="-29839675" y="3355650"/>
              <a:ext cx="186700" cy="33900"/>
            </a:xfrm>
            <a:custGeom>
              <a:rect b="b" l="l" r="r" t="t"/>
              <a:pathLst>
                <a:path extrusionOk="0" h="1356" w="7468">
                  <a:moveTo>
                    <a:pt x="568" y="1"/>
                  </a:moveTo>
                  <a:cubicBezTo>
                    <a:pt x="568" y="505"/>
                    <a:pt x="379" y="977"/>
                    <a:pt x="1" y="1356"/>
                  </a:cubicBezTo>
                  <a:lnTo>
                    <a:pt x="7467" y="1356"/>
                  </a:lnTo>
                  <a:lnTo>
                    <a:pt x="7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77"/>
            <p:cNvSpPr/>
            <p:nvPr/>
          </p:nvSpPr>
          <p:spPr>
            <a:xfrm>
              <a:off x="-29824700" y="3406850"/>
              <a:ext cx="172500" cy="68550"/>
            </a:xfrm>
            <a:custGeom>
              <a:rect b="b" l="l" r="r" t="t"/>
              <a:pathLst>
                <a:path extrusionOk="0" h="2742" w="690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77"/>
            <p:cNvSpPr/>
            <p:nvPr/>
          </p:nvSpPr>
          <p:spPr>
            <a:xfrm>
              <a:off x="-29756975" y="3183175"/>
              <a:ext cx="69325" cy="68550"/>
            </a:xfrm>
            <a:custGeom>
              <a:rect b="b" l="l" r="r" t="t"/>
              <a:pathLst>
                <a:path extrusionOk="0" h="2742" w="2773">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77"/>
            <p:cNvSpPr/>
            <p:nvPr/>
          </p:nvSpPr>
          <p:spPr>
            <a:xfrm>
              <a:off x="-29790850" y="3269025"/>
              <a:ext cx="137875" cy="68550"/>
            </a:xfrm>
            <a:custGeom>
              <a:rect b="b" l="l" r="r" t="t"/>
              <a:pathLst>
                <a:path extrusionOk="0" h="2742" w="5515">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77"/>
            <p:cNvSpPr/>
            <p:nvPr/>
          </p:nvSpPr>
          <p:spPr>
            <a:xfrm>
              <a:off x="-29911350" y="3321000"/>
              <a:ext cx="69325" cy="68550"/>
            </a:xfrm>
            <a:custGeom>
              <a:rect b="b" l="l" r="r" t="t"/>
              <a:pathLst>
                <a:path extrusionOk="0" h="2742" w="2773">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77"/>
            <p:cNvSpPr/>
            <p:nvPr/>
          </p:nvSpPr>
          <p:spPr>
            <a:xfrm>
              <a:off x="-29946000" y="3406850"/>
              <a:ext cx="137075" cy="67775"/>
            </a:xfrm>
            <a:custGeom>
              <a:rect b="b" l="l" r="r" t="t"/>
              <a:pathLst>
                <a:path extrusionOk="0" h="2711" w="5483">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3" name="Google Shape;6853;p77"/>
          <p:cNvGrpSpPr/>
          <p:nvPr/>
        </p:nvGrpSpPr>
        <p:grpSpPr>
          <a:xfrm>
            <a:off x="2628330" y="1532689"/>
            <a:ext cx="358408" cy="354161"/>
            <a:chOff x="-34408675" y="3202075"/>
            <a:chExt cx="295375" cy="291875"/>
          </a:xfrm>
        </p:grpSpPr>
        <p:sp>
          <p:nvSpPr>
            <p:cNvPr id="6854" name="Google Shape;6854;p77"/>
            <p:cNvSpPr/>
            <p:nvPr/>
          </p:nvSpPr>
          <p:spPr>
            <a:xfrm>
              <a:off x="-34274775" y="3202075"/>
              <a:ext cx="161475" cy="161475"/>
            </a:xfrm>
            <a:custGeom>
              <a:rect b="b" l="l" r="r" t="t"/>
              <a:pathLst>
                <a:path extrusionOk="0" h="6459" w="6459">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77"/>
            <p:cNvSpPr/>
            <p:nvPr/>
          </p:nvSpPr>
          <p:spPr>
            <a:xfrm>
              <a:off x="-34378750" y="3263175"/>
              <a:ext cx="76425" cy="73600"/>
            </a:xfrm>
            <a:custGeom>
              <a:rect b="b" l="l" r="r" t="t"/>
              <a:pathLst>
                <a:path extrusionOk="0" h="2944" w="3057">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77"/>
            <p:cNvSpPr/>
            <p:nvPr/>
          </p:nvSpPr>
          <p:spPr>
            <a:xfrm>
              <a:off x="-34250375" y="3392300"/>
              <a:ext cx="77225" cy="74425"/>
            </a:xfrm>
            <a:custGeom>
              <a:rect b="b" l="l" r="r" t="t"/>
              <a:pathLst>
                <a:path extrusionOk="0" h="2977" w="3089">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77"/>
            <p:cNvSpPr/>
            <p:nvPr/>
          </p:nvSpPr>
          <p:spPr>
            <a:xfrm>
              <a:off x="-34408675" y="3290275"/>
              <a:ext cx="207150" cy="203675"/>
            </a:xfrm>
            <a:custGeom>
              <a:rect b="b" l="l" r="r" t="t"/>
              <a:pathLst>
                <a:path extrusionOk="0" h="8147" w="8286">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8" name="Google Shape;6858;p77"/>
          <p:cNvGrpSpPr/>
          <p:nvPr/>
        </p:nvGrpSpPr>
        <p:grpSpPr>
          <a:xfrm>
            <a:off x="2630241" y="1972683"/>
            <a:ext cx="354586" cy="356254"/>
            <a:chOff x="-34405525" y="3558075"/>
            <a:chExt cx="292225" cy="293600"/>
          </a:xfrm>
        </p:grpSpPr>
        <p:sp>
          <p:nvSpPr>
            <p:cNvPr id="6859" name="Google Shape;6859;p77"/>
            <p:cNvSpPr/>
            <p:nvPr/>
          </p:nvSpPr>
          <p:spPr>
            <a:xfrm>
              <a:off x="-34303150" y="3663825"/>
              <a:ext cx="189850" cy="187850"/>
            </a:xfrm>
            <a:custGeom>
              <a:rect b="b" l="l" r="r" t="t"/>
              <a:pathLst>
                <a:path extrusionOk="0" h="7514" w="7594">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77"/>
            <p:cNvSpPr/>
            <p:nvPr/>
          </p:nvSpPr>
          <p:spPr>
            <a:xfrm>
              <a:off x="-34250375" y="3565950"/>
              <a:ext cx="46500" cy="46500"/>
            </a:xfrm>
            <a:custGeom>
              <a:rect b="b" l="l" r="r" t="t"/>
              <a:pathLst>
                <a:path extrusionOk="0" h="1860" w="1860">
                  <a:moveTo>
                    <a:pt x="1" y="1"/>
                  </a:moveTo>
                  <a:lnTo>
                    <a:pt x="1" y="1859"/>
                  </a:lnTo>
                  <a:lnTo>
                    <a:pt x="1860" y="1859"/>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77"/>
            <p:cNvSpPr/>
            <p:nvPr/>
          </p:nvSpPr>
          <p:spPr>
            <a:xfrm>
              <a:off x="-34405525" y="3558075"/>
              <a:ext cx="206375" cy="276475"/>
            </a:xfrm>
            <a:custGeom>
              <a:rect b="b" l="l" r="r" t="t"/>
              <a:pathLst>
                <a:path extrusionOk="0" h="11059" w="8255">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2" name="Google Shape;6862;p77"/>
          <p:cNvGrpSpPr/>
          <p:nvPr/>
        </p:nvGrpSpPr>
        <p:grpSpPr>
          <a:xfrm>
            <a:off x="2629755" y="2409340"/>
            <a:ext cx="355557" cy="353615"/>
            <a:chOff x="-34406325" y="3919600"/>
            <a:chExt cx="293025" cy="291425"/>
          </a:xfrm>
        </p:grpSpPr>
        <p:sp>
          <p:nvSpPr>
            <p:cNvPr id="6863" name="Google Shape;6863;p77"/>
            <p:cNvSpPr/>
            <p:nvPr/>
          </p:nvSpPr>
          <p:spPr>
            <a:xfrm>
              <a:off x="-34167675" y="3932000"/>
              <a:ext cx="42550" cy="40575"/>
            </a:xfrm>
            <a:custGeom>
              <a:rect b="b" l="l" r="r" t="t"/>
              <a:pathLst>
                <a:path extrusionOk="0" h="1623" w="1702">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77"/>
            <p:cNvSpPr/>
            <p:nvPr/>
          </p:nvSpPr>
          <p:spPr>
            <a:xfrm>
              <a:off x="-34286600" y="3922950"/>
              <a:ext cx="171725" cy="167575"/>
            </a:xfrm>
            <a:custGeom>
              <a:rect b="b" l="l" r="r" t="t"/>
              <a:pathLst>
                <a:path extrusionOk="0" h="6703" w="6869">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77"/>
            <p:cNvSpPr/>
            <p:nvPr/>
          </p:nvSpPr>
          <p:spPr>
            <a:xfrm>
              <a:off x="-34406325" y="4115900"/>
              <a:ext cx="98475" cy="95125"/>
            </a:xfrm>
            <a:custGeom>
              <a:rect b="b" l="l" r="r" t="t"/>
              <a:pathLst>
                <a:path extrusionOk="0" h="3805" w="3939">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77"/>
            <p:cNvSpPr/>
            <p:nvPr/>
          </p:nvSpPr>
          <p:spPr>
            <a:xfrm>
              <a:off x="-34364575" y="3966850"/>
              <a:ext cx="204025" cy="204025"/>
            </a:xfrm>
            <a:custGeom>
              <a:rect b="b" l="l" r="r" t="t"/>
              <a:pathLst>
                <a:path extrusionOk="0" h="8161" w="8161">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77"/>
            <p:cNvSpPr/>
            <p:nvPr/>
          </p:nvSpPr>
          <p:spPr>
            <a:xfrm>
              <a:off x="-34200750" y="3919600"/>
              <a:ext cx="17350" cy="33875"/>
            </a:xfrm>
            <a:custGeom>
              <a:rect b="b" l="l" r="r" t="t"/>
              <a:pathLst>
                <a:path extrusionOk="0" h="1355" w="694">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77"/>
            <p:cNvSpPr/>
            <p:nvPr/>
          </p:nvSpPr>
          <p:spPr>
            <a:xfrm>
              <a:off x="-34147975" y="3989700"/>
              <a:ext cx="34675" cy="17350"/>
            </a:xfrm>
            <a:custGeom>
              <a:rect b="b" l="l" r="r" t="t"/>
              <a:pathLst>
                <a:path extrusionOk="0" h="694" w="1387">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77"/>
            <p:cNvSpPr/>
            <p:nvPr/>
          </p:nvSpPr>
          <p:spPr>
            <a:xfrm>
              <a:off x="-34278725" y="4116500"/>
              <a:ext cx="116600" cy="68600"/>
            </a:xfrm>
            <a:custGeom>
              <a:rect b="b" l="l" r="r" t="t"/>
              <a:pathLst>
                <a:path extrusionOk="0" h="2744" w="4664">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0" name="Google Shape;6870;p77"/>
          <p:cNvGrpSpPr/>
          <p:nvPr/>
        </p:nvGrpSpPr>
        <p:grpSpPr>
          <a:xfrm>
            <a:off x="1293653" y="2888703"/>
            <a:ext cx="353645" cy="342179"/>
            <a:chOff x="-32568800" y="3232000"/>
            <a:chExt cx="291450" cy="282000"/>
          </a:xfrm>
        </p:grpSpPr>
        <p:sp>
          <p:nvSpPr>
            <p:cNvPr id="6871" name="Google Shape;6871;p77"/>
            <p:cNvSpPr/>
            <p:nvPr/>
          </p:nvSpPr>
          <p:spPr>
            <a:xfrm>
              <a:off x="-32545150" y="3232000"/>
              <a:ext cx="244175" cy="246550"/>
            </a:xfrm>
            <a:custGeom>
              <a:rect b="b" l="l" r="r" t="t"/>
              <a:pathLst>
                <a:path extrusionOk="0" h="9862" w="9767">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77"/>
            <p:cNvSpPr/>
            <p:nvPr/>
          </p:nvSpPr>
          <p:spPr>
            <a:xfrm>
              <a:off x="-32568800" y="3392675"/>
              <a:ext cx="291450" cy="121325"/>
            </a:xfrm>
            <a:custGeom>
              <a:rect b="b" l="l" r="r" t="t"/>
              <a:pathLst>
                <a:path extrusionOk="0" h="4853" w="11658">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3" name="Google Shape;6873;p77"/>
          <p:cNvGrpSpPr/>
          <p:nvPr/>
        </p:nvGrpSpPr>
        <p:grpSpPr>
          <a:xfrm>
            <a:off x="1293183" y="3353613"/>
            <a:ext cx="354586" cy="353645"/>
            <a:chOff x="-32569575" y="3586425"/>
            <a:chExt cx="292225" cy="291450"/>
          </a:xfrm>
        </p:grpSpPr>
        <p:sp>
          <p:nvSpPr>
            <p:cNvPr id="6874" name="Google Shape;6874;p77"/>
            <p:cNvSpPr/>
            <p:nvPr/>
          </p:nvSpPr>
          <p:spPr>
            <a:xfrm>
              <a:off x="-32569575" y="3672275"/>
              <a:ext cx="292225" cy="205600"/>
            </a:xfrm>
            <a:custGeom>
              <a:rect b="b" l="l" r="r" t="t"/>
              <a:pathLst>
                <a:path extrusionOk="0" h="8224" w="11689">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77"/>
            <p:cNvSpPr/>
            <p:nvPr/>
          </p:nvSpPr>
          <p:spPr>
            <a:xfrm>
              <a:off x="-32456950" y="3586425"/>
              <a:ext cx="68550" cy="69350"/>
            </a:xfrm>
            <a:custGeom>
              <a:rect b="b" l="l" r="r" t="t"/>
              <a:pathLst>
                <a:path extrusionOk="0" h="2774" w="2742">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6" name="Google Shape;6876;p77"/>
          <p:cNvGrpSpPr/>
          <p:nvPr/>
        </p:nvGrpSpPr>
        <p:grpSpPr>
          <a:xfrm>
            <a:off x="1284098" y="3818205"/>
            <a:ext cx="372756" cy="354343"/>
            <a:chOff x="-32576675" y="3944600"/>
            <a:chExt cx="307200" cy="292025"/>
          </a:xfrm>
        </p:grpSpPr>
        <p:sp>
          <p:nvSpPr>
            <p:cNvPr id="6877" name="Google Shape;6877;p77"/>
            <p:cNvSpPr/>
            <p:nvPr/>
          </p:nvSpPr>
          <p:spPr>
            <a:xfrm>
              <a:off x="-32482950" y="3944600"/>
              <a:ext cx="213475" cy="214650"/>
            </a:xfrm>
            <a:custGeom>
              <a:rect b="b" l="l" r="r" t="t"/>
              <a:pathLst>
                <a:path extrusionOk="0" h="8586" w="8539">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77"/>
            <p:cNvSpPr/>
            <p:nvPr/>
          </p:nvSpPr>
          <p:spPr>
            <a:xfrm>
              <a:off x="-32576675" y="4020200"/>
              <a:ext cx="215850" cy="216425"/>
            </a:xfrm>
            <a:custGeom>
              <a:rect b="b" l="l" r="r" t="t"/>
              <a:pathLst>
                <a:path extrusionOk="0" h="8657" w="8634">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9" name="Google Shape;6879;p77"/>
          <p:cNvGrpSpPr/>
          <p:nvPr/>
        </p:nvGrpSpPr>
        <p:grpSpPr>
          <a:xfrm>
            <a:off x="3529065" y="2882500"/>
            <a:ext cx="354586" cy="354586"/>
            <a:chOff x="-30735200" y="3192625"/>
            <a:chExt cx="292225" cy="292225"/>
          </a:xfrm>
        </p:grpSpPr>
        <p:sp>
          <p:nvSpPr>
            <p:cNvPr id="6880" name="Google Shape;6880;p77"/>
            <p:cNvSpPr/>
            <p:nvPr/>
          </p:nvSpPr>
          <p:spPr>
            <a:xfrm>
              <a:off x="-30665100" y="3192625"/>
              <a:ext cx="175650" cy="223700"/>
            </a:xfrm>
            <a:custGeom>
              <a:rect b="b" l="l" r="r" t="t"/>
              <a:pathLst>
                <a:path extrusionOk="0" h="8948" w="7026">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77"/>
            <p:cNvSpPr/>
            <p:nvPr/>
          </p:nvSpPr>
          <p:spPr>
            <a:xfrm>
              <a:off x="-30615475" y="3278475"/>
              <a:ext cx="52775" cy="52000"/>
            </a:xfrm>
            <a:custGeom>
              <a:rect b="b" l="l" r="r" t="t"/>
              <a:pathLst>
                <a:path extrusionOk="0" h="2080" w="2111">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77"/>
            <p:cNvSpPr/>
            <p:nvPr/>
          </p:nvSpPr>
          <p:spPr>
            <a:xfrm>
              <a:off x="-30528850" y="3296575"/>
              <a:ext cx="85875" cy="25250"/>
            </a:xfrm>
            <a:custGeom>
              <a:rect b="b" l="l" r="r" t="t"/>
              <a:pathLst>
                <a:path extrusionOk="0" h="1010" w="3435">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77"/>
            <p:cNvSpPr/>
            <p:nvPr/>
          </p:nvSpPr>
          <p:spPr>
            <a:xfrm>
              <a:off x="-30546175" y="3338325"/>
              <a:ext cx="85875" cy="26025"/>
            </a:xfrm>
            <a:custGeom>
              <a:rect b="b" l="l" r="r" t="t"/>
              <a:pathLst>
                <a:path extrusionOk="0" h="1041" w="3435">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77"/>
            <p:cNvSpPr/>
            <p:nvPr/>
          </p:nvSpPr>
          <p:spPr>
            <a:xfrm>
              <a:off x="-30546175" y="3381650"/>
              <a:ext cx="67750" cy="26025"/>
            </a:xfrm>
            <a:custGeom>
              <a:rect b="b" l="l" r="r" t="t"/>
              <a:pathLst>
                <a:path extrusionOk="0" h="1041" w="271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77"/>
            <p:cNvSpPr/>
            <p:nvPr/>
          </p:nvSpPr>
          <p:spPr>
            <a:xfrm>
              <a:off x="-30546175" y="3424175"/>
              <a:ext cx="51225" cy="26025"/>
            </a:xfrm>
            <a:custGeom>
              <a:rect b="b" l="l" r="r" t="t"/>
              <a:pathLst>
                <a:path extrusionOk="0" h="1041" w="2049">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77"/>
            <p:cNvSpPr/>
            <p:nvPr/>
          </p:nvSpPr>
          <p:spPr>
            <a:xfrm>
              <a:off x="-30735200" y="3209325"/>
              <a:ext cx="174075" cy="275525"/>
            </a:xfrm>
            <a:custGeom>
              <a:rect b="b" l="l" r="r" t="t"/>
              <a:pathLst>
                <a:path extrusionOk="0" h="11021" w="6963">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7" name="Google Shape;6887;p77"/>
          <p:cNvGrpSpPr/>
          <p:nvPr/>
        </p:nvGrpSpPr>
        <p:grpSpPr>
          <a:xfrm>
            <a:off x="3529065" y="3353932"/>
            <a:ext cx="354586" cy="353008"/>
            <a:chOff x="-30735200" y="3552550"/>
            <a:chExt cx="292225" cy="290925"/>
          </a:xfrm>
        </p:grpSpPr>
        <p:sp>
          <p:nvSpPr>
            <p:cNvPr id="6888" name="Google Shape;6888;p77"/>
            <p:cNvSpPr/>
            <p:nvPr/>
          </p:nvSpPr>
          <p:spPr>
            <a:xfrm>
              <a:off x="-30613900" y="3655750"/>
              <a:ext cx="170925" cy="187725"/>
            </a:xfrm>
            <a:custGeom>
              <a:rect b="b" l="l" r="r" t="t"/>
              <a:pathLst>
                <a:path extrusionOk="0" h="7509" w="6837">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77"/>
            <p:cNvSpPr/>
            <p:nvPr/>
          </p:nvSpPr>
          <p:spPr>
            <a:xfrm>
              <a:off x="-30735200" y="3552550"/>
              <a:ext cx="188275" cy="205075"/>
            </a:xfrm>
            <a:custGeom>
              <a:rect b="b" l="l" r="r" t="t"/>
              <a:pathLst>
                <a:path extrusionOk="0" h="8203" w="7531">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0" name="Google Shape;6890;p77"/>
          <p:cNvGrpSpPr/>
          <p:nvPr/>
        </p:nvGrpSpPr>
        <p:grpSpPr>
          <a:xfrm>
            <a:off x="3529065" y="3818554"/>
            <a:ext cx="354586" cy="353645"/>
            <a:chOff x="-30735200" y="3910925"/>
            <a:chExt cx="292225" cy="291450"/>
          </a:xfrm>
        </p:grpSpPr>
        <p:sp>
          <p:nvSpPr>
            <p:cNvPr id="6891" name="Google Shape;6891;p77"/>
            <p:cNvSpPr/>
            <p:nvPr/>
          </p:nvSpPr>
          <p:spPr>
            <a:xfrm>
              <a:off x="-30683225" y="3962900"/>
              <a:ext cx="188275" cy="186700"/>
            </a:xfrm>
            <a:custGeom>
              <a:rect b="b" l="l" r="r" t="t"/>
              <a:pathLst>
                <a:path extrusionOk="0" h="7468" w="7531">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77"/>
            <p:cNvSpPr/>
            <p:nvPr/>
          </p:nvSpPr>
          <p:spPr>
            <a:xfrm>
              <a:off x="-30735200" y="3910925"/>
              <a:ext cx="292225" cy="291450"/>
            </a:xfrm>
            <a:custGeom>
              <a:rect b="b" l="l" r="r" t="t"/>
              <a:pathLst>
                <a:path extrusionOk="0" h="11658" w="11689">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93" name="Google Shape;6893;p77"/>
          <p:cNvSpPr/>
          <p:nvPr/>
        </p:nvSpPr>
        <p:spPr>
          <a:xfrm>
            <a:off x="2632180" y="4275642"/>
            <a:ext cx="354586" cy="353645"/>
          </a:xfrm>
          <a:custGeom>
            <a:rect b="b" l="l" r="r" t="t"/>
            <a:pathLst>
              <a:path extrusionOk="0" h="11658" w="11689">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94" name="Google Shape;6894;p77"/>
          <p:cNvGrpSpPr/>
          <p:nvPr/>
        </p:nvGrpSpPr>
        <p:grpSpPr>
          <a:xfrm>
            <a:off x="4882910" y="1531421"/>
            <a:ext cx="358971" cy="359224"/>
            <a:chOff x="-57956275" y="3197925"/>
            <a:chExt cx="319000" cy="319225"/>
          </a:xfrm>
        </p:grpSpPr>
        <p:sp>
          <p:nvSpPr>
            <p:cNvPr id="6895" name="Google Shape;6895;p77"/>
            <p:cNvSpPr/>
            <p:nvPr/>
          </p:nvSpPr>
          <p:spPr>
            <a:xfrm>
              <a:off x="-57940525" y="3353300"/>
              <a:ext cx="18150" cy="65400"/>
            </a:xfrm>
            <a:custGeom>
              <a:rect b="b" l="l" r="r" t="t"/>
              <a:pathLst>
                <a:path extrusionOk="0" h="2616" w="726">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77"/>
            <p:cNvSpPr/>
            <p:nvPr/>
          </p:nvSpPr>
          <p:spPr>
            <a:xfrm>
              <a:off x="-57679825" y="3353300"/>
              <a:ext cx="18925" cy="65400"/>
            </a:xfrm>
            <a:custGeom>
              <a:rect b="b" l="l" r="r" t="t"/>
              <a:pathLst>
                <a:path extrusionOk="0" h="2616" w="757">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77"/>
            <p:cNvSpPr/>
            <p:nvPr/>
          </p:nvSpPr>
          <p:spPr>
            <a:xfrm>
              <a:off x="-57956275" y="3255625"/>
              <a:ext cx="319000" cy="55175"/>
            </a:xfrm>
            <a:custGeom>
              <a:rect b="b" l="l" r="r" t="t"/>
              <a:pathLst>
                <a:path extrusionOk="0" h="2207" w="1276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77"/>
            <p:cNvSpPr/>
            <p:nvPr/>
          </p:nvSpPr>
          <p:spPr>
            <a:xfrm>
              <a:off x="-57868050" y="3494275"/>
              <a:ext cx="18900" cy="22875"/>
            </a:xfrm>
            <a:custGeom>
              <a:rect b="b" l="l" r="r" t="t"/>
              <a:pathLst>
                <a:path extrusionOk="0" h="915" w="756">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77"/>
            <p:cNvSpPr/>
            <p:nvPr/>
          </p:nvSpPr>
          <p:spPr>
            <a:xfrm>
              <a:off x="-57755425" y="3494275"/>
              <a:ext cx="18125" cy="22875"/>
            </a:xfrm>
            <a:custGeom>
              <a:rect b="b" l="l" r="r" t="t"/>
              <a:pathLst>
                <a:path extrusionOk="0" h="915" w="725">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77"/>
            <p:cNvSpPr/>
            <p:nvPr/>
          </p:nvSpPr>
          <p:spPr>
            <a:xfrm>
              <a:off x="-57903500" y="3329675"/>
              <a:ext cx="204800" cy="187475"/>
            </a:xfrm>
            <a:custGeom>
              <a:rect b="b" l="l" r="r" t="t"/>
              <a:pathLst>
                <a:path extrusionOk="0" h="7499" w="8192">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77"/>
            <p:cNvSpPr/>
            <p:nvPr/>
          </p:nvSpPr>
          <p:spPr>
            <a:xfrm>
              <a:off x="-57860975" y="3197925"/>
              <a:ext cx="119750" cy="37250"/>
            </a:xfrm>
            <a:custGeom>
              <a:rect b="b" l="l" r="r" t="t"/>
              <a:pathLst>
                <a:path extrusionOk="0" h="1490" w="479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2" name="Google Shape;6902;p77"/>
          <p:cNvGrpSpPr/>
          <p:nvPr/>
        </p:nvGrpSpPr>
        <p:grpSpPr>
          <a:xfrm>
            <a:off x="4905064" y="1987846"/>
            <a:ext cx="314662" cy="358971"/>
            <a:chOff x="-57940525" y="3590375"/>
            <a:chExt cx="279625" cy="319000"/>
          </a:xfrm>
        </p:grpSpPr>
        <p:sp>
          <p:nvSpPr>
            <p:cNvPr id="6903" name="Google Shape;6903;p77"/>
            <p:cNvSpPr/>
            <p:nvPr/>
          </p:nvSpPr>
          <p:spPr>
            <a:xfrm>
              <a:off x="-57940525" y="3727425"/>
              <a:ext cx="18150" cy="63800"/>
            </a:xfrm>
            <a:custGeom>
              <a:rect b="b" l="l" r="r" t="t"/>
              <a:pathLst>
                <a:path extrusionOk="0" h="2552" w="726">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77"/>
            <p:cNvSpPr/>
            <p:nvPr/>
          </p:nvSpPr>
          <p:spPr>
            <a:xfrm>
              <a:off x="-57904300" y="3686450"/>
              <a:ext cx="205600" cy="111075"/>
            </a:xfrm>
            <a:custGeom>
              <a:rect b="b" l="l" r="r" t="t"/>
              <a:pathLst>
                <a:path extrusionOk="0" h="4443" w="8224">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77"/>
            <p:cNvSpPr/>
            <p:nvPr/>
          </p:nvSpPr>
          <p:spPr>
            <a:xfrm>
              <a:off x="-57903500" y="3590375"/>
              <a:ext cx="205575" cy="117375"/>
            </a:xfrm>
            <a:custGeom>
              <a:rect b="b" l="l" r="r" t="t"/>
              <a:pathLst>
                <a:path extrusionOk="0" h="4695" w="8223">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77"/>
            <p:cNvSpPr/>
            <p:nvPr/>
          </p:nvSpPr>
          <p:spPr>
            <a:xfrm>
              <a:off x="-57903500" y="3798700"/>
              <a:ext cx="204800" cy="110675"/>
            </a:xfrm>
            <a:custGeom>
              <a:rect b="b" l="l" r="r" t="t"/>
              <a:pathLst>
                <a:path extrusionOk="0" h="4427" w="8192">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77"/>
            <p:cNvSpPr/>
            <p:nvPr/>
          </p:nvSpPr>
          <p:spPr>
            <a:xfrm>
              <a:off x="-57679825" y="3726625"/>
              <a:ext cx="18925" cy="63825"/>
            </a:xfrm>
            <a:custGeom>
              <a:rect b="b" l="l" r="r" t="t"/>
              <a:pathLst>
                <a:path extrusionOk="0" h="2553" w="757">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8" name="Google Shape;6908;p77"/>
          <p:cNvGrpSpPr/>
          <p:nvPr/>
        </p:nvGrpSpPr>
        <p:grpSpPr>
          <a:xfrm>
            <a:off x="4875945" y="2429217"/>
            <a:ext cx="358099" cy="358999"/>
            <a:chOff x="-57959425" y="3982600"/>
            <a:chExt cx="318225" cy="319025"/>
          </a:xfrm>
        </p:grpSpPr>
        <p:sp>
          <p:nvSpPr>
            <p:cNvPr id="6909" name="Google Shape;6909;p77"/>
            <p:cNvSpPr/>
            <p:nvPr/>
          </p:nvSpPr>
          <p:spPr>
            <a:xfrm>
              <a:off x="-57771975" y="4150375"/>
              <a:ext cx="17350" cy="18125"/>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77"/>
            <p:cNvSpPr/>
            <p:nvPr/>
          </p:nvSpPr>
          <p:spPr>
            <a:xfrm>
              <a:off x="-57959425" y="3982600"/>
              <a:ext cx="318225" cy="130775"/>
            </a:xfrm>
            <a:custGeom>
              <a:rect b="b" l="l" r="r" t="t"/>
              <a:pathLst>
                <a:path extrusionOk="0" h="5231" w="12729">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77"/>
            <p:cNvSpPr/>
            <p:nvPr/>
          </p:nvSpPr>
          <p:spPr>
            <a:xfrm>
              <a:off x="-57903500" y="4125950"/>
              <a:ext cx="204800" cy="175675"/>
            </a:xfrm>
            <a:custGeom>
              <a:rect b="b" l="l" r="r" t="t"/>
              <a:pathLst>
                <a:path extrusionOk="0" h="7027" w="8192">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77"/>
            <p:cNvSpPr/>
            <p:nvPr/>
          </p:nvSpPr>
          <p:spPr>
            <a:xfrm>
              <a:off x="-57835775" y="4113350"/>
              <a:ext cx="138650" cy="70125"/>
            </a:xfrm>
            <a:custGeom>
              <a:rect b="b" l="l" r="r" t="t"/>
              <a:pathLst>
                <a:path extrusionOk="0" h="2805" w="5546">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3" name="Google Shape;6913;p77"/>
          <p:cNvGrpSpPr/>
          <p:nvPr/>
        </p:nvGrpSpPr>
        <p:grpSpPr>
          <a:xfrm>
            <a:off x="7076112" y="1532546"/>
            <a:ext cx="357226" cy="357226"/>
            <a:chOff x="-55987225" y="3198925"/>
            <a:chExt cx="317450" cy="317450"/>
          </a:xfrm>
        </p:grpSpPr>
        <p:sp>
          <p:nvSpPr>
            <p:cNvPr id="6914" name="Google Shape;6914;p77"/>
            <p:cNvSpPr/>
            <p:nvPr/>
          </p:nvSpPr>
          <p:spPr>
            <a:xfrm>
              <a:off x="-55987225" y="3261925"/>
              <a:ext cx="173300" cy="198500"/>
            </a:xfrm>
            <a:custGeom>
              <a:rect b="b" l="l" r="r" t="t"/>
              <a:pathLst>
                <a:path extrusionOk="0" h="7940" w="6932">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77"/>
            <p:cNvSpPr/>
            <p:nvPr/>
          </p:nvSpPr>
          <p:spPr>
            <a:xfrm>
              <a:off x="-55837575" y="3198925"/>
              <a:ext cx="167800" cy="298525"/>
            </a:xfrm>
            <a:custGeom>
              <a:rect b="b" l="l" r="r" t="t"/>
              <a:pathLst>
                <a:path extrusionOk="0" h="11941" w="6712">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77"/>
            <p:cNvSpPr/>
            <p:nvPr/>
          </p:nvSpPr>
          <p:spPr>
            <a:xfrm>
              <a:off x="-55931300" y="3435200"/>
              <a:ext cx="194575" cy="81175"/>
            </a:xfrm>
            <a:custGeom>
              <a:rect b="b" l="l" r="r" t="t"/>
              <a:pathLst>
                <a:path extrusionOk="0" h="3247" w="7783">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77"/>
            <p:cNvSpPr/>
            <p:nvPr/>
          </p:nvSpPr>
          <p:spPr>
            <a:xfrm>
              <a:off x="-55927350" y="3202850"/>
              <a:ext cx="70900" cy="71200"/>
            </a:xfrm>
            <a:custGeom>
              <a:rect b="b" l="l" r="r" t="t"/>
              <a:pathLst>
                <a:path extrusionOk="0" h="2848" w="2836">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8" name="Google Shape;6918;p77"/>
          <p:cNvGrpSpPr/>
          <p:nvPr/>
        </p:nvGrpSpPr>
        <p:grpSpPr>
          <a:xfrm>
            <a:off x="7076112" y="1988578"/>
            <a:ext cx="357226" cy="357367"/>
            <a:chOff x="-55987225" y="3591025"/>
            <a:chExt cx="317450" cy="317575"/>
          </a:xfrm>
        </p:grpSpPr>
        <p:sp>
          <p:nvSpPr>
            <p:cNvPr id="6919" name="Google Shape;6919;p77"/>
            <p:cNvSpPr/>
            <p:nvPr/>
          </p:nvSpPr>
          <p:spPr>
            <a:xfrm>
              <a:off x="-55950200" y="3740025"/>
              <a:ext cx="204800" cy="168575"/>
            </a:xfrm>
            <a:custGeom>
              <a:rect b="b" l="l" r="r" t="t"/>
              <a:pathLst>
                <a:path extrusionOk="0" h="6743" w="8192">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77"/>
            <p:cNvSpPr/>
            <p:nvPr/>
          </p:nvSpPr>
          <p:spPr>
            <a:xfrm>
              <a:off x="-55967525" y="3591025"/>
              <a:ext cx="297750" cy="131700"/>
            </a:xfrm>
            <a:custGeom>
              <a:rect b="b" l="l" r="r" t="t"/>
              <a:pathLst>
                <a:path extrusionOk="0" h="5268" w="1191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77"/>
            <p:cNvSpPr/>
            <p:nvPr/>
          </p:nvSpPr>
          <p:spPr>
            <a:xfrm>
              <a:off x="-55875375" y="3703000"/>
              <a:ext cx="55950" cy="17350"/>
            </a:xfrm>
            <a:custGeom>
              <a:rect b="b" l="l" r="r" t="t"/>
              <a:pathLst>
                <a:path extrusionOk="0" h="694" w="2238">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77"/>
            <p:cNvSpPr/>
            <p:nvPr/>
          </p:nvSpPr>
          <p:spPr>
            <a:xfrm>
              <a:off x="-55987225" y="3746325"/>
              <a:ext cx="18150" cy="63825"/>
            </a:xfrm>
            <a:custGeom>
              <a:rect b="b" l="l" r="r" t="t"/>
              <a:pathLst>
                <a:path extrusionOk="0" h="2553" w="726">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77"/>
            <p:cNvSpPr/>
            <p:nvPr/>
          </p:nvSpPr>
          <p:spPr>
            <a:xfrm>
              <a:off x="-55725725"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4" name="Google Shape;6924;p77"/>
          <p:cNvGrpSpPr/>
          <p:nvPr/>
        </p:nvGrpSpPr>
        <p:grpSpPr>
          <a:xfrm>
            <a:off x="7090027" y="2429217"/>
            <a:ext cx="358999" cy="358999"/>
            <a:chOff x="-55988800" y="3982600"/>
            <a:chExt cx="319025" cy="319025"/>
          </a:xfrm>
        </p:grpSpPr>
        <p:sp>
          <p:nvSpPr>
            <p:cNvPr id="6925" name="Google Shape;6925;p77"/>
            <p:cNvSpPr/>
            <p:nvPr/>
          </p:nvSpPr>
          <p:spPr>
            <a:xfrm>
              <a:off x="-55791875" y="3982600"/>
              <a:ext cx="102400" cy="102425"/>
            </a:xfrm>
            <a:custGeom>
              <a:rect b="b" l="l" r="r" t="t"/>
              <a:pathLst>
                <a:path extrusionOk="0" h="4097" w="4096">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77"/>
            <p:cNvSpPr/>
            <p:nvPr/>
          </p:nvSpPr>
          <p:spPr>
            <a:xfrm>
              <a:off x="-55969100" y="3982600"/>
              <a:ext cx="102400" cy="102425"/>
            </a:xfrm>
            <a:custGeom>
              <a:rect b="b" l="l" r="r" t="t"/>
              <a:pathLst>
                <a:path extrusionOk="0" h="4097" w="4096">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77"/>
            <p:cNvSpPr/>
            <p:nvPr/>
          </p:nvSpPr>
          <p:spPr>
            <a:xfrm>
              <a:off x="-55819450" y="4021200"/>
              <a:ext cx="92950" cy="92175"/>
            </a:xfrm>
            <a:custGeom>
              <a:rect b="b" l="l" r="r" t="t"/>
              <a:pathLst>
                <a:path extrusionOk="0" h="3687" w="3718">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77"/>
            <p:cNvSpPr/>
            <p:nvPr/>
          </p:nvSpPr>
          <p:spPr>
            <a:xfrm>
              <a:off x="-55930500" y="4021200"/>
              <a:ext cx="92950" cy="92175"/>
            </a:xfrm>
            <a:custGeom>
              <a:rect b="b" l="l" r="r" t="t"/>
              <a:pathLst>
                <a:path extrusionOk="0" h="3687" w="3718">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77"/>
            <p:cNvSpPr/>
            <p:nvPr/>
          </p:nvSpPr>
          <p:spPr>
            <a:xfrm>
              <a:off x="-55988800" y="4086575"/>
              <a:ext cx="319025" cy="215050"/>
            </a:xfrm>
            <a:custGeom>
              <a:rect b="b" l="l" r="r" t="t"/>
              <a:pathLst>
                <a:path extrusionOk="0" h="8602" w="12761">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0" name="Google Shape;6930;p77"/>
          <p:cNvGrpSpPr/>
          <p:nvPr/>
        </p:nvGrpSpPr>
        <p:grpSpPr>
          <a:xfrm>
            <a:off x="5748546" y="2887174"/>
            <a:ext cx="356326" cy="358971"/>
            <a:chOff x="-54026025" y="3192625"/>
            <a:chExt cx="316650" cy="319000"/>
          </a:xfrm>
        </p:grpSpPr>
        <p:sp>
          <p:nvSpPr>
            <p:cNvPr id="6931" name="Google Shape;6931;p77"/>
            <p:cNvSpPr/>
            <p:nvPr/>
          </p:nvSpPr>
          <p:spPr>
            <a:xfrm>
              <a:off x="-54026025" y="3312350"/>
              <a:ext cx="18125" cy="63800"/>
            </a:xfrm>
            <a:custGeom>
              <a:rect b="b" l="l" r="r" t="t"/>
              <a:pathLst>
                <a:path extrusionOk="0" h="2552" w="725">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77"/>
            <p:cNvSpPr/>
            <p:nvPr/>
          </p:nvSpPr>
          <p:spPr>
            <a:xfrm>
              <a:off x="-53890550" y="3192625"/>
              <a:ext cx="125250" cy="56725"/>
            </a:xfrm>
            <a:custGeom>
              <a:rect b="b" l="l" r="r" t="t"/>
              <a:pathLst>
                <a:path extrusionOk="0" h="2269" w="501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77"/>
            <p:cNvSpPr/>
            <p:nvPr/>
          </p:nvSpPr>
          <p:spPr>
            <a:xfrm>
              <a:off x="-53839375" y="3306025"/>
              <a:ext cx="55175" cy="55175"/>
            </a:xfrm>
            <a:custGeom>
              <a:rect b="b" l="l" r="r" t="t"/>
              <a:pathLst>
                <a:path extrusionOk="0" h="2207" w="2207">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77"/>
            <p:cNvSpPr/>
            <p:nvPr/>
          </p:nvSpPr>
          <p:spPr>
            <a:xfrm>
              <a:off x="-53950425" y="3306025"/>
              <a:ext cx="55150" cy="55175"/>
            </a:xfrm>
            <a:custGeom>
              <a:rect b="b" l="l" r="r" t="t"/>
              <a:pathLst>
                <a:path extrusionOk="0" h="2207" w="2206">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77"/>
            <p:cNvSpPr/>
            <p:nvPr/>
          </p:nvSpPr>
          <p:spPr>
            <a:xfrm>
              <a:off x="-53985075" y="3400950"/>
              <a:ext cx="236300" cy="110675"/>
            </a:xfrm>
            <a:custGeom>
              <a:rect b="b" l="l" r="r" t="t"/>
              <a:pathLst>
                <a:path extrusionOk="0" h="4427" w="9452">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77"/>
            <p:cNvSpPr/>
            <p:nvPr/>
          </p:nvSpPr>
          <p:spPr>
            <a:xfrm>
              <a:off x="-53986650" y="3342275"/>
              <a:ext cx="241025" cy="55150"/>
            </a:xfrm>
            <a:custGeom>
              <a:rect b="b" l="l" r="r" t="t"/>
              <a:pathLst>
                <a:path extrusionOk="0" h="2206" w="9641">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77"/>
            <p:cNvSpPr/>
            <p:nvPr/>
          </p:nvSpPr>
          <p:spPr>
            <a:xfrm>
              <a:off x="-53989000" y="3199700"/>
              <a:ext cx="241800" cy="123700"/>
            </a:xfrm>
            <a:custGeom>
              <a:rect b="b" l="l" r="r" t="t"/>
              <a:pathLst>
                <a:path extrusionOk="0" h="4948" w="9672">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77"/>
            <p:cNvSpPr/>
            <p:nvPr/>
          </p:nvSpPr>
          <p:spPr>
            <a:xfrm>
              <a:off x="-53728300" y="3310775"/>
              <a:ext cx="18925" cy="64600"/>
            </a:xfrm>
            <a:custGeom>
              <a:rect b="b" l="l" r="r" t="t"/>
              <a:pathLst>
                <a:path extrusionOk="0" h="2584" w="757">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9" name="Google Shape;6939;p77"/>
          <p:cNvGrpSpPr/>
          <p:nvPr/>
        </p:nvGrpSpPr>
        <p:grpSpPr>
          <a:xfrm>
            <a:off x="5768492" y="3358148"/>
            <a:ext cx="316434" cy="358099"/>
            <a:chOff x="-54007925" y="3584850"/>
            <a:chExt cx="281200" cy="318225"/>
          </a:xfrm>
        </p:grpSpPr>
        <p:sp>
          <p:nvSpPr>
            <p:cNvPr id="6940" name="Google Shape;6940;p77"/>
            <p:cNvSpPr/>
            <p:nvPr/>
          </p:nvSpPr>
          <p:spPr>
            <a:xfrm>
              <a:off x="-53943325" y="3716375"/>
              <a:ext cx="151250" cy="18950"/>
            </a:xfrm>
            <a:custGeom>
              <a:rect b="b" l="l" r="r" t="t"/>
              <a:pathLst>
                <a:path extrusionOk="0" h="758" w="605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77"/>
            <p:cNvSpPr/>
            <p:nvPr/>
          </p:nvSpPr>
          <p:spPr>
            <a:xfrm>
              <a:off x="-53970100" y="3679375"/>
              <a:ext cx="205575" cy="18125"/>
            </a:xfrm>
            <a:custGeom>
              <a:rect b="b" l="l" r="r" t="t"/>
              <a:pathLst>
                <a:path extrusionOk="0" h="725" w="8223">
                  <a:moveTo>
                    <a:pt x="0" y="0"/>
                  </a:moveTo>
                  <a:lnTo>
                    <a:pt x="0" y="725"/>
                  </a:lnTo>
                  <a:lnTo>
                    <a:pt x="8223" y="725"/>
                  </a:lnTo>
                  <a:lnTo>
                    <a:pt x="82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77"/>
            <p:cNvSpPr/>
            <p:nvPr/>
          </p:nvSpPr>
          <p:spPr>
            <a:xfrm>
              <a:off x="-53970100" y="3715600"/>
              <a:ext cx="204800" cy="187475"/>
            </a:xfrm>
            <a:custGeom>
              <a:rect b="b" l="l" r="r" t="t"/>
              <a:pathLst>
                <a:path extrusionOk="0" h="7499" w="8192">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77"/>
            <p:cNvSpPr/>
            <p:nvPr/>
          </p:nvSpPr>
          <p:spPr>
            <a:xfrm>
              <a:off x="-54007125" y="3584850"/>
              <a:ext cx="278825" cy="74850"/>
            </a:xfrm>
            <a:custGeom>
              <a:rect b="b" l="l" r="r" t="t"/>
              <a:pathLst>
                <a:path extrusionOk="0" h="2994" w="11153">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77"/>
            <p:cNvSpPr/>
            <p:nvPr/>
          </p:nvSpPr>
          <p:spPr>
            <a:xfrm>
              <a:off x="-54007925"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77"/>
            <p:cNvSpPr/>
            <p:nvPr/>
          </p:nvSpPr>
          <p:spPr>
            <a:xfrm>
              <a:off x="-53745625" y="3740025"/>
              <a:ext cx="18900" cy="64600"/>
            </a:xfrm>
            <a:custGeom>
              <a:rect b="b" l="l" r="r" t="t"/>
              <a:pathLst>
                <a:path extrusionOk="0" h="2584" w="756">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6" name="Google Shape;6946;p77"/>
          <p:cNvGrpSpPr/>
          <p:nvPr/>
        </p:nvGrpSpPr>
        <p:grpSpPr>
          <a:xfrm>
            <a:off x="5768492" y="3820033"/>
            <a:ext cx="316434" cy="358914"/>
            <a:chOff x="-54007925" y="3975575"/>
            <a:chExt cx="281200" cy="318950"/>
          </a:xfrm>
        </p:grpSpPr>
        <p:sp>
          <p:nvSpPr>
            <p:cNvPr id="6947" name="Google Shape;6947;p77"/>
            <p:cNvSpPr/>
            <p:nvPr/>
          </p:nvSpPr>
          <p:spPr>
            <a:xfrm>
              <a:off x="-53988225" y="3975575"/>
              <a:ext cx="244175" cy="142825"/>
            </a:xfrm>
            <a:custGeom>
              <a:rect b="b" l="l" r="r" t="t"/>
              <a:pathLst>
                <a:path extrusionOk="0" h="5713" w="9767">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77"/>
            <p:cNvSpPr/>
            <p:nvPr/>
          </p:nvSpPr>
          <p:spPr>
            <a:xfrm>
              <a:off x="-53970100" y="4100750"/>
              <a:ext cx="204800" cy="193775"/>
            </a:xfrm>
            <a:custGeom>
              <a:rect b="b" l="l" r="r" t="t"/>
              <a:pathLst>
                <a:path extrusionOk="0" h="7751" w="8192">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77"/>
            <p:cNvSpPr/>
            <p:nvPr/>
          </p:nvSpPr>
          <p:spPr>
            <a:xfrm>
              <a:off x="-53745625" y="4132250"/>
              <a:ext cx="18900" cy="63825"/>
            </a:xfrm>
            <a:custGeom>
              <a:rect b="b" l="l" r="r" t="t"/>
              <a:pathLst>
                <a:path extrusionOk="0" h="2553" w="756">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77"/>
            <p:cNvSpPr/>
            <p:nvPr/>
          </p:nvSpPr>
          <p:spPr>
            <a:xfrm>
              <a:off x="-54007925"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1" name="Google Shape;6951;p77"/>
          <p:cNvGrpSpPr/>
          <p:nvPr/>
        </p:nvGrpSpPr>
        <p:grpSpPr>
          <a:xfrm>
            <a:off x="8003359" y="2904504"/>
            <a:ext cx="274770" cy="358492"/>
            <a:chOff x="-52005775" y="3208025"/>
            <a:chExt cx="244175" cy="318575"/>
          </a:xfrm>
        </p:grpSpPr>
        <p:sp>
          <p:nvSpPr>
            <p:cNvPr id="6952" name="Google Shape;6952;p77"/>
            <p:cNvSpPr/>
            <p:nvPr/>
          </p:nvSpPr>
          <p:spPr>
            <a:xfrm>
              <a:off x="-51800200" y="3469850"/>
              <a:ext cx="38600" cy="56750"/>
            </a:xfrm>
            <a:custGeom>
              <a:rect b="b" l="l" r="r" t="t"/>
              <a:pathLst>
                <a:path extrusionOk="0" h="2270" w="1544">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77"/>
            <p:cNvSpPr/>
            <p:nvPr/>
          </p:nvSpPr>
          <p:spPr>
            <a:xfrm>
              <a:off x="-52005775" y="3208025"/>
              <a:ext cx="111875" cy="131900"/>
            </a:xfrm>
            <a:custGeom>
              <a:rect b="b" l="l" r="r" t="t"/>
              <a:pathLst>
                <a:path extrusionOk="0" h="5276" w="4475">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77"/>
            <p:cNvSpPr/>
            <p:nvPr/>
          </p:nvSpPr>
          <p:spPr>
            <a:xfrm>
              <a:off x="-51800200" y="3385575"/>
              <a:ext cx="37025" cy="37850"/>
            </a:xfrm>
            <a:custGeom>
              <a:rect b="b" l="l" r="r" t="t"/>
              <a:pathLst>
                <a:path extrusionOk="0" h="1514" w="1481">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77"/>
            <p:cNvSpPr/>
            <p:nvPr/>
          </p:nvSpPr>
          <p:spPr>
            <a:xfrm>
              <a:off x="-51800200" y="3348575"/>
              <a:ext cx="37025" cy="37025"/>
            </a:xfrm>
            <a:custGeom>
              <a:rect b="b" l="l" r="r" t="t"/>
              <a:pathLst>
                <a:path extrusionOk="0" h="1481" w="1481">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77"/>
            <p:cNvSpPr/>
            <p:nvPr/>
          </p:nvSpPr>
          <p:spPr>
            <a:xfrm>
              <a:off x="-51800200" y="3423400"/>
              <a:ext cx="37025" cy="37025"/>
            </a:xfrm>
            <a:custGeom>
              <a:rect b="b" l="l" r="r" t="t"/>
              <a:pathLst>
                <a:path extrusionOk="0" h="1481" w="1481">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77"/>
            <p:cNvSpPr/>
            <p:nvPr/>
          </p:nvSpPr>
          <p:spPr>
            <a:xfrm>
              <a:off x="-51875025" y="3208025"/>
              <a:ext cx="111850" cy="131125"/>
            </a:xfrm>
            <a:custGeom>
              <a:rect b="b" l="l" r="r" t="t"/>
              <a:pathLst>
                <a:path extrusionOk="0" h="5245" w="4474">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77"/>
            <p:cNvSpPr/>
            <p:nvPr/>
          </p:nvSpPr>
          <p:spPr>
            <a:xfrm>
              <a:off x="-52005000" y="3469850"/>
              <a:ext cx="38625" cy="56750"/>
            </a:xfrm>
            <a:custGeom>
              <a:rect b="b" l="l" r="r" t="t"/>
              <a:pathLst>
                <a:path extrusionOk="0" h="2270" w="1545">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77"/>
            <p:cNvSpPr/>
            <p:nvPr/>
          </p:nvSpPr>
          <p:spPr>
            <a:xfrm>
              <a:off x="-52005000" y="3423400"/>
              <a:ext cx="37050" cy="37025"/>
            </a:xfrm>
            <a:custGeom>
              <a:rect b="b" l="l" r="r" t="t"/>
              <a:pathLst>
                <a:path extrusionOk="0" h="1481" w="1482">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77"/>
            <p:cNvSpPr/>
            <p:nvPr/>
          </p:nvSpPr>
          <p:spPr>
            <a:xfrm>
              <a:off x="-52005000" y="3385575"/>
              <a:ext cx="37050" cy="37850"/>
            </a:xfrm>
            <a:custGeom>
              <a:rect b="b" l="l" r="r" t="t"/>
              <a:pathLst>
                <a:path extrusionOk="0" h="1514" w="1482">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77"/>
            <p:cNvSpPr/>
            <p:nvPr/>
          </p:nvSpPr>
          <p:spPr>
            <a:xfrm>
              <a:off x="-51957725" y="3298150"/>
              <a:ext cx="148100" cy="209550"/>
            </a:xfrm>
            <a:custGeom>
              <a:rect b="b" l="l" r="r" t="t"/>
              <a:pathLst>
                <a:path extrusionOk="0" h="8382" w="5924">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77"/>
            <p:cNvSpPr/>
            <p:nvPr/>
          </p:nvSpPr>
          <p:spPr>
            <a:xfrm>
              <a:off x="-52005000" y="3348575"/>
              <a:ext cx="37050" cy="37025"/>
            </a:xfrm>
            <a:custGeom>
              <a:rect b="b" l="l" r="r" t="t"/>
              <a:pathLst>
                <a:path extrusionOk="0" h="1481" w="1482">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3" name="Google Shape;6963;p77"/>
          <p:cNvGrpSpPr/>
          <p:nvPr/>
        </p:nvGrpSpPr>
        <p:grpSpPr>
          <a:xfrm>
            <a:off x="5309825" y="1532546"/>
            <a:ext cx="358099" cy="358099"/>
            <a:chOff x="-57568775" y="3198925"/>
            <a:chExt cx="318225" cy="318225"/>
          </a:xfrm>
        </p:grpSpPr>
        <p:sp>
          <p:nvSpPr>
            <p:cNvPr id="6964" name="Google Shape;6964;p77"/>
            <p:cNvSpPr/>
            <p:nvPr/>
          </p:nvSpPr>
          <p:spPr>
            <a:xfrm>
              <a:off x="-57530950" y="3373775"/>
              <a:ext cx="18125" cy="64600"/>
            </a:xfrm>
            <a:custGeom>
              <a:rect b="b" l="l" r="r" t="t"/>
              <a:pathLst>
                <a:path extrusionOk="0" h="2584" w="725">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77"/>
            <p:cNvSpPr/>
            <p:nvPr/>
          </p:nvSpPr>
          <p:spPr>
            <a:xfrm>
              <a:off x="-57568775" y="3406850"/>
              <a:ext cx="99275" cy="110300"/>
            </a:xfrm>
            <a:custGeom>
              <a:rect b="b" l="l" r="r" t="t"/>
              <a:pathLst>
                <a:path extrusionOk="0" h="4412" w="3971">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77"/>
            <p:cNvSpPr/>
            <p:nvPr/>
          </p:nvSpPr>
          <p:spPr>
            <a:xfrm>
              <a:off x="-57494725" y="3254850"/>
              <a:ext cx="207175" cy="262300"/>
            </a:xfrm>
            <a:custGeom>
              <a:rect b="b" l="l" r="r" t="t"/>
              <a:pathLst>
                <a:path extrusionOk="0" h="10492" w="8287">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77"/>
            <p:cNvSpPr/>
            <p:nvPr/>
          </p:nvSpPr>
          <p:spPr>
            <a:xfrm>
              <a:off x="-57269475" y="3372975"/>
              <a:ext cx="18925" cy="63825"/>
            </a:xfrm>
            <a:custGeom>
              <a:rect b="b" l="l" r="r" t="t"/>
              <a:pathLst>
                <a:path extrusionOk="0" h="2553" w="757">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77"/>
            <p:cNvSpPr/>
            <p:nvPr/>
          </p:nvSpPr>
          <p:spPr>
            <a:xfrm>
              <a:off x="-57436450" y="3198925"/>
              <a:ext cx="185900" cy="154400"/>
            </a:xfrm>
            <a:custGeom>
              <a:rect b="b" l="l" r="r" t="t"/>
              <a:pathLst>
                <a:path extrusionOk="0" h="6176" w="7436">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77"/>
            <p:cNvSpPr/>
            <p:nvPr/>
          </p:nvSpPr>
          <p:spPr>
            <a:xfrm>
              <a:off x="-57532525" y="3215450"/>
              <a:ext cx="77975" cy="148900"/>
            </a:xfrm>
            <a:custGeom>
              <a:rect b="b" l="l" r="r" t="t"/>
              <a:pathLst>
                <a:path extrusionOk="0" h="5956" w="3119">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0" name="Google Shape;6970;p77"/>
          <p:cNvGrpSpPr/>
          <p:nvPr/>
        </p:nvGrpSpPr>
        <p:grpSpPr>
          <a:xfrm>
            <a:off x="5331543" y="1987846"/>
            <a:ext cx="314662" cy="358099"/>
            <a:chOff x="-57549075" y="3590375"/>
            <a:chExt cx="279625" cy="318225"/>
          </a:xfrm>
        </p:grpSpPr>
        <p:sp>
          <p:nvSpPr>
            <p:cNvPr id="6971" name="Google Shape;6971;p77"/>
            <p:cNvSpPr/>
            <p:nvPr/>
          </p:nvSpPr>
          <p:spPr>
            <a:xfrm>
              <a:off x="-57493150" y="3777825"/>
              <a:ext cx="167000" cy="74850"/>
            </a:xfrm>
            <a:custGeom>
              <a:rect b="b" l="l" r="r" t="t"/>
              <a:pathLst>
                <a:path extrusionOk="0" h="2994" w="668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77"/>
            <p:cNvSpPr/>
            <p:nvPr/>
          </p:nvSpPr>
          <p:spPr>
            <a:xfrm>
              <a:off x="-57478975" y="3647075"/>
              <a:ext cx="139425" cy="37050"/>
            </a:xfrm>
            <a:custGeom>
              <a:rect b="b" l="l" r="r" t="t"/>
              <a:pathLst>
                <a:path extrusionOk="0" h="1482" w="5577">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77"/>
            <p:cNvSpPr/>
            <p:nvPr/>
          </p:nvSpPr>
          <p:spPr>
            <a:xfrm>
              <a:off x="-57493950" y="3703775"/>
              <a:ext cx="168575" cy="55175"/>
            </a:xfrm>
            <a:custGeom>
              <a:rect b="b" l="l" r="r" t="t"/>
              <a:pathLst>
                <a:path extrusionOk="0" h="2207" w="6743">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77"/>
            <p:cNvSpPr/>
            <p:nvPr/>
          </p:nvSpPr>
          <p:spPr>
            <a:xfrm>
              <a:off x="-57549075" y="3590375"/>
              <a:ext cx="279625" cy="318225"/>
            </a:xfrm>
            <a:custGeom>
              <a:rect b="b" l="l" r="r" t="t"/>
              <a:pathLst>
                <a:path extrusionOk="0" h="12729" w="11185">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5" name="Google Shape;6975;p77"/>
          <p:cNvGrpSpPr/>
          <p:nvPr/>
        </p:nvGrpSpPr>
        <p:grpSpPr>
          <a:xfrm>
            <a:off x="5323740" y="2429217"/>
            <a:ext cx="359871" cy="359871"/>
            <a:chOff x="-57570350" y="3982600"/>
            <a:chExt cx="319800" cy="319800"/>
          </a:xfrm>
        </p:grpSpPr>
        <p:sp>
          <p:nvSpPr>
            <p:cNvPr id="6976" name="Google Shape;6976;p77"/>
            <p:cNvSpPr/>
            <p:nvPr/>
          </p:nvSpPr>
          <p:spPr>
            <a:xfrm>
              <a:off x="-57570350" y="4033000"/>
              <a:ext cx="319800" cy="269400"/>
            </a:xfrm>
            <a:custGeom>
              <a:rect b="b" l="l" r="r" t="t"/>
              <a:pathLst>
                <a:path extrusionOk="0" h="10776" w="12792">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77"/>
            <p:cNvSpPr/>
            <p:nvPr/>
          </p:nvSpPr>
          <p:spPr>
            <a:xfrm>
              <a:off x="-57493150" y="4151150"/>
              <a:ext cx="55150" cy="36250"/>
            </a:xfrm>
            <a:custGeom>
              <a:rect b="b" l="l" r="r" t="t"/>
              <a:pathLst>
                <a:path extrusionOk="0" h="1450" w="2206">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77"/>
            <p:cNvSpPr/>
            <p:nvPr/>
          </p:nvSpPr>
          <p:spPr>
            <a:xfrm>
              <a:off x="-57381300" y="4151150"/>
              <a:ext cx="55925" cy="36250"/>
            </a:xfrm>
            <a:custGeom>
              <a:rect b="b" l="l" r="r" t="t"/>
              <a:pathLst>
                <a:path extrusionOk="0" h="1450" w="2237">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77"/>
            <p:cNvSpPr/>
            <p:nvPr/>
          </p:nvSpPr>
          <p:spPr>
            <a:xfrm>
              <a:off x="-57442750" y="3982600"/>
              <a:ext cx="65400" cy="93750"/>
            </a:xfrm>
            <a:custGeom>
              <a:rect b="b" l="l" r="r" t="t"/>
              <a:pathLst>
                <a:path extrusionOk="0" h="3750" w="2616">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0" name="Google Shape;6980;p77"/>
          <p:cNvGrpSpPr/>
          <p:nvPr/>
        </p:nvGrpSpPr>
        <p:grpSpPr>
          <a:xfrm>
            <a:off x="7538779" y="1531646"/>
            <a:ext cx="314662" cy="358999"/>
            <a:chOff x="-55576850" y="3198125"/>
            <a:chExt cx="279625" cy="319025"/>
          </a:xfrm>
        </p:grpSpPr>
        <p:sp>
          <p:nvSpPr>
            <p:cNvPr id="6981" name="Google Shape;6981;p77"/>
            <p:cNvSpPr/>
            <p:nvPr/>
          </p:nvSpPr>
          <p:spPr>
            <a:xfrm>
              <a:off x="-55576850" y="3335975"/>
              <a:ext cx="18900" cy="63825"/>
            </a:xfrm>
            <a:custGeom>
              <a:rect b="b" l="l" r="r" t="t"/>
              <a:pathLst>
                <a:path extrusionOk="0" h="2553" w="756">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77"/>
            <p:cNvSpPr/>
            <p:nvPr/>
          </p:nvSpPr>
          <p:spPr>
            <a:xfrm>
              <a:off x="-55539850" y="3198125"/>
              <a:ext cx="206375" cy="99275"/>
            </a:xfrm>
            <a:custGeom>
              <a:rect b="b" l="l" r="r" t="t"/>
              <a:pathLst>
                <a:path extrusionOk="0" h="3971" w="8255">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77"/>
            <p:cNvSpPr/>
            <p:nvPr/>
          </p:nvSpPr>
          <p:spPr>
            <a:xfrm>
              <a:off x="-55539850" y="3275325"/>
              <a:ext cx="204800" cy="241825"/>
            </a:xfrm>
            <a:custGeom>
              <a:rect b="b" l="l" r="r" t="t"/>
              <a:pathLst>
                <a:path extrusionOk="0" h="9673" w="8192">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77"/>
            <p:cNvSpPr/>
            <p:nvPr/>
          </p:nvSpPr>
          <p:spPr>
            <a:xfrm>
              <a:off x="-55316150" y="3335975"/>
              <a:ext cx="18925" cy="63825"/>
            </a:xfrm>
            <a:custGeom>
              <a:rect b="b" l="l" r="r" t="t"/>
              <a:pathLst>
                <a:path extrusionOk="0" h="2553" w="757">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5" name="Google Shape;6985;p77"/>
          <p:cNvGrpSpPr/>
          <p:nvPr/>
        </p:nvGrpSpPr>
        <p:grpSpPr>
          <a:xfrm>
            <a:off x="7516174" y="1987621"/>
            <a:ext cx="359871" cy="358324"/>
            <a:chOff x="-55596550" y="3590175"/>
            <a:chExt cx="319800" cy="318425"/>
          </a:xfrm>
        </p:grpSpPr>
        <p:sp>
          <p:nvSpPr>
            <p:cNvPr id="6986" name="Google Shape;6986;p77"/>
            <p:cNvSpPr/>
            <p:nvPr/>
          </p:nvSpPr>
          <p:spPr>
            <a:xfrm>
              <a:off x="-55596550" y="3590175"/>
              <a:ext cx="319800" cy="112850"/>
            </a:xfrm>
            <a:custGeom>
              <a:rect b="b" l="l" r="r" t="t"/>
              <a:pathLst>
                <a:path extrusionOk="0" h="4514" w="12792">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77"/>
            <p:cNvSpPr/>
            <p:nvPr/>
          </p:nvSpPr>
          <p:spPr>
            <a:xfrm>
              <a:off x="-55539850" y="3721900"/>
              <a:ext cx="204800" cy="186700"/>
            </a:xfrm>
            <a:custGeom>
              <a:rect b="b" l="l" r="r" t="t"/>
              <a:pathLst>
                <a:path extrusionOk="0" h="7468" w="8192">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77"/>
            <p:cNvSpPr/>
            <p:nvPr/>
          </p:nvSpPr>
          <p:spPr>
            <a:xfrm>
              <a:off x="-55316150" y="3726625"/>
              <a:ext cx="18925" cy="63825"/>
            </a:xfrm>
            <a:custGeom>
              <a:rect b="b" l="l" r="r" t="t"/>
              <a:pathLst>
                <a:path extrusionOk="0" h="2553" w="757">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77"/>
            <p:cNvSpPr/>
            <p:nvPr/>
          </p:nvSpPr>
          <p:spPr>
            <a:xfrm>
              <a:off x="-55576850" y="3727425"/>
              <a:ext cx="18900" cy="63800"/>
            </a:xfrm>
            <a:custGeom>
              <a:rect b="b" l="l" r="r" t="t"/>
              <a:pathLst>
                <a:path extrusionOk="0" h="2552" w="756">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0" name="Google Shape;6990;p77"/>
          <p:cNvGrpSpPr/>
          <p:nvPr/>
        </p:nvGrpSpPr>
        <p:grpSpPr>
          <a:xfrm>
            <a:off x="7531412" y="2428964"/>
            <a:ext cx="358999" cy="359252"/>
            <a:chOff x="-55595775" y="3982375"/>
            <a:chExt cx="319025" cy="319250"/>
          </a:xfrm>
        </p:grpSpPr>
        <p:sp>
          <p:nvSpPr>
            <p:cNvPr id="6991" name="Google Shape;6991;p77"/>
            <p:cNvSpPr/>
            <p:nvPr/>
          </p:nvSpPr>
          <p:spPr>
            <a:xfrm>
              <a:off x="-55441400" y="3982375"/>
              <a:ext cx="125250" cy="145175"/>
            </a:xfrm>
            <a:custGeom>
              <a:rect b="b" l="l" r="r" t="t"/>
              <a:pathLst>
                <a:path extrusionOk="0" h="5807" w="501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77"/>
            <p:cNvSpPr/>
            <p:nvPr/>
          </p:nvSpPr>
          <p:spPr>
            <a:xfrm>
              <a:off x="-55343725" y="4203125"/>
              <a:ext cx="66975" cy="41000"/>
            </a:xfrm>
            <a:custGeom>
              <a:rect b="b" l="l" r="r" t="t"/>
              <a:pathLst>
                <a:path extrusionOk="0" h="1640" w="2679">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77"/>
            <p:cNvSpPr/>
            <p:nvPr/>
          </p:nvSpPr>
          <p:spPr>
            <a:xfrm>
              <a:off x="-55557950" y="4019625"/>
              <a:ext cx="147300" cy="94525"/>
            </a:xfrm>
            <a:custGeom>
              <a:rect b="b" l="l" r="r" t="t"/>
              <a:pathLst>
                <a:path extrusionOk="0" h="3781" w="5892">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77"/>
            <p:cNvSpPr/>
            <p:nvPr/>
          </p:nvSpPr>
          <p:spPr>
            <a:xfrm>
              <a:off x="-55557950" y="4042450"/>
              <a:ext cx="206375" cy="259175"/>
            </a:xfrm>
            <a:custGeom>
              <a:rect b="b" l="l" r="r" t="t"/>
              <a:pathLst>
                <a:path extrusionOk="0" h="10367" w="8255">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77"/>
            <p:cNvSpPr/>
            <p:nvPr/>
          </p:nvSpPr>
          <p:spPr>
            <a:xfrm>
              <a:off x="-55335050" y="4136200"/>
              <a:ext cx="18900" cy="64600"/>
            </a:xfrm>
            <a:custGeom>
              <a:rect b="b" l="l" r="r" t="t"/>
              <a:pathLst>
                <a:path extrusionOk="0" h="2584" w="756">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77"/>
            <p:cNvSpPr/>
            <p:nvPr/>
          </p:nvSpPr>
          <p:spPr>
            <a:xfrm>
              <a:off x="-55595775" y="4136975"/>
              <a:ext cx="18925" cy="65400"/>
            </a:xfrm>
            <a:custGeom>
              <a:rect b="b" l="l" r="r" t="t"/>
              <a:pathLst>
                <a:path extrusionOk="0" h="2616" w="757">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7" name="Google Shape;6997;p77"/>
          <p:cNvGrpSpPr/>
          <p:nvPr/>
        </p:nvGrpSpPr>
        <p:grpSpPr>
          <a:xfrm>
            <a:off x="6188595" y="2887174"/>
            <a:ext cx="358999" cy="358099"/>
            <a:chOff x="-53635375" y="3192625"/>
            <a:chExt cx="319025" cy="318225"/>
          </a:xfrm>
        </p:grpSpPr>
        <p:sp>
          <p:nvSpPr>
            <p:cNvPr id="6998" name="Google Shape;6998;p77"/>
            <p:cNvSpPr/>
            <p:nvPr/>
          </p:nvSpPr>
          <p:spPr>
            <a:xfrm>
              <a:off x="-53560550" y="3342275"/>
              <a:ext cx="167000" cy="151250"/>
            </a:xfrm>
            <a:custGeom>
              <a:rect b="b" l="l" r="r" t="t"/>
              <a:pathLst>
                <a:path extrusionOk="0" h="6050" w="668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77"/>
            <p:cNvSpPr/>
            <p:nvPr/>
          </p:nvSpPr>
          <p:spPr>
            <a:xfrm>
              <a:off x="-53559750" y="3305250"/>
              <a:ext cx="168575" cy="18150"/>
            </a:xfrm>
            <a:custGeom>
              <a:rect b="b" l="l" r="r" t="t"/>
              <a:pathLst>
                <a:path extrusionOk="0" h="726" w="6743">
                  <a:moveTo>
                    <a:pt x="0" y="0"/>
                  </a:moveTo>
                  <a:lnTo>
                    <a:pt x="0" y="725"/>
                  </a:lnTo>
                  <a:lnTo>
                    <a:pt x="6742" y="725"/>
                  </a:lnTo>
                  <a:lnTo>
                    <a:pt x="67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77"/>
            <p:cNvSpPr/>
            <p:nvPr/>
          </p:nvSpPr>
          <p:spPr>
            <a:xfrm>
              <a:off x="-53635375" y="3192625"/>
              <a:ext cx="319025" cy="318225"/>
            </a:xfrm>
            <a:custGeom>
              <a:rect b="b" l="l" r="r" t="t"/>
              <a:pathLst>
                <a:path extrusionOk="0" h="12729" w="12761">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1" name="Google Shape;7001;p77"/>
          <p:cNvGrpSpPr/>
          <p:nvPr/>
        </p:nvGrpSpPr>
        <p:grpSpPr>
          <a:xfrm>
            <a:off x="6210763" y="3358148"/>
            <a:ext cx="314662" cy="358999"/>
            <a:chOff x="-53615675" y="3584850"/>
            <a:chExt cx="279625" cy="319025"/>
          </a:xfrm>
        </p:grpSpPr>
        <p:sp>
          <p:nvSpPr>
            <p:cNvPr id="7002" name="Google Shape;7002;p77"/>
            <p:cNvSpPr/>
            <p:nvPr/>
          </p:nvSpPr>
          <p:spPr>
            <a:xfrm>
              <a:off x="-53577075" y="3584850"/>
              <a:ext cx="204800" cy="319025"/>
            </a:xfrm>
            <a:custGeom>
              <a:rect b="b" l="l" r="r" t="t"/>
              <a:pathLst>
                <a:path extrusionOk="0" h="12761" w="8192">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77"/>
            <p:cNvSpPr/>
            <p:nvPr/>
          </p:nvSpPr>
          <p:spPr>
            <a:xfrm>
              <a:off x="-53615675" y="3739225"/>
              <a:ext cx="20500" cy="65400"/>
            </a:xfrm>
            <a:custGeom>
              <a:rect b="b" l="l" r="r" t="t"/>
              <a:pathLst>
                <a:path extrusionOk="0" h="2616" w="82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77"/>
            <p:cNvSpPr/>
            <p:nvPr/>
          </p:nvSpPr>
          <p:spPr>
            <a:xfrm>
              <a:off x="-53356550" y="3738450"/>
              <a:ext cx="20500" cy="64600"/>
            </a:xfrm>
            <a:custGeom>
              <a:rect b="b" l="l" r="r" t="t"/>
              <a:pathLst>
                <a:path extrusionOk="0" h="2584" w="82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5" name="Google Shape;7005;p77"/>
          <p:cNvGrpSpPr/>
          <p:nvPr/>
        </p:nvGrpSpPr>
        <p:grpSpPr>
          <a:xfrm>
            <a:off x="6188609" y="3821074"/>
            <a:ext cx="358971" cy="357874"/>
            <a:chOff x="-53634575" y="3976500"/>
            <a:chExt cx="319000" cy="318025"/>
          </a:xfrm>
        </p:grpSpPr>
        <p:sp>
          <p:nvSpPr>
            <p:cNvPr id="7006" name="Google Shape;7006;p77"/>
            <p:cNvSpPr/>
            <p:nvPr/>
          </p:nvSpPr>
          <p:spPr>
            <a:xfrm>
              <a:off x="-53634575" y="3976500"/>
              <a:ext cx="319000" cy="93550"/>
            </a:xfrm>
            <a:custGeom>
              <a:rect b="b" l="l" r="r" t="t"/>
              <a:pathLst>
                <a:path extrusionOk="0" h="3742" w="1276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77"/>
            <p:cNvSpPr/>
            <p:nvPr/>
          </p:nvSpPr>
          <p:spPr>
            <a:xfrm>
              <a:off x="-53614900" y="4163750"/>
              <a:ext cx="140225" cy="130775"/>
            </a:xfrm>
            <a:custGeom>
              <a:rect b="b" l="l" r="r" t="t"/>
              <a:pathLst>
                <a:path extrusionOk="0" h="5231" w="5609">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77"/>
            <p:cNvSpPr/>
            <p:nvPr/>
          </p:nvSpPr>
          <p:spPr>
            <a:xfrm>
              <a:off x="-53616475" y="4088925"/>
              <a:ext cx="126050" cy="74850"/>
            </a:xfrm>
            <a:custGeom>
              <a:rect b="b" l="l" r="r" t="t"/>
              <a:pathLst>
                <a:path extrusionOk="0" h="2994" w="5042">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77"/>
            <p:cNvSpPr/>
            <p:nvPr/>
          </p:nvSpPr>
          <p:spPr>
            <a:xfrm>
              <a:off x="-53475475" y="4163750"/>
              <a:ext cx="139425" cy="130775"/>
            </a:xfrm>
            <a:custGeom>
              <a:rect b="b" l="l" r="r" t="t"/>
              <a:pathLst>
                <a:path extrusionOk="0" h="5231" w="5577">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77"/>
            <p:cNvSpPr/>
            <p:nvPr/>
          </p:nvSpPr>
          <p:spPr>
            <a:xfrm>
              <a:off x="-53559750" y="4100750"/>
              <a:ext cx="167775" cy="174875"/>
            </a:xfrm>
            <a:custGeom>
              <a:rect b="b" l="l" r="r" t="t"/>
              <a:pathLst>
                <a:path extrusionOk="0" h="6995" w="6711">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77"/>
            <p:cNvSpPr/>
            <p:nvPr/>
          </p:nvSpPr>
          <p:spPr>
            <a:xfrm>
              <a:off x="-53373875" y="4144850"/>
              <a:ext cx="18925" cy="37825"/>
            </a:xfrm>
            <a:custGeom>
              <a:rect b="b" l="l" r="r" t="t"/>
              <a:pathLst>
                <a:path extrusionOk="0" h="1513" w="757">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77"/>
            <p:cNvSpPr/>
            <p:nvPr/>
          </p:nvSpPr>
          <p:spPr>
            <a:xfrm>
              <a:off x="-53596775" y="4144850"/>
              <a:ext cx="18125" cy="37825"/>
            </a:xfrm>
            <a:custGeom>
              <a:rect b="b" l="l" r="r" t="t"/>
              <a:pathLst>
                <a:path extrusionOk="0" h="1513" w="725">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77"/>
            <p:cNvSpPr/>
            <p:nvPr/>
          </p:nvSpPr>
          <p:spPr>
            <a:xfrm>
              <a:off x="-53461300" y="4088925"/>
              <a:ext cx="125250" cy="74850"/>
            </a:xfrm>
            <a:custGeom>
              <a:rect b="b" l="l" r="r" t="t"/>
              <a:pathLst>
                <a:path extrusionOk="0" h="2994" w="501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4" name="Google Shape;7014;p77"/>
          <p:cNvGrpSpPr/>
          <p:nvPr/>
        </p:nvGrpSpPr>
        <p:grpSpPr>
          <a:xfrm>
            <a:off x="7983413" y="3364028"/>
            <a:ext cx="314662" cy="358436"/>
            <a:chOff x="-52023900" y="3590075"/>
            <a:chExt cx="279625" cy="318525"/>
          </a:xfrm>
        </p:grpSpPr>
        <p:sp>
          <p:nvSpPr>
            <p:cNvPr id="7015" name="Google Shape;7015;p77"/>
            <p:cNvSpPr/>
            <p:nvPr/>
          </p:nvSpPr>
          <p:spPr>
            <a:xfrm>
              <a:off x="-52005000" y="3611625"/>
              <a:ext cx="92175" cy="92175"/>
            </a:xfrm>
            <a:custGeom>
              <a:rect b="b" l="l" r="r" t="t"/>
              <a:pathLst>
                <a:path extrusionOk="0" h="3687" w="3687">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77"/>
            <p:cNvSpPr/>
            <p:nvPr/>
          </p:nvSpPr>
          <p:spPr>
            <a:xfrm>
              <a:off x="-51894725" y="3614000"/>
              <a:ext cx="121325" cy="106350"/>
            </a:xfrm>
            <a:custGeom>
              <a:rect b="b" l="l" r="r" t="t"/>
              <a:pathLst>
                <a:path extrusionOk="0" h="4254" w="4853">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77"/>
            <p:cNvSpPr/>
            <p:nvPr/>
          </p:nvSpPr>
          <p:spPr>
            <a:xfrm>
              <a:off x="-51838000" y="3590075"/>
              <a:ext cx="76400" cy="74350"/>
            </a:xfrm>
            <a:custGeom>
              <a:rect b="b" l="l" r="r" t="t"/>
              <a:pathLst>
                <a:path extrusionOk="0" h="2974" w="3056">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77"/>
            <p:cNvSpPr/>
            <p:nvPr/>
          </p:nvSpPr>
          <p:spPr>
            <a:xfrm>
              <a:off x="-51988450" y="3666775"/>
              <a:ext cx="204800" cy="241825"/>
            </a:xfrm>
            <a:custGeom>
              <a:rect b="b" l="l" r="r" t="t"/>
              <a:pathLst>
                <a:path extrusionOk="0" h="9673" w="8192">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77"/>
            <p:cNvSpPr/>
            <p:nvPr/>
          </p:nvSpPr>
          <p:spPr>
            <a:xfrm>
              <a:off x="-51893150" y="3797500"/>
              <a:ext cx="18150" cy="17375"/>
            </a:xfrm>
            <a:custGeom>
              <a:rect b="b" l="l" r="r" t="t"/>
              <a:pathLst>
                <a:path extrusionOk="0" h="695" w="726">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77"/>
            <p:cNvSpPr/>
            <p:nvPr/>
          </p:nvSpPr>
          <p:spPr>
            <a:xfrm>
              <a:off x="-51763200"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77"/>
            <p:cNvSpPr/>
            <p:nvPr/>
          </p:nvSpPr>
          <p:spPr>
            <a:xfrm>
              <a:off x="-52023900" y="3746325"/>
              <a:ext cx="18925" cy="63825"/>
            </a:xfrm>
            <a:custGeom>
              <a:rect b="b" l="l" r="r" t="t"/>
              <a:pathLst>
                <a:path extrusionOk="0" h="2553" w="757">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2" name="Google Shape;7022;p77"/>
          <p:cNvGrpSpPr/>
          <p:nvPr/>
        </p:nvGrpSpPr>
        <p:grpSpPr>
          <a:xfrm>
            <a:off x="5746654" y="1532546"/>
            <a:ext cx="358971" cy="358971"/>
            <a:chOff x="-57173375" y="3198925"/>
            <a:chExt cx="319000" cy="319000"/>
          </a:xfrm>
        </p:grpSpPr>
        <p:sp>
          <p:nvSpPr>
            <p:cNvPr id="7023" name="Google Shape;7023;p77"/>
            <p:cNvSpPr/>
            <p:nvPr/>
          </p:nvSpPr>
          <p:spPr>
            <a:xfrm>
              <a:off x="-57120600" y="3237525"/>
              <a:ext cx="204800" cy="92825"/>
            </a:xfrm>
            <a:custGeom>
              <a:rect b="b" l="l" r="r" t="t"/>
              <a:pathLst>
                <a:path extrusionOk="0" h="3713" w="8192">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77"/>
            <p:cNvSpPr/>
            <p:nvPr/>
          </p:nvSpPr>
          <p:spPr>
            <a:xfrm>
              <a:off x="-57053650" y="3273750"/>
              <a:ext cx="70100" cy="74850"/>
            </a:xfrm>
            <a:custGeom>
              <a:rect b="b" l="l" r="r" t="t"/>
              <a:pathLst>
                <a:path extrusionOk="0" h="2994" w="2804">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77"/>
            <p:cNvSpPr/>
            <p:nvPr/>
          </p:nvSpPr>
          <p:spPr>
            <a:xfrm>
              <a:off x="-57058375" y="3198925"/>
              <a:ext cx="82700" cy="26800"/>
            </a:xfrm>
            <a:custGeom>
              <a:rect b="b" l="l" r="r" t="t"/>
              <a:pathLst>
                <a:path extrusionOk="0" h="1072" w="3308">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77"/>
            <p:cNvSpPr/>
            <p:nvPr/>
          </p:nvSpPr>
          <p:spPr>
            <a:xfrm>
              <a:off x="-57173375" y="3338325"/>
              <a:ext cx="319000" cy="179600"/>
            </a:xfrm>
            <a:custGeom>
              <a:rect b="b" l="l" r="r" t="t"/>
              <a:pathLst>
                <a:path extrusionOk="0" h="7184" w="1276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7" name="Google Shape;7027;p77"/>
          <p:cNvGrpSpPr/>
          <p:nvPr/>
        </p:nvGrpSpPr>
        <p:grpSpPr>
          <a:xfrm>
            <a:off x="5747541" y="2009987"/>
            <a:ext cx="357198" cy="314690"/>
            <a:chOff x="-57176525" y="3610050"/>
            <a:chExt cx="317425" cy="279650"/>
          </a:xfrm>
        </p:grpSpPr>
        <p:sp>
          <p:nvSpPr>
            <p:cNvPr id="7028" name="Google Shape;7028;p77"/>
            <p:cNvSpPr/>
            <p:nvPr/>
          </p:nvSpPr>
          <p:spPr>
            <a:xfrm>
              <a:off x="-57109575" y="3610050"/>
              <a:ext cx="181950" cy="56750"/>
            </a:xfrm>
            <a:custGeom>
              <a:rect b="b" l="l" r="r" t="t"/>
              <a:pathLst>
                <a:path extrusionOk="0" h="2270" w="7278">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77"/>
            <p:cNvSpPr/>
            <p:nvPr/>
          </p:nvSpPr>
          <p:spPr>
            <a:xfrm>
              <a:off x="-57120600" y="3684100"/>
              <a:ext cx="88225" cy="36375"/>
            </a:xfrm>
            <a:custGeom>
              <a:rect b="b" l="l" r="r" t="t"/>
              <a:pathLst>
                <a:path extrusionOk="0" h="1455" w="3529">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77"/>
            <p:cNvSpPr/>
            <p:nvPr/>
          </p:nvSpPr>
          <p:spPr>
            <a:xfrm>
              <a:off x="-57176525" y="3747100"/>
              <a:ext cx="28375" cy="67775"/>
            </a:xfrm>
            <a:custGeom>
              <a:rect b="b" l="l" r="r" t="t"/>
              <a:pathLst>
                <a:path extrusionOk="0" h="2711" w="1135">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77"/>
            <p:cNvSpPr/>
            <p:nvPr/>
          </p:nvSpPr>
          <p:spPr>
            <a:xfrm>
              <a:off x="-57139500" y="3743175"/>
              <a:ext cx="37825" cy="89025"/>
            </a:xfrm>
            <a:custGeom>
              <a:rect b="b" l="l" r="r" t="t"/>
              <a:pathLst>
                <a:path extrusionOk="0" h="3561" w="1513">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77"/>
            <p:cNvSpPr/>
            <p:nvPr/>
          </p:nvSpPr>
          <p:spPr>
            <a:xfrm>
              <a:off x="-57104075" y="3684875"/>
              <a:ext cx="244975" cy="204825"/>
            </a:xfrm>
            <a:custGeom>
              <a:rect b="b" l="l" r="r" t="t"/>
              <a:pathLst>
                <a:path extrusionOk="0" h="8193" w="9799">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3" name="Google Shape;7033;p77"/>
          <p:cNvGrpSpPr/>
          <p:nvPr/>
        </p:nvGrpSpPr>
        <p:grpSpPr>
          <a:xfrm>
            <a:off x="7957995" y="1532546"/>
            <a:ext cx="358099" cy="356326"/>
            <a:chOff x="-55202750" y="3198925"/>
            <a:chExt cx="318225" cy="316650"/>
          </a:xfrm>
        </p:grpSpPr>
        <p:sp>
          <p:nvSpPr>
            <p:cNvPr id="7034" name="Google Shape;7034;p77"/>
            <p:cNvSpPr/>
            <p:nvPr/>
          </p:nvSpPr>
          <p:spPr>
            <a:xfrm>
              <a:off x="-55130275" y="3293425"/>
              <a:ext cx="167775" cy="168575"/>
            </a:xfrm>
            <a:custGeom>
              <a:rect b="b" l="l" r="r" t="t"/>
              <a:pathLst>
                <a:path extrusionOk="0" h="6743" w="6711">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77"/>
            <p:cNvSpPr/>
            <p:nvPr/>
          </p:nvSpPr>
          <p:spPr>
            <a:xfrm>
              <a:off x="-55202750" y="3198925"/>
              <a:ext cx="318225" cy="316650"/>
            </a:xfrm>
            <a:custGeom>
              <a:rect b="b" l="l" r="r" t="t"/>
              <a:pathLst>
                <a:path extrusionOk="0" h="12666" w="12729">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6" name="Google Shape;7036;p77"/>
          <p:cNvGrpSpPr/>
          <p:nvPr/>
        </p:nvGrpSpPr>
        <p:grpSpPr>
          <a:xfrm>
            <a:off x="7968629" y="1987846"/>
            <a:ext cx="336830" cy="358099"/>
            <a:chOff x="-55194875" y="3590375"/>
            <a:chExt cx="299325" cy="318225"/>
          </a:xfrm>
        </p:grpSpPr>
        <p:sp>
          <p:nvSpPr>
            <p:cNvPr id="7037" name="Google Shape;7037;p77"/>
            <p:cNvSpPr/>
            <p:nvPr/>
          </p:nvSpPr>
          <p:spPr>
            <a:xfrm>
              <a:off x="-55194875" y="3667550"/>
              <a:ext cx="37050" cy="241050"/>
            </a:xfrm>
            <a:custGeom>
              <a:rect b="b" l="l" r="r" t="t"/>
              <a:pathLst>
                <a:path extrusionOk="0" h="9642" w="1482">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77"/>
            <p:cNvSpPr/>
            <p:nvPr/>
          </p:nvSpPr>
          <p:spPr>
            <a:xfrm>
              <a:off x="-55065700" y="3643925"/>
              <a:ext cx="132350" cy="40200"/>
            </a:xfrm>
            <a:custGeom>
              <a:rect b="b" l="l" r="r" t="t"/>
              <a:pathLst>
                <a:path extrusionOk="0" h="1608" w="5294">
                  <a:moveTo>
                    <a:pt x="5294" y="1"/>
                  </a:moveTo>
                  <a:lnTo>
                    <a:pt x="1" y="1607"/>
                  </a:lnTo>
                  <a:lnTo>
                    <a:pt x="5294" y="1607"/>
                  </a:lnTo>
                  <a:lnTo>
                    <a:pt x="52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77"/>
            <p:cNvSpPr/>
            <p:nvPr/>
          </p:nvSpPr>
          <p:spPr>
            <a:xfrm>
              <a:off x="-55138950" y="3703000"/>
              <a:ext cx="204800" cy="168575"/>
            </a:xfrm>
            <a:custGeom>
              <a:rect b="b" l="l" r="r" t="t"/>
              <a:pathLst>
                <a:path extrusionOk="0" h="6743" w="8192">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77"/>
            <p:cNvSpPr/>
            <p:nvPr/>
          </p:nvSpPr>
          <p:spPr>
            <a:xfrm>
              <a:off x="-55138950" y="3590375"/>
              <a:ext cx="204025" cy="92950"/>
            </a:xfrm>
            <a:custGeom>
              <a:rect b="b" l="l" r="r" t="t"/>
              <a:pathLst>
                <a:path extrusionOk="0" h="3718" w="8161">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77"/>
            <p:cNvSpPr/>
            <p:nvPr/>
          </p:nvSpPr>
          <p:spPr>
            <a:xfrm>
              <a:off x="-54914475" y="3688825"/>
              <a:ext cx="18925" cy="64600"/>
            </a:xfrm>
            <a:custGeom>
              <a:rect b="b" l="l" r="r" t="t"/>
              <a:pathLst>
                <a:path extrusionOk="0" h="2584" w="757">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2" name="Google Shape;7042;p77"/>
          <p:cNvGrpSpPr/>
          <p:nvPr/>
        </p:nvGrpSpPr>
        <p:grpSpPr>
          <a:xfrm>
            <a:off x="7973247" y="2430117"/>
            <a:ext cx="357198" cy="357198"/>
            <a:chOff x="-55203525" y="3983400"/>
            <a:chExt cx="317425" cy="317425"/>
          </a:xfrm>
        </p:grpSpPr>
        <p:sp>
          <p:nvSpPr>
            <p:cNvPr id="7043" name="Google Shape;7043;p77"/>
            <p:cNvSpPr/>
            <p:nvPr/>
          </p:nvSpPr>
          <p:spPr>
            <a:xfrm>
              <a:off x="-55147600" y="4094450"/>
              <a:ext cx="204800" cy="206375"/>
            </a:xfrm>
            <a:custGeom>
              <a:rect b="b" l="l" r="r" t="t"/>
              <a:pathLst>
                <a:path extrusionOk="0" h="8255" w="8192">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77"/>
            <p:cNvSpPr/>
            <p:nvPr/>
          </p:nvSpPr>
          <p:spPr>
            <a:xfrm>
              <a:off x="-55203525" y="4027500"/>
              <a:ext cx="317425" cy="196925"/>
            </a:xfrm>
            <a:custGeom>
              <a:rect b="b" l="l" r="r" t="t"/>
              <a:pathLst>
                <a:path extrusionOk="0" h="7877" w="12697">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77"/>
            <p:cNvSpPr/>
            <p:nvPr/>
          </p:nvSpPr>
          <p:spPr>
            <a:xfrm>
              <a:off x="-55128700" y="3983400"/>
              <a:ext cx="166200" cy="54350"/>
            </a:xfrm>
            <a:custGeom>
              <a:rect b="b" l="l" r="r" t="t"/>
              <a:pathLst>
                <a:path extrusionOk="0" h="2174" w="6648">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6" name="Google Shape;7046;p77"/>
          <p:cNvGrpSpPr/>
          <p:nvPr/>
        </p:nvGrpSpPr>
        <p:grpSpPr>
          <a:xfrm>
            <a:off x="6639727" y="2887174"/>
            <a:ext cx="335930" cy="358971"/>
            <a:chOff x="-53232900" y="3192625"/>
            <a:chExt cx="298525" cy="319000"/>
          </a:xfrm>
        </p:grpSpPr>
        <p:sp>
          <p:nvSpPr>
            <p:cNvPr id="7047" name="Google Shape;7047;p77"/>
            <p:cNvSpPr/>
            <p:nvPr/>
          </p:nvSpPr>
          <p:spPr>
            <a:xfrm>
              <a:off x="-52972975" y="3315500"/>
              <a:ext cx="37825" cy="55925"/>
            </a:xfrm>
            <a:custGeom>
              <a:rect b="b" l="l" r="r" t="t"/>
              <a:pathLst>
                <a:path extrusionOk="0" h="2237" w="1513">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77"/>
            <p:cNvSpPr/>
            <p:nvPr/>
          </p:nvSpPr>
          <p:spPr>
            <a:xfrm>
              <a:off x="-52978500" y="3259575"/>
              <a:ext cx="44125" cy="55950"/>
            </a:xfrm>
            <a:custGeom>
              <a:rect b="b" l="l" r="r" t="t"/>
              <a:pathLst>
                <a:path extrusionOk="0" h="2238" w="1765">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77"/>
            <p:cNvSpPr/>
            <p:nvPr/>
          </p:nvSpPr>
          <p:spPr>
            <a:xfrm>
              <a:off x="-53232900" y="3324950"/>
              <a:ext cx="242625" cy="55925"/>
            </a:xfrm>
            <a:custGeom>
              <a:rect b="b" l="l" r="r" t="t"/>
              <a:pathLst>
                <a:path extrusionOk="0" h="2237" w="9705">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77"/>
            <p:cNvSpPr/>
            <p:nvPr/>
          </p:nvSpPr>
          <p:spPr>
            <a:xfrm>
              <a:off x="-53232100" y="3399775"/>
              <a:ext cx="241825" cy="111850"/>
            </a:xfrm>
            <a:custGeom>
              <a:rect b="b" l="l" r="r" t="t"/>
              <a:pathLst>
                <a:path extrusionOk="0" h="4474" w="9673">
                  <a:moveTo>
                    <a:pt x="0" y="0"/>
                  </a:moveTo>
                  <a:cubicBezTo>
                    <a:pt x="158" y="2457"/>
                    <a:pt x="2269" y="4474"/>
                    <a:pt x="4821" y="4474"/>
                  </a:cubicBezTo>
                  <a:cubicBezTo>
                    <a:pt x="7372" y="4474"/>
                    <a:pt x="9452" y="2457"/>
                    <a:pt x="96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77"/>
            <p:cNvSpPr/>
            <p:nvPr/>
          </p:nvSpPr>
          <p:spPr>
            <a:xfrm>
              <a:off x="-53134450" y="3287125"/>
              <a:ext cx="44125" cy="18925"/>
            </a:xfrm>
            <a:custGeom>
              <a:rect b="b" l="l" r="r" t="t"/>
              <a:pathLst>
                <a:path extrusionOk="0" h="757" w="1765">
                  <a:moveTo>
                    <a:pt x="1" y="1"/>
                  </a:moveTo>
                  <a:lnTo>
                    <a:pt x="410" y="757"/>
                  </a:lnTo>
                  <a:lnTo>
                    <a:pt x="1419" y="757"/>
                  </a:lnTo>
                  <a:lnTo>
                    <a:pt x="17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77"/>
            <p:cNvSpPr/>
            <p:nvPr/>
          </p:nvSpPr>
          <p:spPr>
            <a:xfrm>
              <a:off x="-53232900" y="3287125"/>
              <a:ext cx="86675" cy="18925"/>
            </a:xfrm>
            <a:custGeom>
              <a:rect b="b" l="l" r="r" t="t"/>
              <a:pathLst>
                <a:path extrusionOk="0" h="757" w="3467">
                  <a:moveTo>
                    <a:pt x="127" y="1"/>
                  </a:moveTo>
                  <a:cubicBezTo>
                    <a:pt x="95" y="253"/>
                    <a:pt x="32" y="473"/>
                    <a:pt x="1" y="757"/>
                  </a:cubicBezTo>
                  <a:lnTo>
                    <a:pt x="3466" y="757"/>
                  </a:lnTo>
                  <a:lnTo>
                    <a:pt x="31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77"/>
            <p:cNvSpPr/>
            <p:nvPr/>
          </p:nvSpPr>
          <p:spPr>
            <a:xfrm>
              <a:off x="-53078525" y="3287125"/>
              <a:ext cx="86675" cy="18925"/>
            </a:xfrm>
            <a:custGeom>
              <a:rect b="b" l="l" r="r" t="t"/>
              <a:pathLst>
                <a:path extrusionOk="0" h="757" w="3467">
                  <a:moveTo>
                    <a:pt x="379" y="1"/>
                  </a:moveTo>
                  <a:lnTo>
                    <a:pt x="1" y="757"/>
                  </a:lnTo>
                  <a:lnTo>
                    <a:pt x="3466" y="757"/>
                  </a:lnTo>
                  <a:cubicBezTo>
                    <a:pt x="3466" y="536"/>
                    <a:pt x="3435" y="253"/>
                    <a:pt x="3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77"/>
            <p:cNvSpPr/>
            <p:nvPr/>
          </p:nvSpPr>
          <p:spPr>
            <a:xfrm>
              <a:off x="-53224225" y="3192625"/>
              <a:ext cx="223700" cy="74850"/>
            </a:xfrm>
            <a:custGeom>
              <a:rect b="b" l="l" r="r" t="t"/>
              <a:pathLst>
                <a:path extrusionOk="0" h="2994" w="8948">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5" name="Google Shape;7055;p77"/>
          <p:cNvGrpSpPr/>
          <p:nvPr/>
        </p:nvGrpSpPr>
        <p:grpSpPr>
          <a:xfrm>
            <a:off x="6629093" y="3358148"/>
            <a:ext cx="357198" cy="356326"/>
            <a:chOff x="-53242350" y="3584850"/>
            <a:chExt cx="317425" cy="316650"/>
          </a:xfrm>
        </p:grpSpPr>
        <p:sp>
          <p:nvSpPr>
            <p:cNvPr id="7056" name="Google Shape;7056;p77"/>
            <p:cNvSpPr/>
            <p:nvPr/>
          </p:nvSpPr>
          <p:spPr>
            <a:xfrm>
              <a:off x="-53202975" y="3584850"/>
              <a:ext cx="237900" cy="98475"/>
            </a:xfrm>
            <a:custGeom>
              <a:rect b="b" l="l" r="r" t="t"/>
              <a:pathLst>
                <a:path extrusionOk="0" h="3939" w="9516">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77"/>
            <p:cNvSpPr/>
            <p:nvPr/>
          </p:nvSpPr>
          <p:spPr>
            <a:xfrm>
              <a:off x="-53242350" y="3711650"/>
              <a:ext cx="80350" cy="155975"/>
            </a:xfrm>
            <a:custGeom>
              <a:rect b="b" l="l" r="r" t="t"/>
              <a:pathLst>
                <a:path extrusionOk="0" h="6239" w="3214">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77"/>
            <p:cNvSpPr/>
            <p:nvPr/>
          </p:nvSpPr>
          <p:spPr>
            <a:xfrm>
              <a:off x="-53206125" y="3686850"/>
              <a:ext cx="243400" cy="84700"/>
            </a:xfrm>
            <a:custGeom>
              <a:rect b="b" l="l" r="r" t="t"/>
              <a:pathLst>
                <a:path extrusionOk="0" h="3388" w="9736">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77"/>
            <p:cNvSpPr/>
            <p:nvPr/>
          </p:nvSpPr>
          <p:spPr>
            <a:xfrm>
              <a:off x="-53186425" y="3775450"/>
              <a:ext cx="205600" cy="126050"/>
            </a:xfrm>
            <a:custGeom>
              <a:rect b="b" l="l" r="r" t="t"/>
              <a:pathLst>
                <a:path extrusionOk="0" h="5042" w="8224">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77"/>
            <p:cNvSpPr/>
            <p:nvPr/>
          </p:nvSpPr>
          <p:spPr>
            <a:xfrm>
              <a:off x="-52962725" y="3710875"/>
              <a:ext cx="37800" cy="95325"/>
            </a:xfrm>
            <a:custGeom>
              <a:rect b="b" l="l" r="r" t="t"/>
              <a:pathLst>
                <a:path extrusionOk="0" h="3813" w="1512">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1" name="Google Shape;7061;p77"/>
          <p:cNvGrpSpPr/>
          <p:nvPr/>
        </p:nvGrpSpPr>
        <p:grpSpPr>
          <a:xfrm>
            <a:off x="6650362" y="3820849"/>
            <a:ext cx="314662" cy="358999"/>
            <a:chOff x="-53224225" y="3976300"/>
            <a:chExt cx="279625" cy="319025"/>
          </a:xfrm>
        </p:grpSpPr>
        <p:sp>
          <p:nvSpPr>
            <p:cNvPr id="7062" name="Google Shape;7062;p77"/>
            <p:cNvSpPr/>
            <p:nvPr/>
          </p:nvSpPr>
          <p:spPr>
            <a:xfrm>
              <a:off x="-53224225" y="4132250"/>
              <a:ext cx="18925" cy="63825"/>
            </a:xfrm>
            <a:custGeom>
              <a:rect b="b" l="l" r="r" t="t"/>
              <a:pathLst>
                <a:path extrusionOk="0" h="2553" w="757">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77"/>
            <p:cNvSpPr/>
            <p:nvPr/>
          </p:nvSpPr>
          <p:spPr>
            <a:xfrm>
              <a:off x="-53185625" y="4014900"/>
              <a:ext cx="204800" cy="117375"/>
            </a:xfrm>
            <a:custGeom>
              <a:rect b="b" l="l" r="r" t="t"/>
              <a:pathLst>
                <a:path extrusionOk="0" h="4695" w="8192">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77"/>
            <p:cNvSpPr/>
            <p:nvPr/>
          </p:nvSpPr>
          <p:spPr>
            <a:xfrm>
              <a:off x="-53187200" y="4110200"/>
              <a:ext cx="205575" cy="185125"/>
            </a:xfrm>
            <a:custGeom>
              <a:rect b="b" l="l" r="r" t="t"/>
              <a:pathLst>
                <a:path extrusionOk="0" h="7405" w="8223">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77"/>
            <p:cNvSpPr/>
            <p:nvPr/>
          </p:nvSpPr>
          <p:spPr>
            <a:xfrm>
              <a:off x="-53020225" y="4211800"/>
              <a:ext cx="74825" cy="83525"/>
            </a:xfrm>
            <a:custGeom>
              <a:rect b="b" l="l" r="r" t="t"/>
              <a:pathLst>
                <a:path extrusionOk="0" h="3341" w="2993">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77"/>
            <p:cNvSpPr/>
            <p:nvPr/>
          </p:nvSpPr>
          <p:spPr>
            <a:xfrm>
              <a:off x="-53224225" y="4211025"/>
              <a:ext cx="74850" cy="83500"/>
            </a:xfrm>
            <a:custGeom>
              <a:rect b="b" l="l" r="r" t="t"/>
              <a:pathLst>
                <a:path extrusionOk="0" h="3340" w="2994">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77"/>
            <p:cNvSpPr/>
            <p:nvPr/>
          </p:nvSpPr>
          <p:spPr>
            <a:xfrm>
              <a:off x="-52962725" y="4131475"/>
              <a:ext cx="18125" cy="63800"/>
            </a:xfrm>
            <a:custGeom>
              <a:rect b="b" l="l" r="r" t="t"/>
              <a:pathLst>
                <a:path extrusionOk="0" h="2552" w="725">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77"/>
            <p:cNvSpPr/>
            <p:nvPr/>
          </p:nvSpPr>
          <p:spPr>
            <a:xfrm>
              <a:off x="-53125775" y="3976300"/>
              <a:ext cx="82725" cy="26800"/>
            </a:xfrm>
            <a:custGeom>
              <a:rect b="b" l="l" r="r" t="t"/>
              <a:pathLst>
                <a:path extrusionOk="0" h="1072" w="3309">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9" name="Google Shape;7069;p77"/>
          <p:cNvGrpSpPr/>
          <p:nvPr/>
        </p:nvGrpSpPr>
        <p:grpSpPr>
          <a:xfrm>
            <a:off x="7961258" y="3828529"/>
            <a:ext cx="358971" cy="358408"/>
            <a:chOff x="-52043575" y="3983125"/>
            <a:chExt cx="319000" cy="318500"/>
          </a:xfrm>
        </p:grpSpPr>
        <p:sp>
          <p:nvSpPr>
            <p:cNvPr id="7070" name="Google Shape;7070;p77"/>
            <p:cNvSpPr/>
            <p:nvPr/>
          </p:nvSpPr>
          <p:spPr>
            <a:xfrm>
              <a:off x="-52043575" y="3983200"/>
              <a:ext cx="55150" cy="105750"/>
            </a:xfrm>
            <a:custGeom>
              <a:rect b="b" l="l" r="r" t="t"/>
              <a:pathLst>
                <a:path extrusionOk="0" h="4230" w="2206">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77"/>
            <p:cNvSpPr/>
            <p:nvPr/>
          </p:nvSpPr>
          <p:spPr>
            <a:xfrm>
              <a:off x="-51985300" y="3983400"/>
              <a:ext cx="204800" cy="129975"/>
            </a:xfrm>
            <a:custGeom>
              <a:rect b="b" l="l" r="r" t="t"/>
              <a:pathLst>
                <a:path extrusionOk="0" h="5199" w="8192">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77"/>
            <p:cNvSpPr/>
            <p:nvPr/>
          </p:nvSpPr>
          <p:spPr>
            <a:xfrm>
              <a:off x="-51855350" y="3987325"/>
              <a:ext cx="74075" cy="89825"/>
            </a:xfrm>
            <a:custGeom>
              <a:rect b="b" l="l" r="r" t="t"/>
              <a:pathLst>
                <a:path extrusionOk="0" h="3593" w="2963">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77"/>
            <p:cNvSpPr/>
            <p:nvPr/>
          </p:nvSpPr>
          <p:spPr>
            <a:xfrm>
              <a:off x="-51985300" y="3987325"/>
              <a:ext cx="74050" cy="89825"/>
            </a:xfrm>
            <a:custGeom>
              <a:rect b="b" l="l" r="r" t="t"/>
              <a:pathLst>
                <a:path extrusionOk="0" h="3593" w="2962">
                  <a:moveTo>
                    <a:pt x="2962" y="1"/>
                  </a:moveTo>
                  <a:cubicBezTo>
                    <a:pt x="1324" y="473"/>
                    <a:pt x="158" y="1891"/>
                    <a:pt x="1" y="3592"/>
                  </a:cubicBezTo>
                  <a:lnTo>
                    <a:pt x="2962" y="3592"/>
                  </a:ln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77"/>
            <p:cNvSpPr/>
            <p:nvPr/>
          </p:nvSpPr>
          <p:spPr>
            <a:xfrm>
              <a:off x="-51985300" y="4190350"/>
              <a:ext cx="204800" cy="111275"/>
            </a:xfrm>
            <a:custGeom>
              <a:rect b="b" l="l" r="r" t="t"/>
              <a:pathLst>
                <a:path extrusionOk="0" h="4451" w="8192">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77"/>
            <p:cNvSpPr/>
            <p:nvPr/>
          </p:nvSpPr>
          <p:spPr>
            <a:xfrm>
              <a:off x="-51985300" y="4133050"/>
              <a:ext cx="204800" cy="55925"/>
            </a:xfrm>
            <a:custGeom>
              <a:rect b="b" l="l" r="r" t="t"/>
              <a:pathLst>
                <a:path extrusionOk="0" h="2237" w="8192">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77"/>
            <p:cNvSpPr/>
            <p:nvPr/>
          </p:nvSpPr>
          <p:spPr>
            <a:xfrm>
              <a:off x="-51780525" y="3983125"/>
              <a:ext cx="55950" cy="105825"/>
            </a:xfrm>
            <a:custGeom>
              <a:rect b="b" l="l" r="r" t="t"/>
              <a:pathLst>
                <a:path extrusionOk="0" h="4233" w="2238">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77"/>
            <p:cNvSpPr/>
            <p:nvPr/>
          </p:nvSpPr>
          <p:spPr>
            <a:xfrm>
              <a:off x="-52023900" y="4139350"/>
              <a:ext cx="18925" cy="63800"/>
            </a:xfrm>
            <a:custGeom>
              <a:rect b="b" l="l" r="r" t="t"/>
              <a:pathLst>
                <a:path extrusionOk="0" h="2552" w="757">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77"/>
            <p:cNvSpPr/>
            <p:nvPr/>
          </p:nvSpPr>
          <p:spPr>
            <a:xfrm>
              <a:off x="-51763200" y="4139350"/>
              <a:ext cx="18925" cy="63800"/>
            </a:xfrm>
            <a:custGeom>
              <a:rect b="b" l="l" r="r" t="t"/>
              <a:pathLst>
                <a:path extrusionOk="0" h="2552" w="757">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9" name="Google Shape;7079;p77"/>
          <p:cNvGrpSpPr/>
          <p:nvPr/>
        </p:nvGrpSpPr>
        <p:grpSpPr>
          <a:xfrm>
            <a:off x="6215199" y="1532546"/>
            <a:ext cx="314662" cy="358971"/>
            <a:chOff x="-56766175" y="3198925"/>
            <a:chExt cx="279625" cy="319000"/>
          </a:xfrm>
        </p:grpSpPr>
        <p:sp>
          <p:nvSpPr>
            <p:cNvPr id="7080" name="Google Shape;7080;p77"/>
            <p:cNvSpPr/>
            <p:nvPr/>
          </p:nvSpPr>
          <p:spPr>
            <a:xfrm>
              <a:off x="-56766175" y="3335975"/>
              <a:ext cx="18925" cy="63825"/>
            </a:xfrm>
            <a:custGeom>
              <a:rect b="b" l="l" r="r" t="t"/>
              <a:pathLst>
                <a:path extrusionOk="0" h="2553" w="757">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77"/>
            <p:cNvSpPr/>
            <p:nvPr/>
          </p:nvSpPr>
          <p:spPr>
            <a:xfrm>
              <a:off x="-56747275" y="3198925"/>
              <a:ext cx="222925" cy="93750"/>
            </a:xfrm>
            <a:custGeom>
              <a:rect b="b" l="l" r="r" t="t"/>
              <a:pathLst>
                <a:path extrusionOk="0" h="3750" w="8917">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77"/>
            <p:cNvSpPr/>
            <p:nvPr/>
          </p:nvSpPr>
          <p:spPr>
            <a:xfrm>
              <a:off x="-56710250" y="3348575"/>
              <a:ext cx="55150" cy="55150"/>
            </a:xfrm>
            <a:custGeom>
              <a:rect b="b" l="l" r="r" t="t"/>
              <a:pathLst>
                <a:path extrusionOk="0" h="2206" w="2206">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77"/>
            <p:cNvSpPr/>
            <p:nvPr/>
          </p:nvSpPr>
          <p:spPr>
            <a:xfrm>
              <a:off x="-56597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77"/>
            <p:cNvSpPr/>
            <p:nvPr/>
          </p:nvSpPr>
          <p:spPr>
            <a:xfrm>
              <a:off x="-56727575" y="3376925"/>
              <a:ext cx="204800" cy="141000"/>
            </a:xfrm>
            <a:custGeom>
              <a:rect b="b" l="l" r="r" t="t"/>
              <a:pathLst>
                <a:path extrusionOk="0" h="5640" w="8192">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77"/>
            <p:cNvSpPr/>
            <p:nvPr/>
          </p:nvSpPr>
          <p:spPr>
            <a:xfrm>
              <a:off x="-56729150" y="3289500"/>
              <a:ext cx="204000" cy="87450"/>
            </a:xfrm>
            <a:custGeom>
              <a:rect b="b" l="l" r="r" t="t"/>
              <a:pathLst>
                <a:path extrusionOk="0" h="3498" w="816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77"/>
            <p:cNvSpPr/>
            <p:nvPr/>
          </p:nvSpPr>
          <p:spPr>
            <a:xfrm>
              <a:off x="-56505475" y="3335975"/>
              <a:ext cx="18925" cy="63825"/>
            </a:xfrm>
            <a:custGeom>
              <a:rect b="b" l="l" r="r" t="t"/>
              <a:pathLst>
                <a:path extrusionOk="0" h="2553" w="757">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7" name="Google Shape;7087;p77"/>
          <p:cNvGrpSpPr/>
          <p:nvPr/>
        </p:nvGrpSpPr>
        <p:grpSpPr>
          <a:xfrm>
            <a:off x="6214313" y="1987846"/>
            <a:ext cx="316434" cy="358099"/>
            <a:chOff x="-56766175" y="3590375"/>
            <a:chExt cx="281200" cy="318225"/>
          </a:xfrm>
        </p:grpSpPr>
        <p:sp>
          <p:nvSpPr>
            <p:cNvPr id="7088" name="Google Shape;7088;p77"/>
            <p:cNvSpPr/>
            <p:nvPr/>
          </p:nvSpPr>
          <p:spPr>
            <a:xfrm>
              <a:off x="-56766175" y="3632900"/>
              <a:ext cx="281200" cy="275700"/>
            </a:xfrm>
            <a:custGeom>
              <a:rect b="b" l="l" r="r" t="t"/>
              <a:pathLst>
                <a:path extrusionOk="0" h="11028" w="11248">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77"/>
            <p:cNvSpPr/>
            <p:nvPr/>
          </p:nvSpPr>
          <p:spPr>
            <a:xfrm>
              <a:off x="-56709475" y="3722700"/>
              <a:ext cx="167800" cy="153600"/>
            </a:xfrm>
            <a:custGeom>
              <a:rect b="b" l="l" r="r" t="t"/>
              <a:pathLst>
                <a:path extrusionOk="0" h="6144" w="6712">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77"/>
            <p:cNvSpPr/>
            <p:nvPr/>
          </p:nvSpPr>
          <p:spPr>
            <a:xfrm>
              <a:off x="-56654325" y="3833750"/>
              <a:ext cx="55150" cy="55950"/>
            </a:xfrm>
            <a:custGeom>
              <a:rect b="b" l="l" r="r" t="t"/>
              <a:pathLst>
                <a:path extrusionOk="0" h="2238" w="2206">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77"/>
            <p:cNvSpPr/>
            <p:nvPr/>
          </p:nvSpPr>
          <p:spPr>
            <a:xfrm>
              <a:off x="-56710250" y="3590375"/>
              <a:ext cx="167775" cy="74850"/>
            </a:xfrm>
            <a:custGeom>
              <a:rect b="b" l="l" r="r" t="t"/>
              <a:pathLst>
                <a:path extrusionOk="0" h="2994" w="6711">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2" name="Google Shape;7092;p77"/>
          <p:cNvGrpSpPr/>
          <p:nvPr/>
        </p:nvGrpSpPr>
        <p:grpSpPr>
          <a:xfrm>
            <a:off x="6251269" y="2429217"/>
            <a:ext cx="272126" cy="358099"/>
            <a:chOff x="-56747275" y="3982600"/>
            <a:chExt cx="241825" cy="318225"/>
          </a:xfrm>
        </p:grpSpPr>
        <p:sp>
          <p:nvSpPr>
            <p:cNvPr id="7093" name="Google Shape;7093;p77"/>
            <p:cNvSpPr/>
            <p:nvPr/>
          </p:nvSpPr>
          <p:spPr>
            <a:xfrm>
              <a:off x="-56635425" y="4076325"/>
              <a:ext cx="18125" cy="37050"/>
            </a:xfrm>
            <a:custGeom>
              <a:rect b="b" l="l" r="r" t="t"/>
              <a:pathLst>
                <a:path extrusionOk="0" h="1482" w="725">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77"/>
            <p:cNvSpPr/>
            <p:nvPr/>
          </p:nvSpPr>
          <p:spPr>
            <a:xfrm>
              <a:off x="-56618900" y="3991275"/>
              <a:ext cx="113450" cy="136250"/>
            </a:xfrm>
            <a:custGeom>
              <a:rect b="b" l="l" r="r" t="t"/>
              <a:pathLst>
                <a:path extrusionOk="0" h="5450" w="4538">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77"/>
            <p:cNvSpPr/>
            <p:nvPr/>
          </p:nvSpPr>
          <p:spPr>
            <a:xfrm>
              <a:off x="-56601550" y="4094450"/>
              <a:ext cx="31525" cy="19700"/>
            </a:xfrm>
            <a:custGeom>
              <a:rect b="b" l="l" r="r" t="t"/>
              <a:pathLst>
                <a:path extrusionOk="0" h="788" w="1261">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77"/>
            <p:cNvSpPr/>
            <p:nvPr/>
          </p:nvSpPr>
          <p:spPr>
            <a:xfrm>
              <a:off x="-56688200" y="4085775"/>
              <a:ext cx="37050" cy="27600"/>
            </a:xfrm>
            <a:custGeom>
              <a:rect b="b" l="l" r="r" t="t"/>
              <a:pathLst>
                <a:path extrusionOk="0" h="1104" w="1482">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77"/>
            <p:cNvSpPr/>
            <p:nvPr/>
          </p:nvSpPr>
          <p:spPr>
            <a:xfrm>
              <a:off x="-56747275" y="3982600"/>
              <a:ext cx="189850" cy="143850"/>
            </a:xfrm>
            <a:custGeom>
              <a:rect b="b" l="l" r="r" t="t"/>
              <a:pathLst>
                <a:path extrusionOk="0" h="5754" w="7594">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77"/>
            <p:cNvSpPr/>
            <p:nvPr/>
          </p:nvSpPr>
          <p:spPr>
            <a:xfrm>
              <a:off x="-56654325" y="4217500"/>
              <a:ext cx="55150" cy="83325"/>
            </a:xfrm>
            <a:custGeom>
              <a:rect b="b" l="l" r="r" t="t"/>
              <a:pathLst>
                <a:path extrusionOk="0" h="3333" w="2206">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77"/>
            <p:cNvSpPr/>
            <p:nvPr/>
          </p:nvSpPr>
          <p:spPr>
            <a:xfrm>
              <a:off x="-56729150" y="4132250"/>
              <a:ext cx="204800" cy="157550"/>
            </a:xfrm>
            <a:custGeom>
              <a:rect b="b" l="l" r="r" t="t"/>
              <a:pathLst>
                <a:path extrusionOk="0" h="6302" w="8192">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0" name="Google Shape;7100;p77"/>
          <p:cNvGrpSpPr/>
          <p:nvPr/>
        </p:nvGrpSpPr>
        <p:grpSpPr>
          <a:xfrm>
            <a:off x="4859020" y="3371455"/>
            <a:ext cx="358999" cy="342991"/>
            <a:chOff x="-54812875" y="3596675"/>
            <a:chExt cx="319025" cy="304800"/>
          </a:xfrm>
        </p:grpSpPr>
        <p:sp>
          <p:nvSpPr>
            <p:cNvPr id="7101" name="Google Shape;7101;p77"/>
            <p:cNvSpPr/>
            <p:nvPr/>
          </p:nvSpPr>
          <p:spPr>
            <a:xfrm>
              <a:off x="-54812875" y="3607700"/>
              <a:ext cx="74850" cy="293775"/>
            </a:xfrm>
            <a:custGeom>
              <a:rect b="b" l="l" r="r" t="t"/>
              <a:pathLst>
                <a:path extrusionOk="0" h="11751" w="2994">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77"/>
            <p:cNvSpPr/>
            <p:nvPr/>
          </p:nvSpPr>
          <p:spPr>
            <a:xfrm>
              <a:off x="-54662425" y="3621875"/>
              <a:ext cx="18125" cy="61450"/>
            </a:xfrm>
            <a:custGeom>
              <a:rect b="b" l="l" r="r" t="t"/>
              <a:pathLst>
                <a:path extrusionOk="0" h="2458" w="725">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77"/>
            <p:cNvSpPr/>
            <p:nvPr/>
          </p:nvSpPr>
          <p:spPr>
            <a:xfrm>
              <a:off x="-54737250" y="3652600"/>
              <a:ext cx="66175" cy="37825"/>
            </a:xfrm>
            <a:custGeom>
              <a:rect b="b" l="l" r="r" t="t"/>
              <a:pathLst>
                <a:path extrusionOk="0" h="1513" w="2647">
                  <a:moveTo>
                    <a:pt x="0" y="0"/>
                  </a:moveTo>
                  <a:lnTo>
                    <a:pt x="599" y="1512"/>
                  </a:lnTo>
                  <a:lnTo>
                    <a:pt x="2647" y="1512"/>
                  </a:lnTo>
                  <a:cubicBezTo>
                    <a:pt x="2458" y="1103"/>
                    <a:pt x="2206" y="599"/>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77"/>
            <p:cNvSpPr/>
            <p:nvPr/>
          </p:nvSpPr>
          <p:spPr>
            <a:xfrm>
              <a:off x="-54568700" y="3608475"/>
              <a:ext cx="74850" cy="293000"/>
            </a:xfrm>
            <a:custGeom>
              <a:rect b="b" l="l" r="r" t="t"/>
              <a:pathLst>
                <a:path extrusionOk="0" h="11720" w="2994">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77"/>
            <p:cNvSpPr/>
            <p:nvPr/>
          </p:nvSpPr>
          <p:spPr>
            <a:xfrm>
              <a:off x="-54636450" y="3652600"/>
              <a:ext cx="66975" cy="37825"/>
            </a:xfrm>
            <a:custGeom>
              <a:rect b="b" l="l" r="r" t="t"/>
              <a:pathLst>
                <a:path extrusionOk="0" h="1513" w="2679">
                  <a:moveTo>
                    <a:pt x="411" y="0"/>
                  </a:moveTo>
                  <a:cubicBezTo>
                    <a:pt x="411" y="599"/>
                    <a:pt x="221" y="1103"/>
                    <a:pt x="1" y="1512"/>
                  </a:cubicBezTo>
                  <a:lnTo>
                    <a:pt x="2080" y="1512"/>
                  </a:lnTo>
                  <a:lnTo>
                    <a:pt x="2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77"/>
            <p:cNvSpPr/>
            <p:nvPr/>
          </p:nvSpPr>
          <p:spPr>
            <a:xfrm>
              <a:off x="-54760100" y="3596675"/>
              <a:ext cx="212675" cy="37025"/>
            </a:xfrm>
            <a:custGeom>
              <a:rect b="b" l="l" r="r" t="t"/>
              <a:pathLst>
                <a:path extrusionOk="0" h="1481" w="8507">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77"/>
            <p:cNvSpPr/>
            <p:nvPr/>
          </p:nvSpPr>
          <p:spPr>
            <a:xfrm>
              <a:off x="-54738050" y="3708500"/>
              <a:ext cx="169375" cy="186700"/>
            </a:xfrm>
            <a:custGeom>
              <a:rect b="b" l="l" r="r" t="t"/>
              <a:pathLst>
                <a:path extrusionOk="0" h="7468" w="6775">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08" name="Google Shape;7108;p77"/>
          <p:cNvSpPr/>
          <p:nvPr/>
        </p:nvSpPr>
        <p:spPr>
          <a:xfrm>
            <a:off x="5033910" y="3745725"/>
            <a:ext cx="8018" cy="900"/>
          </a:xfrm>
          <a:custGeom>
            <a:rect b="b" l="l" r="r" t="t"/>
            <a:pathLst>
              <a:path extrusionOk="0" h="32" w="285">
                <a:moveTo>
                  <a:pt x="1" y="0"/>
                </a:moveTo>
                <a:cubicBezTo>
                  <a:pt x="95" y="32"/>
                  <a:pt x="158" y="32"/>
                  <a:pt x="284" y="32"/>
                </a:cubicBezTo>
                <a:cubicBezTo>
                  <a:pt x="221" y="32"/>
                  <a:pt x="127"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77"/>
          <p:cNvSpPr/>
          <p:nvPr/>
        </p:nvSpPr>
        <p:spPr>
          <a:xfrm>
            <a:off x="5034361" y="3746598"/>
            <a:ext cx="7118" cy="928"/>
          </a:xfrm>
          <a:custGeom>
            <a:rect b="b" l="l" r="r" t="t"/>
            <a:pathLst>
              <a:path extrusionOk="0" h="33" w="253">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10" name="Google Shape;7110;p77"/>
          <p:cNvGrpSpPr/>
          <p:nvPr/>
        </p:nvGrpSpPr>
        <p:grpSpPr>
          <a:xfrm>
            <a:off x="4881188" y="3827938"/>
            <a:ext cx="314662" cy="358099"/>
            <a:chOff x="-54793175" y="3982600"/>
            <a:chExt cx="279625" cy="318225"/>
          </a:xfrm>
        </p:grpSpPr>
        <p:sp>
          <p:nvSpPr>
            <p:cNvPr id="7111" name="Google Shape;7111;p77"/>
            <p:cNvSpPr/>
            <p:nvPr/>
          </p:nvSpPr>
          <p:spPr>
            <a:xfrm>
              <a:off x="-54646675" y="3982600"/>
              <a:ext cx="113425" cy="111075"/>
            </a:xfrm>
            <a:custGeom>
              <a:rect b="b" l="l" r="r" t="t"/>
              <a:pathLst>
                <a:path extrusionOk="0" h="4443" w="4537">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77"/>
            <p:cNvSpPr/>
            <p:nvPr/>
          </p:nvSpPr>
          <p:spPr>
            <a:xfrm>
              <a:off x="-54644325" y="4003075"/>
              <a:ext cx="36250" cy="90600"/>
            </a:xfrm>
            <a:custGeom>
              <a:rect b="b" l="l" r="r" t="t"/>
              <a:pathLst>
                <a:path extrusionOk="0" h="3624" w="1450">
                  <a:moveTo>
                    <a:pt x="1" y="1"/>
                  </a:moveTo>
                  <a:lnTo>
                    <a:pt x="1" y="3624"/>
                  </a:lnTo>
                  <a:lnTo>
                    <a:pt x="1450" y="3624"/>
                  </a:lnTo>
                  <a:cubicBezTo>
                    <a:pt x="1419" y="1765"/>
                    <a:pt x="726" y="379"/>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77"/>
            <p:cNvSpPr/>
            <p:nvPr/>
          </p:nvSpPr>
          <p:spPr>
            <a:xfrm>
              <a:off x="-54773475" y="3983400"/>
              <a:ext cx="113425" cy="111075"/>
            </a:xfrm>
            <a:custGeom>
              <a:rect b="b" l="l" r="r" t="t"/>
              <a:pathLst>
                <a:path extrusionOk="0" h="4443" w="4537">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77"/>
            <p:cNvSpPr/>
            <p:nvPr/>
          </p:nvSpPr>
          <p:spPr>
            <a:xfrm>
              <a:off x="-54699450" y="4003075"/>
              <a:ext cx="36250" cy="90600"/>
            </a:xfrm>
            <a:custGeom>
              <a:rect b="b" l="l" r="r" t="t"/>
              <a:pathLst>
                <a:path extrusionOk="0" h="3624" w="1450">
                  <a:moveTo>
                    <a:pt x="1450" y="1"/>
                  </a:moveTo>
                  <a:cubicBezTo>
                    <a:pt x="725" y="379"/>
                    <a:pt x="64" y="1765"/>
                    <a:pt x="1" y="3624"/>
                  </a:cubicBezTo>
                  <a:lnTo>
                    <a:pt x="1450" y="3624"/>
                  </a:lnTo>
                  <a:lnTo>
                    <a:pt x="14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77"/>
            <p:cNvSpPr/>
            <p:nvPr/>
          </p:nvSpPr>
          <p:spPr>
            <a:xfrm>
              <a:off x="-54756150" y="4112550"/>
              <a:ext cx="204800" cy="188275"/>
            </a:xfrm>
            <a:custGeom>
              <a:rect b="b" l="l" r="r" t="t"/>
              <a:pathLst>
                <a:path extrusionOk="0" h="7531" w="8192">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77"/>
            <p:cNvSpPr/>
            <p:nvPr/>
          </p:nvSpPr>
          <p:spPr>
            <a:xfrm>
              <a:off x="-54532475" y="4136975"/>
              <a:ext cx="18925" cy="63825"/>
            </a:xfrm>
            <a:custGeom>
              <a:rect b="b" l="l" r="r" t="t"/>
              <a:pathLst>
                <a:path extrusionOk="0" h="2553" w="757">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77"/>
            <p:cNvSpPr/>
            <p:nvPr/>
          </p:nvSpPr>
          <p:spPr>
            <a:xfrm>
              <a:off x="-54793175" y="4136975"/>
              <a:ext cx="18925" cy="65400"/>
            </a:xfrm>
            <a:custGeom>
              <a:rect b="b" l="l" r="r" t="t"/>
              <a:pathLst>
                <a:path extrusionOk="0" h="2616" w="757">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8" name="Google Shape;7118;p77"/>
          <p:cNvGrpSpPr/>
          <p:nvPr/>
        </p:nvGrpSpPr>
        <p:grpSpPr>
          <a:xfrm>
            <a:off x="7092647" y="2887174"/>
            <a:ext cx="314662" cy="358099"/>
            <a:chOff x="-52832000" y="3192625"/>
            <a:chExt cx="279625" cy="318225"/>
          </a:xfrm>
        </p:grpSpPr>
        <p:sp>
          <p:nvSpPr>
            <p:cNvPr id="7119" name="Google Shape;7119;p77"/>
            <p:cNvSpPr/>
            <p:nvPr/>
          </p:nvSpPr>
          <p:spPr>
            <a:xfrm>
              <a:off x="-52574450" y="3306025"/>
              <a:ext cx="22075" cy="110300"/>
            </a:xfrm>
            <a:custGeom>
              <a:rect b="b" l="l" r="r" t="t"/>
              <a:pathLst>
                <a:path extrusionOk="0" h="4412" w="883">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77"/>
            <p:cNvSpPr/>
            <p:nvPr/>
          </p:nvSpPr>
          <p:spPr>
            <a:xfrm>
              <a:off x="-52826475" y="3192625"/>
              <a:ext cx="267800" cy="100050"/>
            </a:xfrm>
            <a:custGeom>
              <a:rect b="b" l="l" r="r" t="t"/>
              <a:pathLst>
                <a:path extrusionOk="0" h="4002" w="10712">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77"/>
            <p:cNvSpPr/>
            <p:nvPr/>
          </p:nvSpPr>
          <p:spPr>
            <a:xfrm>
              <a:off x="-52794975" y="3361175"/>
              <a:ext cx="204800" cy="149675"/>
            </a:xfrm>
            <a:custGeom>
              <a:rect b="b" l="l" r="r" t="t"/>
              <a:pathLst>
                <a:path extrusionOk="0" h="5987" w="8192">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77"/>
            <p:cNvSpPr/>
            <p:nvPr/>
          </p:nvSpPr>
          <p:spPr>
            <a:xfrm>
              <a:off x="-52791025" y="3231225"/>
              <a:ext cx="137850" cy="74825"/>
            </a:xfrm>
            <a:custGeom>
              <a:rect b="b" l="l" r="r" t="t"/>
              <a:pathLst>
                <a:path extrusionOk="0" h="2993" w="5514">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77"/>
            <p:cNvSpPr/>
            <p:nvPr/>
          </p:nvSpPr>
          <p:spPr>
            <a:xfrm>
              <a:off x="-52683125" y="3361950"/>
              <a:ext cx="74825" cy="37850"/>
            </a:xfrm>
            <a:custGeom>
              <a:rect b="b" l="l" r="r" t="t"/>
              <a:pathLst>
                <a:path extrusionOk="0" h="1514" w="2993">
                  <a:moveTo>
                    <a:pt x="0" y="1"/>
                  </a:moveTo>
                  <a:cubicBezTo>
                    <a:pt x="0" y="851"/>
                    <a:pt x="662" y="1513"/>
                    <a:pt x="1481" y="1513"/>
                  </a:cubicBezTo>
                  <a:cubicBezTo>
                    <a:pt x="2300" y="1513"/>
                    <a:pt x="2993" y="820"/>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77"/>
            <p:cNvSpPr/>
            <p:nvPr/>
          </p:nvSpPr>
          <p:spPr>
            <a:xfrm>
              <a:off x="-52794975" y="3247750"/>
              <a:ext cx="204800" cy="104000"/>
            </a:xfrm>
            <a:custGeom>
              <a:rect b="b" l="l" r="r" t="t"/>
              <a:pathLst>
                <a:path extrusionOk="0" h="4160" w="8192">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77"/>
            <p:cNvSpPr/>
            <p:nvPr/>
          </p:nvSpPr>
          <p:spPr>
            <a:xfrm>
              <a:off x="-52776850" y="3361950"/>
              <a:ext cx="74825" cy="37850"/>
            </a:xfrm>
            <a:custGeom>
              <a:rect b="b" l="l" r="r" t="t"/>
              <a:pathLst>
                <a:path extrusionOk="0" h="1514" w="2993">
                  <a:moveTo>
                    <a:pt x="0" y="1"/>
                  </a:moveTo>
                  <a:cubicBezTo>
                    <a:pt x="0" y="851"/>
                    <a:pt x="662" y="1513"/>
                    <a:pt x="1481" y="1513"/>
                  </a:cubicBezTo>
                  <a:cubicBezTo>
                    <a:pt x="2332" y="1513"/>
                    <a:pt x="2993" y="820"/>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77"/>
            <p:cNvSpPr/>
            <p:nvPr/>
          </p:nvSpPr>
          <p:spPr>
            <a:xfrm>
              <a:off x="-52832000" y="3306025"/>
              <a:ext cx="21300" cy="110300"/>
            </a:xfrm>
            <a:custGeom>
              <a:rect b="b" l="l" r="r" t="t"/>
              <a:pathLst>
                <a:path extrusionOk="0" h="4412" w="852">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7" name="Google Shape;7127;p77"/>
          <p:cNvGrpSpPr/>
          <p:nvPr/>
        </p:nvGrpSpPr>
        <p:grpSpPr>
          <a:xfrm>
            <a:off x="5779179" y="2428542"/>
            <a:ext cx="323524" cy="358774"/>
            <a:chOff x="-57162350" y="3982000"/>
            <a:chExt cx="287500" cy="318825"/>
          </a:xfrm>
        </p:grpSpPr>
        <p:sp>
          <p:nvSpPr>
            <p:cNvPr id="7128" name="Google Shape;7128;p77"/>
            <p:cNvSpPr/>
            <p:nvPr/>
          </p:nvSpPr>
          <p:spPr>
            <a:xfrm>
              <a:off x="-56989850" y="4151150"/>
              <a:ext cx="55150" cy="55150"/>
            </a:xfrm>
            <a:custGeom>
              <a:rect b="b" l="l" r="r" t="t"/>
              <a:pathLst>
                <a:path extrusionOk="0" h="2206" w="2206">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77"/>
            <p:cNvSpPr/>
            <p:nvPr/>
          </p:nvSpPr>
          <p:spPr>
            <a:xfrm>
              <a:off x="-57162350" y="3982000"/>
              <a:ext cx="287500" cy="161300"/>
            </a:xfrm>
            <a:custGeom>
              <a:rect b="b" l="l" r="r" t="t"/>
              <a:pathLst>
                <a:path extrusionOk="0" h="6452" w="1150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77"/>
            <p:cNvSpPr/>
            <p:nvPr/>
          </p:nvSpPr>
          <p:spPr>
            <a:xfrm>
              <a:off x="-57119850" y="4066875"/>
              <a:ext cx="126075" cy="111875"/>
            </a:xfrm>
            <a:custGeom>
              <a:rect b="b" l="l" r="r" t="t"/>
              <a:pathLst>
                <a:path extrusionOk="0" h="4475" w="5043">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77"/>
            <p:cNvSpPr/>
            <p:nvPr/>
          </p:nvSpPr>
          <p:spPr>
            <a:xfrm>
              <a:off x="-57100925" y="4151150"/>
              <a:ext cx="55175" cy="55150"/>
            </a:xfrm>
            <a:custGeom>
              <a:rect b="b" l="l" r="r" t="t"/>
              <a:pathLst>
                <a:path extrusionOk="0" h="2206" w="2207">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77"/>
            <p:cNvSpPr/>
            <p:nvPr/>
          </p:nvSpPr>
          <p:spPr>
            <a:xfrm>
              <a:off x="-57119825" y="4179500"/>
              <a:ext cx="204800" cy="121325"/>
            </a:xfrm>
            <a:custGeom>
              <a:rect b="b" l="l" r="r" t="t"/>
              <a:pathLst>
                <a:path extrusionOk="0" h="4853" w="8192">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77"/>
            <p:cNvSpPr/>
            <p:nvPr/>
          </p:nvSpPr>
          <p:spPr>
            <a:xfrm>
              <a:off x="-57158400" y="4156675"/>
              <a:ext cx="18900" cy="63825"/>
            </a:xfrm>
            <a:custGeom>
              <a:rect b="b" l="l" r="r" t="t"/>
              <a:pathLst>
                <a:path extrusionOk="0" h="2553" w="756">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77"/>
            <p:cNvSpPr/>
            <p:nvPr/>
          </p:nvSpPr>
          <p:spPr>
            <a:xfrm>
              <a:off x="-56896125" y="4155875"/>
              <a:ext cx="18925" cy="63825"/>
            </a:xfrm>
            <a:custGeom>
              <a:rect b="b" l="l" r="r" t="t"/>
              <a:pathLst>
                <a:path extrusionOk="0" h="2553" w="757">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77"/>
            <p:cNvSpPr/>
            <p:nvPr/>
          </p:nvSpPr>
          <p:spPr>
            <a:xfrm>
              <a:off x="-56924475" y="4149575"/>
              <a:ext cx="9450" cy="29175"/>
            </a:xfrm>
            <a:custGeom>
              <a:rect b="b" l="l" r="r" t="t"/>
              <a:pathLst>
                <a:path extrusionOk="0" h="1167" w="378">
                  <a:moveTo>
                    <a:pt x="0" y="1"/>
                  </a:moveTo>
                  <a:cubicBezTo>
                    <a:pt x="221" y="379"/>
                    <a:pt x="378" y="757"/>
                    <a:pt x="378" y="1166"/>
                  </a:cubicBezTo>
                  <a:lnTo>
                    <a:pt x="378" y="883"/>
                  </a:lnTo>
                  <a:lnTo>
                    <a:pt x="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6" name="Google Shape;7136;p77"/>
          <p:cNvGrpSpPr/>
          <p:nvPr/>
        </p:nvGrpSpPr>
        <p:grpSpPr>
          <a:xfrm>
            <a:off x="7070492" y="3359048"/>
            <a:ext cx="358971" cy="357198"/>
            <a:chOff x="-52851675" y="3585650"/>
            <a:chExt cx="319000" cy="317425"/>
          </a:xfrm>
        </p:grpSpPr>
        <p:sp>
          <p:nvSpPr>
            <p:cNvPr id="7137" name="Google Shape;7137;p77"/>
            <p:cNvSpPr/>
            <p:nvPr/>
          </p:nvSpPr>
          <p:spPr>
            <a:xfrm>
              <a:off x="-52851675" y="3641575"/>
              <a:ext cx="319000" cy="106350"/>
            </a:xfrm>
            <a:custGeom>
              <a:rect b="b" l="l" r="r" t="t"/>
              <a:pathLst>
                <a:path extrusionOk="0" h="4254" w="1276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77"/>
            <p:cNvSpPr/>
            <p:nvPr/>
          </p:nvSpPr>
          <p:spPr>
            <a:xfrm>
              <a:off x="-52787100" y="3585650"/>
              <a:ext cx="189050" cy="52000"/>
            </a:xfrm>
            <a:custGeom>
              <a:rect b="b" l="l" r="r" t="t"/>
              <a:pathLst>
                <a:path extrusionOk="0" h="2080" w="7562">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77"/>
            <p:cNvSpPr/>
            <p:nvPr/>
          </p:nvSpPr>
          <p:spPr>
            <a:xfrm>
              <a:off x="-52794975" y="3696700"/>
              <a:ext cx="127625" cy="74850"/>
            </a:xfrm>
            <a:custGeom>
              <a:rect b="b" l="l" r="r" t="t"/>
              <a:pathLst>
                <a:path extrusionOk="0" h="2994" w="5105">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77"/>
            <p:cNvSpPr/>
            <p:nvPr/>
          </p:nvSpPr>
          <p:spPr>
            <a:xfrm>
              <a:off x="-52795750" y="3700625"/>
              <a:ext cx="204800" cy="202450"/>
            </a:xfrm>
            <a:custGeom>
              <a:rect b="b" l="l" r="r" t="t"/>
              <a:pathLst>
                <a:path extrusionOk="0" h="8098" w="8192">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77"/>
            <p:cNvSpPr/>
            <p:nvPr/>
          </p:nvSpPr>
          <p:spPr>
            <a:xfrm>
              <a:off x="-52832775" y="3740025"/>
              <a:ext cx="18125" cy="64600"/>
            </a:xfrm>
            <a:custGeom>
              <a:rect b="b" l="l" r="r" t="t"/>
              <a:pathLst>
                <a:path extrusionOk="0" h="2584" w="725">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77"/>
            <p:cNvSpPr/>
            <p:nvPr/>
          </p:nvSpPr>
          <p:spPr>
            <a:xfrm>
              <a:off x="-52570500" y="3740025"/>
              <a:ext cx="18925" cy="64600"/>
            </a:xfrm>
            <a:custGeom>
              <a:rect b="b" l="l" r="r" t="t"/>
              <a:pathLst>
                <a:path extrusionOk="0" h="2584" w="757">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3" name="Google Shape;7143;p77"/>
          <p:cNvGrpSpPr/>
          <p:nvPr/>
        </p:nvGrpSpPr>
        <p:grpSpPr>
          <a:xfrm>
            <a:off x="7092647" y="3820849"/>
            <a:ext cx="314662" cy="358999"/>
            <a:chOff x="-52832000" y="3976300"/>
            <a:chExt cx="279625" cy="319025"/>
          </a:xfrm>
        </p:grpSpPr>
        <p:sp>
          <p:nvSpPr>
            <p:cNvPr id="7144" name="Google Shape;7144;p77"/>
            <p:cNvSpPr/>
            <p:nvPr/>
          </p:nvSpPr>
          <p:spPr>
            <a:xfrm>
              <a:off x="-52794975" y="3976300"/>
              <a:ext cx="204800" cy="112650"/>
            </a:xfrm>
            <a:custGeom>
              <a:rect b="b" l="l" r="r" t="t"/>
              <a:pathLst>
                <a:path extrusionOk="0" h="4506" w="8192">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77"/>
            <p:cNvSpPr/>
            <p:nvPr/>
          </p:nvSpPr>
          <p:spPr>
            <a:xfrm>
              <a:off x="-52757175" y="4051125"/>
              <a:ext cx="167000" cy="94550"/>
            </a:xfrm>
            <a:custGeom>
              <a:rect b="b" l="l" r="r" t="t"/>
              <a:pathLst>
                <a:path extrusionOk="0" h="3782" w="668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77"/>
            <p:cNvSpPr/>
            <p:nvPr/>
          </p:nvSpPr>
          <p:spPr>
            <a:xfrm>
              <a:off x="-52794975" y="4088925"/>
              <a:ext cx="204025" cy="206400"/>
            </a:xfrm>
            <a:custGeom>
              <a:rect b="b" l="l" r="r" t="t"/>
              <a:pathLst>
                <a:path extrusionOk="0" h="8256" w="8161">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77"/>
            <p:cNvSpPr/>
            <p:nvPr/>
          </p:nvSpPr>
          <p:spPr>
            <a:xfrm>
              <a:off x="-52832000"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77"/>
            <p:cNvSpPr/>
            <p:nvPr/>
          </p:nvSpPr>
          <p:spPr>
            <a:xfrm>
              <a:off x="-52571300" y="4132250"/>
              <a:ext cx="18925" cy="63825"/>
            </a:xfrm>
            <a:custGeom>
              <a:rect b="b" l="l" r="r" t="t"/>
              <a:pathLst>
                <a:path extrusionOk="0" h="2553" w="757">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9" name="Google Shape;7149;p77"/>
          <p:cNvGrpSpPr/>
          <p:nvPr/>
        </p:nvGrpSpPr>
        <p:grpSpPr>
          <a:xfrm>
            <a:off x="6209853" y="4275497"/>
            <a:ext cx="316434" cy="358099"/>
            <a:chOff x="-51633225" y="3198925"/>
            <a:chExt cx="281200" cy="318225"/>
          </a:xfrm>
        </p:grpSpPr>
        <p:sp>
          <p:nvSpPr>
            <p:cNvPr id="7150" name="Google Shape;7150;p77"/>
            <p:cNvSpPr/>
            <p:nvPr/>
          </p:nvSpPr>
          <p:spPr>
            <a:xfrm>
              <a:off x="-51633225" y="3353300"/>
              <a:ext cx="18925" cy="63825"/>
            </a:xfrm>
            <a:custGeom>
              <a:rect b="b" l="l" r="r" t="t"/>
              <a:pathLst>
                <a:path extrusionOk="0" h="2553" w="757">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77"/>
            <p:cNvSpPr/>
            <p:nvPr/>
          </p:nvSpPr>
          <p:spPr>
            <a:xfrm>
              <a:off x="-51595425" y="3348575"/>
              <a:ext cx="204800" cy="168575"/>
            </a:xfrm>
            <a:custGeom>
              <a:rect b="b" l="l" r="r" t="t"/>
              <a:pathLst>
                <a:path extrusionOk="0" h="6743" w="8192">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77"/>
            <p:cNvSpPr/>
            <p:nvPr/>
          </p:nvSpPr>
          <p:spPr>
            <a:xfrm>
              <a:off x="-51633225" y="3292650"/>
              <a:ext cx="279625" cy="37050"/>
            </a:xfrm>
            <a:custGeom>
              <a:rect b="b" l="l" r="r" t="t"/>
              <a:pathLst>
                <a:path extrusionOk="0" h="1482" w="11185">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77"/>
            <p:cNvSpPr/>
            <p:nvPr/>
          </p:nvSpPr>
          <p:spPr>
            <a:xfrm>
              <a:off x="-51492250" y="3198925"/>
              <a:ext cx="98475" cy="74850"/>
            </a:xfrm>
            <a:custGeom>
              <a:rect b="b" l="l" r="r" t="t"/>
              <a:pathLst>
                <a:path extrusionOk="0" h="2994" w="3939">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77"/>
            <p:cNvSpPr/>
            <p:nvPr/>
          </p:nvSpPr>
          <p:spPr>
            <a:xfrm>
              <a:off x="-51590700" y="3198925"/>
              <a:ext cx="98475" cy="74850"/>
            </a:xfrm>
            <a:custGeom>
              <a:rect b="b" l="l" r="r" t="t"/>
              <a:pathLst>
                <a:path extrusionOk="0" h="2994" w="3939">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77"/>
            <p:cNvSpPr/>
            <p:nvPr/>
          </p:nvSpPr>
          <p:spPr>
            <a:xfrm>
              <a:off x="-51517450" y="3218600"/>
              <a:ext cx="52000" cy="55950"/>
            </a:xfrm>
            <a:custGeom>
              <a:rect b="b" l="l" r="r" t="t"/>
              <a:pathLst>
                <a:path extrusionOk="0" h="2238" w="208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77"/>
            <p:cNvSpPr/>
            <p:nvPr/>
          </p:nvSpPr>
          <p:spPr>
            <a:xfrm>
              <a:off x="-51370950" y="3354075"/>
              <a:ext cx="18925" cy="64625"/>
            </a:xfrm>
            <a:custGeom>
              <a:rect b="b" l="l" r="r" t="t"/>
              <a:pathLst>
                <a:path extrusionOk="0" h="2585" w="757">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7" name="Google Shape;7157;p77"/>
          <p:cNvGrpSpPr/>
          <p:nvPr/>
        </p:nvGrpSpPr>
        <p:grpSpPr>
          <a:xfrm>
            <a:off x="6628676" y="1533418"/>
            <a:ext cx="365188" cy="357226"/>
            <a:chOff x="-56396775" y="3199700"/>
            <a:chExt cx="324525" cy="317450"/>
          </a:xfrm>
        </p:grpSpPr>
        <p:sp>
          <p:nvSpPr>
            <p:cNvPr id="7158" name="Google Shape;7158;p77"/>
            <p:cNvSpPr/>
            <p:nvPr/>
          </p:nvSpPr>
          <p:spPr>
            <a:xfrm>
              <a:off x="-56374725" y="3353300"/>
              <a:ext cx="18925" cy="63825"/>
            </a:xfrm>
            <a:custGeom>
              <a:rect b="b" l="l" r="r" t="t"/>
              <a:pathLst>
                <a:path extrusionOk="0" h="2553" w="757">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77"/>
            <p:cNvSpPr/>
            <p:nvPr/>
          </p:nvSpPr>
          <p:spPr>
            <a:xfrm>
              <a:off x="-56333775" y="3199700"/>
              <a:ext cx="198500" cy="73275"/>
            </a:xfrm>
            <a:custGeom>
              <a:rect b="b" l="l" r="r" t="t"/>
              <a:pathLst>
                <a:path extrusionOk="0" h="2931" w="794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77"/>
            <p:cNvSpPr/>
            <p:nvPr/>
          </p:nvSpPr>
          <p:spPr>
            <a:xfrm>
              <a:off x="-56396775" y="3273325"/>
              <a:ext cx="324525" cy="58725"/>
            </a:xfrm>
            <a:custGeom>
              <a:rect b="b" l="l" r="r" t="t"/>
              <a:pathLst>
                <a:path extrusionOk="0" h="2349" w="12981">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77"/>
            <p:cNvSpPr/>
            <p:nvPr/>
          </p:nvSpPr>
          <p:spPr>
            <a:xfrm>
              <a:off x="-56336925" y="3346200"/>
              <a:ext cx="204800" cy="78800"/>
            </a:xfrm>
            <a:custGeom>
              <a:rect b="b" l="l" r="r" t="t"/>
              <a:pathLst>
                <a:path extrusionOk="0" h="3152" w="8192">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77"/>
            <p:cNvSpPr/>
            <p:nvPr/>
          </p:nvSpPr>
          <p:spPr>
            <a:xfrm>
              <a:off x="-56332200" y="3406850"/>
              <a:ext cx="193775" cy="110300"/>
            </a:xfrm>
            <a:custGeom>
              <a:rect b="b" l="l" r="r" t="t"/>
              <a:pathLst>
                <a:path extrusionOk="0" h="4412" w="7751">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77"/>
            <p:cNvSpPr/>
            <p:nvPr/>
          </p:nvSpPr>
          <p:spPr>
            <a:xfrm>
              <a:off x="-56113225" y="3354075"/>
              <a:ext cx="18125" cy="64625"/>
            </a:xfrm>
            <a:custGeom>
              <a:rect b="b" l="l" r="r" t="t"/>
              <a:pathLst>
                <a:path extrusionOk="0" h="2585" w="725">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4" name="Google Shape;7164;p77"/>
          <p:cNvGrpSpPr/>
          <p:nvPr/>
        </p:nvGrpSpPr>
        <p:grpSpPr>
          <a:xfrm>
            <a:off x="6631771" y="1999353"/>
            <a:ext cx="358999" cy="335958"/>
            <a:chOff x="-56394425" y="3600600"/>
            <a:chExt cx="319025" cy="298550"/>
          </a:xfrm>
        </p:grpSpPr>
        <p:sp>
          <p:nvSpPr>
            <p:cNvPr id="7165" name="Google Shape;7165;p77"/>
            <p:cNvSpPr/>
            <p:nvPr/>
          </p:nvSpPr>
          <p:spPr>
            <a:xfrm>
              <a:off x="-56272325" y="3861300"/>
              <a:ext cx="74825" cy="37850"/>
            </a:xfrm>
            <a:custGeom>
              <a:rect b="b" l="l" r="r" t="t"/>
              <a:pathLst>
                <a:path extrusionOk="0" h="1514" w="2993">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77"/>
            <p:cNvSpPr/>
            <p:nvPr/>
          </p:nvSpPr>
          <p:spPr>
            <a:xfrm>
              <a:off x="-56297550" y="3600600"/>
              <a:ext cx="126050" cy="71700"/>
            </a:xfrm>
            <a:custGeom>
              <a:rect b="b" l="l" r="r" t="t"/>
              <a:pathLst>
                <a:path extrusionOk="0" h="2868" w="5042">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77"/>
            <p:cNvSpPr/>
            <p:nvPr/>
          </p:nvSpPr>
          <p:spPr>
            <a:xfrm>
              <a:off x="-56394425" y="3635275"/>
              <a:ext cx="319025" cy="233925"/>
            </a:xfrm>
            <a:custGeom>
              <a:rect b="b" l="l" r="r" t="t"/>
              <a:pathLst>
                <a:path extrusionOk="0" h="9357" w="12761">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8" name="Google Shape;7168;p77"/>
          <p:cNvGrpSpPr/>
          <p:nvPr/>
        </p:nvGrpSpPr>
        <p:grpSpPr>
          <a:xfrm>
            <a:off x="6662538" y="2430117"/>
            <a:ext cx="327068" cy="357198"/>
            <a:chOff x="-56379450" y="3983400"/>
            <a:chExt cx="290650" cy="317425"/>
          </a:xfrm>
        </p:grpSpPr>
        <p:sp>
          <p:nvSpPr>
            <p:cNvPr id="7169" name="Google Shape;7169;p77"/>
            <p:cNvSpPr/>
            <p:nvPr/>
          </p:nvSpPr>
          <p:spPr>
            <a:xfrm>
              <a:off x="-56330625" y="3983400"/>
              <a:ext cx="241825" cy="111075"/>
            </a:xfrm>
            <a:custGeom>
              <a:rect b="b" l="l" r="r" t="t"/>
              <a:pathLst>
                <a:path extrusionOk="0" h="4443" w="9673">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77"/>
            <p:cNvSpPr/>
            <p:nvPr/>
          </p:nvSpPr>
          <p:spPr>
            <a:xfrm>
              <a:off x="-56350300" y="4058225"/>
              <a:ext cx="186675" cy="55150"/>
            </a:xfrm>
            <a:custGeom>
              <a:rect b="b" l="l" r="r" t="t"/>
              <a:pathLst>
                <a:path extrusionOk="0" h="2206" w="7467">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77"/>
            <p:cNvSpPr/>
            <p:nvPr/>
          </p:nvSpPr>
          <p:spPr>
            <a:xfrm>
              <a:off x="-56245550" y="4168275"/>
              <a:ext cx="78000" cy="26600"/>
            </a:xfrm>
            <a:custGeom>
              <a:rect b="b" l="l" r="r" t="t"/>
              <a:pathLst>
                <a:path extrusionOk="0" h="1064" w="312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77"/>
            <p:cNvSpPr/>
            <p:nvPr/>
          </p:nvSpPr>
          <p:spPr>
            <a:xfrm>
              <a:off x="-56359750" y="4112550"/>
              <a:ext cx="204800" cy="53100"/>
            </a:xfrm>
            <a:custGeom>
              <a:rect b="b" l="l" r="r" t="t"/>
              <a:pathLst>
                <a:path extrusionOk="0" h="2124" w="8192">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77"/>
            <p:cNvSpPr/>
            <p:nvPr/>
          </p:nvSpPr>
          <p:spPr>
            <a:xfrm>
              <a:off x="-56345575" y="4169000"/>
              <a:ext cx="77200" cy="26325"/>
            </a:xfrm>
            <a:custGeom>
              <a:rect b="b" l="l" r="r" t="t"/>
              <a:pathLst>
                <a:path extrusionOk="0" h="1053" w="3088">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77"/>
            <p:cNvSpPr/>
            <p:nvPr/>
          </p:nvSpPr>
          <p:spPr>
            <a:xfrm>
              <a:off x="-56379450" y="4180300"/>
              <a:ext cx="242600" cy="120525"/>
            </a:xfrm>
            <a:custGeom>
              <a:rect b="b" l="l" r="r" t="t"/>
              <a:pathLst>
                <a:path extrusionOk="0" h="4821" w="9704">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77"/>
            <p:cNvSpPr/>
            <p:nvPr/>
          </p:nvSpPr>
          <p:spPr>
            <a:xfrm>
              <a:off x="-56181750" y="4039300"/>
              <a:ext cx="0" cy="25"/>
            </a:xfrm>
            <a:custGeom>
              <a:rect b="b" l="l" r="r" t="t"/>
              <a:pathLst>
                <a:path extrusionOk="0" h="1" w="0">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77"/>
            <p:cNvSpPr/>
            <p:nvPr/>
          </p:nvSpPr>
          <p:spPr>
            <a:xfrm>
              <a:off x="-56332200" y="4039300"/>
              <a:ext cx="25" cy="25"/>
            </a:xfrm>
            <a:custGeom>
              <a:rect b="b" l="l" r="r" t="t"/>
              <a:pathLst>
                <a:path extrusionOk="0" h="1" w="1">
                  <a:moveTo>
                    <a:pt x="1"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7" name="Google Shape;7177;p77"/>
          <p:cNvGrpSpPr/>
          <p:nvPr/>
        </p:nvGrpSpPr>
        <p:grpSpPr>
          <a:xfrm>
            <a:off x="5326242" y="2894264"/>
            <a:ext cx="316434" cy="358971"/>
            <a:chOff x="-54401725" y="3198925"/>
            <a:chExt cx="281200" cy="319000"/>
          </a:xfrm>
        </p:grpSpPr>
        <p:sp>
          <p:nvSpPr>
            <p:cNvPr id="7178" name="Google Shape;7178;p77"/>
            <p:cNvSpPr/>
            <p:nvPr/>
          </p:nvSpPr>
          <p:spPr>
            <a:xfrm>
              <a:off x="-54159150" y="3465925"/>
              <a:ext cx="38625" cy="52000"/>
            </a:xfrm>
            <a:custGeom>
              <a:rect b="b" l="l" r="r" t="t"/>
              <a:pathLst>
                <a:path extrusionOk="0" h="2080" w="1545">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77"/>
            <p:cNvSpPr/>
            <p:nvPr/>
          </p:nvSpPr>
          <p:spPr>
            <a:xfrm>
              <a:off x="-54401725" y="3465925"/>
              <a:ext cx="38600" cy="52000"/>
            </a:xfrm>
            <a:custGeom>
              <a:rect b="b" l="l" r="r" t="t"/>
              <a:pathLst>
                <a:path extrusionOk="0" h="2080" w="1544">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77"/>
            <p:cNvSpPr/>
            <p:nvPr/>
          </p:nvSpPr>
          <p:spPr>
            <a:xfrm>
              <a:off x="-54176475" y="3224125"/>
              <a:ext cx="17350" cy="61450"/>
            </a:xfrm>
            <a:custGeom>
              <a:rect b="b" l="l" r="r" t="t"/>
              <a:pathLst>
                <a:path extrusionOk="0" h="2458" w="694">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77"/>
            <p:cNvSpPr/>
            <p:nvPr/>
          </p:nvSpPr>
          <p:spPr>
            <a:xfrm>
              <a:off x="-54385975" y="3198925"/>
              <a:ext cx="198500" cy="74850"/>
            </a:xfrm>
            <a:custGeom>
              <a:rect b="b" l="l" r="r" t="t"/>
              <a:pathLst>
                <a:path extrusionOk="0" h="2994" w="794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77"/>
            <p:cNvSpPr/>
            <p:nvPr/>
          </p:nvSpPr>
          <p:spPr>
            <a:xfrm>
              <a:off x="-54400950" y="3385575"/>
              <a:ext cx="37050" cy="19725"/>
            </a:xfrm>
            <a:custGeom>
              <a:rect b="b" l="l" r="r" t="t"/>
              <a:pathLst>
                <a:path extrusionOk="0" h="789" w="1482">
                  <a:moveTo>
                    <a:pt x="1" y="1"/>
                  </a:moveTo>
                  <a:lnTo>
                    <a:pt x="1" y="789"/>
                  </a:lnTo>
                  <a:lnTo>
                    <a:pt x="1482" y="78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77"/>
            <p:cNvSpPr/>
            <p:nvPr/>
          </p:nvSpPr>
          <p:spPr>
            <a:xfrm>
              <a:off x="-54401725" y="3292650"/>
              <a:ext cx="128400" cy="74850"/>
            </a:xfrm>
            <a:custGeom>
              <a:rect b="b" l="l" r="r" t="t"/>
              <a:pathLst>
                <a:path extrusionOk="0" h="2994" w="5136">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77"/>
            <p:cNvSpPr/>
            <p:nvPr/>
          </p:nvSpPr>
          <p:spPr>
            <a:xfrm>
              <a:off x="-54250500" y="3266650"/>
              <a:ext cx="128400" cy="99275"/>
            </a:xfrm>
            <a:custGeom>
              <a:rect b="b" l="l" r="r" t="t"/>
              <a:pathLst>
                <a:path extrusionOk="0" h="3971" w="5136">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77"/>
            <p:cNvSpPr/>
            <p:nvPr/>
          </p:nvSpPr>
          <p:spPr>
            <a:xfrm>
              <a:off x="-54159150" y="3385575"/>
              <a:ext cx="37050" cy="19725"/>
            </a:xfrm>
            <a:custGeom>
              <a:rect b="b" l="l" r="r" t="t"/>
              <a:pathLst>
                <a:path extrusionOk="0" h="789" w="1482">
                  <a:moveTo>
                    <a:pt x="1" y="1"/>
                  </a:moveTo>
                  <a:lnTo>
                    <a:pt x="1" y="789"/>
                  </a:lnTo>
                  <a:lnTo>
                    <a:pt x="1482" y="78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77"/>
            <p:cNvSpPr/>
            <p:nvPr/>
          </p:nvSpPr>
          <p:spPr>
            <a:xfrm>
              <a:off x="-54345025" y="3309975"/>
              <a:ext cx="167000" cy="207175"/>
            </a:xfrm>
            <a:custGeom>
              <a:rect b="b" l="l" r="r" t="t"/>
              <a:pathLst>
                <a:path extrusionOk="0" h="8287" w="668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77"/>
            <p:cNvSpPr/>
            <p:nvPr/>
          </p:nvSpPr>
          <p:spPr>
            <a:xfrm>
              <a:off x="-54401725" y="3424175"/>
              <a:ext cx="37825" cy="40975"/>
            </a:xfrm>
            <a:custGeom>
              <a:rect b="b" l="l" r="r" t="t"/>
              <a:pathLst>
                <a:path extrusionOk="0" h="1639" w="1513">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77"/>
            <p:cNvSpPr/>
            <p:nvPr/>
          </p:nvSpPr>
          <p:spPr>
            <a:xfrm>
              <a:off x="-54159150" y="3424175"/>
              <a:ext cx="37050" cy="40975"/>
            </a:xfrm>
            <a:custGeom>
              <a:rect b="b" l="l" r="r" t="t"/>
              <a:pathLst>
                <a:path extrusionOk="0" h="1639" w="1482">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9" name="Google Shape;7189;p77"/>
          <p:cNvGrpSpPr/>
          <p:nvPr/>
        </p:nvGrpSpPr>
        <p:grpSpPr>
          <a:xfrm>
            <a:off x="5327128" y="3364365"/>
            <a:ext cx="314662" cy="358099"/>
            <a:chOff x="-54401725" y="3590375"/>
            <a:chExt cx="279625" cy="318225"/>
          </a:xfrm>
        </p:grpSpPr>
        <p:sp>
          <p:nvSpPr>
            <p:cNvPr id="7190" name="Google Shape;7190;p77"/>
            <p:cNvSpPr/>
            <p:nvPr/>
          </p:nvSpPr>
          <p:spPr>
            <a:xfrm>
              <a:off x="-54194575" y="3721900"/>
              <a:ext cx="35450" cy="19725"/>
            </a:xfrm>
            <a:custGeom>
              <a:rect b="b" l="l" r="r" t="t"/>
              <a:pathLst>
                <a:path extrusionOk="0" h="789" w="1418">
                  <a:moveTo>
                    <a:pt x="0" y="1"/>
                  </a:moveTo>
                  <a:cubicBezTo>
                    <a:pt x="158" y="410"/>
                    <a:pt x="536" y="788"/>
                    <a:pt x="1071" y="788"/>
                  </a:cubicBezTo>
                  <a:lnTo>
                    <a:pt x="1418" y="788"/>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77"/>
            <p:cNvSpPr/>
            <p:nvPr/>
          </p:nvSpPr>
          <p:spPr>
            <a:xfrm>
              <a:off x="-54380450" y="3590375"/>
              <a:ext cx="237075" cy="112650"/>
            </a:xfrm>
            <a:custGeom>
              <a:rect b="b" l="l" r="r" t="t"/>
              <a:pathLst>
                <a:path extrusionOk="0" h="4506" w="9483">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77"/>
            <p:cNvSpPr/>
            <p:nvPr/>
          </p:nvSpPr>
          <p:spPr>
            <a:xfrm>
              <a:off x="-54363925" y="3721900"/>
              <a:ext cx="35475" cy="19725"/>
            </a:xfrm>
            <a:custGeom>
              <a:rect b="b" l="l" r="r" t="t"/>
              <a:pathLst>
                <a:path extrusionOk="0" h="789" w="1419">
                  <a:moveTo>
                    <a:pt x="1" y="1"/>
                  </a:moveTo>
                  <a:lnTo>
                    <a:pt x="1" y="788"/>
                  </a:lnTo>
                  <a:lnTo>
                    <a:pt x="347" y="788"/>
                  </a:lnTo>
                  <a:cubicBezTo>
                    <a:pt x="820" y="788"/>
                    <a:pt x="1261" y="410"/>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77"/>
            <p:cNvSpPr/>
            <p:nvPr/>
          </p:nvSpPr>
          <p:spPr>
            <a:xfrm>
              <a:off x="-54363925" y="3721900"/>
              <a:ext cx="204800" cy="186700"/>
            </a:xfrm>
            <a:custGeom>
              <a:rect b="b" l="l" r="r" t="t"/>
              <a:pathLst>
                <a:path extrusionOk="0" h="7468" w="8192">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77"/>
            <p:cNvSpPr/>
            <p:nvPr/>
          </p:nvSpPr>
          <p:spPr>
            <a:xfrm>
              <a:off x="-54401725" y="3747100"/>
              <a:ext cx="18925" cy="63825"/>
            </a:xfrm>
            <a:custGeom>
              <a:rect b="b" l="l" r="r" t="t"/>
              <a:pathLst>
                <a:path extrusionOk="0" h="2553" w="757">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77"/>
            <p:cNvSpPr/>
            <p:nvPr/>
          </p:nvSpPr>
          <p:spPr>
            <a:xfrm>
              <a:off x="-54140225" y="3746325"/>
              <a:ext cx="18125" cy="63825"/>
            </a:xfrm>
            <a:custGeom>
              <a:rect b="b" l="l" r="r" t="t"/>
              <a:pathLst>
                <a:path extrusionOk="0" h="2553" w="725">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6" name="Google Shape;7196;p77"/>
          <p:cNvGrpSpPr/>
          <p:nvPr/>
        </p:nvGrpSpPr>
        <p:grpSpPr>
          <a:xfrm>
            <a:off x="5324920" y="3827938"/>
            <a:ext cx="319079" cy="358099"/>
            <a:chOff x="-54403300" y="3982600"/>
            <a:chExt cx="283550" cy="318225"/>
          </a:xfrm>
        </p:grpSpPr>
        <p:sp>
          <p:nvSpPr>
            <p:cNvPr id="7197" name="Google Shape;7197;p77"/>
            <p:cNvSpPr/>
            <p:nvPr/>
          </p:nvSpPr>
          <p:spPr>
            <a:xfrm>
              <a:off x="-54273350" y="4036950"/>
              <a:ext cx="27600" cy="27600"/>
            </a:xfrm>
            <a:custGeom>
              <a:rect b="b" l="l" r="r" t="t"/>
              <a:pathLst>
                <a:path extrusionOk="0" h="1104" w="1104">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77"/>
            <p:cNvSpPr/>
            <p:nvPr/>
          </p:nvSpPr>
          <p:spPr>
            <a:xfrm>
              <a:off x="-54383600" y="3982600"/>
              <a:ext cx="241800" cy="130775"/>
            </a:xfrm>
            <a:custGeom>
              <a:rect b="b" l="l" r="r" t="t"/>
              <a:pathLst>
                <a:path extrusionOk="0" h="5231" w="9672">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77"/>
            <p:cNvSpPr/>
            <p:nvPr/>
          </p:nvSpPr>
          <p:spPr>
            <a:xfrm>
              <a:off x="-54403300" y="4122000"/>
              <a:ext cx="58300" cy="140225"/>
            </a:xfrm>
            <a:custGeom>
              <a:rect b="b" l="l" r="r" t="t"/>
              <a:pathLst>
                <a:path extrusionOk="0" h="5609" w="2332">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77"/>
            <p:cNvSpPr/>
            <p:nvPr/>
          </p:nvSpPr>
          <p:spPr>
            <a:xfrm>
              <a:off x="-54346600" y="4132250"/>
              <a:ext cx="167800" cy="168575"/>
            </a:xfrm>
            <a:custGeom>
              <a:rect b="b" l="l" r="r" t="t"/>
              <a:pathLst>
                <a:path extrusionOk="0" h="6743" w="6712">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77"/>
            <p:cNvSpPr/>
            <p:nvPr/>
          </p:nvSpPr>
          <p:spPr>
            <a:xfrm>
              <a:off x="-54177250" y="4122000"/>
              <a:ext cx="57500" cy="141025"/>
            </a:xfrm>
            <a:custGeom>
              <a:rect b="b" l="l" r="r" t="t"/>
              <a:pathLst>
                <a:path extrusionOk="0" h="5641" w="230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2" name="Google Shape;7202;p77"/>
          <p:cNvGrpSpPr/>
          <p:nvPr/>
        </p:nvGrpSpPr>
        <p:grpSpPr>
          <a:xfrm>
            <a:off x="7512313" y="2889172"/>
            <a:ext cx="356298" cy="356973"/>
            <a:chOff x="-52458650" y="3194400"/>
            <a:chExt cx="316625" cy="317225"/>
          </a:xfrm>
        </p:grpSpPr>
        <p:sp>
          <p:nvSpPr>
            <p:cNvPr id="7203" name="Google Shape;7203;p77"/>
            <p:cNvSpPr/>
            <p:nvPr/>
          </p:nvSpPr>
          <p:spPr>
            <a:xfrm>
              <a:off x="-52458650" y="3194400"/>
              <a:ext cx="316625" cy="166000"/>
            </a:xfrm>
            <a:custGeom>
              <a:rect b="b" l="l" r="r" t="t"/>
              <a:pathLst>
                <a:path extrusionOk="0" h="6640" w="12665">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77"/>
            <p:cNvSpPr/>
            <p:nvPr/>
          </p:nvSpPr>
          <p:spPr>
            <a:xfrm>
              <a:off x="-52379100" y="3287125"/>
              <a:ext cx="156750" cy="18925"/>
            </a:xfrm>
            <a:custGeom>
              <a:rect b="b" l="l" r="r" t="t"/>
              <a:pathLst>
                <a:path extrusionOk="0" h="757" w="6270">
                  <a:moveTo>
                    <a:pt x="378" y="1"/>
                  </a:moveTo>
                  <a:lnTo>
                    <a:pt x="0" y="757"/>
                  </a:lnTo>
                  <a:lnTo>
                    <a:pt x="6270" y="757"/>
                  </a:lnTo>
                  <a:lnTo>
                    <a:pt x="58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77"/>
            <p:cNvSpPr/>
            <p:nvPr/>
          </p:nvSpPr>
          <p:spPr>
            <a:xfrm>
              <a:off x="-52383825" y="3361950"/>
              <a:ext cx="55150" cy="37050"/>
            </a:xfrm>
            <a:custGeom>
              <a:rect b="b" l="l" r="r" t="t"/>
              <a:pathLst>
                <a:path extrusionOk="0" h="1482" w="2206">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77"/>
            <p:cNvSpPr/>
            <p:nvPr/>
          </p:nvSpPr>
          <p:spPr>
            <a:xfrm>
              <a:off x="-52401950" y="3380075"/>
              <a:ext cx="204800" cy="131550"/>
            </a:xfrm>
            <a:custGeom>
              <a:rect b="b" l="l" r="r" t="t"/>
              <a:pathLst>
                <a:path extrusionOk="0" h="5262" w="8192">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77"/>
            <p:cNvSpPr/>
            <p:nvPr/>
          </p:nvSpPr>
          <p:spPr>
            <a:xfrm>
              <a:off x="-52272000" y="3361950"/>
              <a:ext cx="55175" cy="37050"/>
            </a:xfrm>
            <a:custGeom>
              <a:rect b="b" l="l" r="r" t="t"/>
              <a:pathLst>
                <a:path extrusionOk="0" h="1482" w="2207">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77"/>
            <p:cNvSpPr/>
            <p:nvPr/>
          </p:nvSpPr>
          <p:spPr>
            <a:xfrm>
              <a:off x="-52402750" y="3324950"/>
              <a:ext cx="204825" cy="46475"/>
            </a:xfrm>
            <a:custGeom>
              <a:rect b="b" l="l" r="r" t="t"/>
              <a:pathLst>
                <a:path extrusionOk="0" h="1859" w="8193">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77"/>
            <p:cNvSpPr/>
            <p:nvPr/>
          </p:nvSpPr>
          <p:spPr>
            <a:xfrm>
              <a:off x="-52440550" y="3349350"/>
              <a:ext cx="18925" cy="63825"/>
            </a:xfrm>
            <a:custGeom>
              <a:rect b="b" l="l" r="r" t="t"/>
              <a:pathLst>
                <a:path extrusionOk="0" h="2553" w="757">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77"/>
            <p:cNvSpPr/>
            <p:nvPr/>
          </p:nvSpPr>
          <p:spPr>
            <a:xfrm>
              <a:off x="-52179050" y="3348575"/>
              <a:ext cx="18125" cy="63825"/>
            </a:xfrm>
            <a:custGeom>
              <a:rect b="b" l="l" r="r" t="t"/>
              <a:pathLst>
                <a:path extrusionOk="0" h="2553" w="725">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1" name="Google Shape;7211;p77"/>
          <p:cNvGrpSpPr/>
          <p:nvPr/>
        </p:nvGrpSpPr>
        <p:grpSpPr>
          <a:xfrm>
            <a:off x="4881188" y="2894264"/>
            <a:ext cx="314662" cy="358971"/>
            <a:chOff x="-54793175" y="3198925"/>
            <a:chExt cx="279625" cy="319000"/>
          </a:xfrm>
        </p:grpSpPr>
        <p:sp>
          <p:nvSpPr>
            <p:cNvPr id="7212" name="Google Shape;7212;p77"/>
            <p:cNvSpPr/>
            <p:nvPr/>
          </p:nvSpPr>
          <p:spPr>
            <a:xfrm>
              <a:off x="-54532475" y="3354075"/>
              <a:ext cx="18925" cy="60675"/>
            </a:xfrm>
            <a:custGeom>
              <a:rect b="b" l="l" r="r" t="t"/>
              <a:pathLst>
                <a:path extrusionOk="0" h="2427" w="757">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77"/>
            <p:cNvSpPr/>
            <p:nvPr/>
          </p:nvSpPr>
          <p:spPr>
            <a:xfrm>
              <a:off x="-54793175" y="3198925"/>
              <a:ext cx="97675" cy="126050"/>
            </a:xfrm>
            <a:custGeom>
              <a:rect b="b" l="l" r="r" t="t"/>
              <a:pathLst>
                <a:path extrusionOk="0" h="5042" w="3907">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77"/>
            <p:cNvSpPr/>
            <p:nvPr/>
          </p:nvSpPr>
          <p:spPr>
            <a:xfrm>
              <a:off x="-54624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77"/>
            <p:cNvSpPr/>
            <p:nvPr/>
          </p:nvSpPr>
          <p:spPr>
            <a:xfrm>
              <a:off x="-54737250" y="3349350"/>
              <a:ext cx="55150" cy="55175"/>
            </a:xfrm>
            <a:custGeom>
              <a:rect b="b" l="l" r="r" t="t"/>
              <a:pathLst>
                <a:path extrusionOk="0" h="2207" w="2206">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77"/>
            <p:cNvSpPr/>
            <p:nvPr/>
          </p:nvSpPr>
          <p:spPr>
            <a:xfrm>
              <a:off x="-54770325" y="3218600"/>
              <a:ext cx="233925" cy="299325"/>
            </a:xfrm>
            <a:custGeom>
              <a:rect b="b" l="l" r="r" t="t"/>
              <a:pathLst>
                <a:path extrusionOk="0" h="11973" w="9357">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77"/>
            <p:cNvSpPr/>
            <p:nvPr/>
          </p:nvSpPr>
          <p:spPr>
            <a:xfrm>
              <a:off x="-54612025" y="3198925"/>
              <a:ext cx="96100" cy="123675"/>
            </a:xfrm>
            <a:custGeom>
              <a:rect b="b" l="l" r="r" t="t"/>
              <a:pathLst>
                <a:path extrusionOk="0" h="4947" w="3844">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77"/>
            <p:cNvSpPr/>
            <p:nvPr/>
          </p:nvSpPr>
          <p:spPr>
            <a:xfrm>
              <a:off x="-54793175" y="3353300"/>
              <a:ext cx="18925" cy="60675"/>
            </a:xfrm>
            <a:custGeom>
              <a:rect b="b" l="l" r="r" t="t"/>
              <a:pathLst>
                <a:path extrusionOk="0" h="2427" w="757">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9" name="Google Shape;7219;p77"/>
          <p:cNvGrpSpPr/>
          <p:nvPr/>
        </p:nvGrpSpPr>
        <p:grpSpPr>
          <a:xfrm>
            <a:off x="7521611" y="3358148"/>
            <a:ext cx="337703" cy="357845"/>
            <a:chOff x="-52450000" y="3584850"/>
            <a:chExt cx="300100" cy="318000"/>
          </a:xfrm>
        </p:grpSpPr>
        <p:sp>
          <p:nvSpPr>
            <p:cNvPr id="7220" name="Google Shape;7220;p77"/>
            <p:cNvSpPr/>
            <p:nvPr/>
          </p:nvSpPr>
          <p:spPr>
            <a:xfrm>
              <a:off x="-52206625" y="3601400"/>
              <a:ext cx="55150" cy="55950"/>
            </a:xfrm>
            <a:custGeom>
              <a:rect b="b" l="l" r="r" t="t"/>
              <a:pathLst>
                <a:path extrusionOk="0" h="2238" w="2206">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77"/>
            <p:cNvSpPr/>
            <p:nvPr/>
          </p:nvSpPr>
          <p:spPr>
            <a:xfrm>
              <a:off x="-52271200" y="3601700"/>
              <a:ext cx="29950" cy="11525"/>
            </a:xfrm>
            <a:custGeom>
              <a:rect b="b" l="l" r="r" t="t"/>
              <a:pathLst>
                <a:path extrusionOk="0" h="461" w="1198">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77"/>
            <p:cNvSpPr/>
            <p:nvPr/>
          </p:nvSpPr>
          <p:spPr>
            <a:xfrm>
              <a:off x="-52225525" y="3584850"/>
              <a:ext cx="30750" cy="44925"/>
            </a:xfrm>
            <a:custGeom>
              <a:rect b="b" l="l" r="r" t="t"/>
              <a:pathLst>
                <a:path extrusionOk="0" h="1797" w="123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77"/>
            <p:cNvSpPr/>
            <p:nvPr/>
          </p:nvSpPr>
          <p:spPr>
            <a:xfrm>
              <a:off x="-52412200" y="3694325"/>
              <a:ext cx="205600" cy="208525"/>
            </a:xfrm>
            <a:custGeom>
              <a:rect b="b" l="l" r="r" t="t"/>
              <a:pathLst>
                <a:path extrusionOk="0" h="8341" w="8224">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77"/>
            <p:cNvSpPr/>
            <p:nvPr/>
          </p:nvSpPr>
          <p:spPr>
            <a:xfrm>
              <a:off x="-52430300" y="3619500"/>
              <a:ext cx="219775" cy="92975"/>
            </a:xfrm>
            <a:custGeom>
              <a:rect b="b" l="l" r="r" t="t"/>
              <a:pathLst>
                <a:path extrusionOk="0" h="3719" w="8791">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77"/>
            <p:cNvSpPr/>
            <p:nvPr/>
          </p:nvSpPr>
          <p:spPr>
            <a:xfrm>
              <a:off x="-52192450" y="3666775"/>
              <a:ext cx="42550" cy="120525"/>
            </a:xfrm>
            <a:custGeom>
              <a:rect b="b" l="l" r="r" t="t"/>
              <a:pathLst>
                <a:path extrusionOk="0" h="4821" w="1702">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77"/>
            <p:cNvSpPr/>
            <p:nvPr/>
          </p:nvSpPr>
          <p:spPr>
            <a:xfrm>
              <a:off x="-52450000"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7" name="Google Shape;7227;p77"/>
          <p:cNvGrpSpPr/>
          <p:nvPr/>
        </p:nvGrpSpPr>
        <p:grpSpPr>
          <a:xfrm>
            <a:off x="7533131" y="3822621"/>
            <a:ext cx="314662" cy="357226"/>
            <a:chOff x="-52440550" y="3977875"/>
            <a:chExt cx="279625" cy="317450"/>
          </a:xfrm>
        </p:grpSpPr>
        <p:sp>
          <p:nvSpPr>
            <p:cNvPr id="7228" name="Google Shape;7228;p77"/>
            <p:cNvSpPr/>
            <p:nvPr/>
          </p:nvSpPr>
          <p:spPr>
            <a:xfrm>
              <a:off x="-52403525" y="4052700"/>
              <a:ext cx="76425" cy="18150"/>
            </a:xfrm>
            <a:custGeom>
              <a:rect b="b" l="l" r="r" t="t"/>
              <a:pathLst>
                <a:path extrusionOk="0" h="726" w="3057">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77"/>
            <p:cNvSpPr/>
            <p:nvPr/>
          </p:nvSpPr>
          <p:spPr>
            <a:xfrm>
              <a:off x="-52357850" y="4088925"/>
              <a:ext cx="168575" cy="33075"/>
            </a:xfrm>
            <a:custGeom>
              <a:rect b="b" l="l" r="r" t="t"/>
              <a:pathLst>
                <a:path extrusionOk="0" h="1323" w="6743">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77"/>
            <p:cNvSpPr/>
            <p:nvPr/>
          </p:nvSpPr>
          <p:spPr>
            <a:xfrm>
              <a:off x="-52309000" y="40519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77"/>
            <p:cNvSpPr/>
            <p:nvPr/>
          </p:nvSpPr>
          <p:spPr>
            <a:xfrm>
              <a:off x="-52402750" y="3977875"/>
              <a:ext cx="204825" cy="55950"/>
            </a:xfrm>
            <a:custGeom>
              <a:rect b="b" l="l" r="r" t="t"/>
              <a:pathLst>
                <a:path extrusionOk="0" h="2238" w="8193">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77"/>
            <p:cNvSpPr/>
            <p:nvPr/>
          </p:nvSpPr>
          <p:spPr>
            <a:xfrm>
              <a:off x="-52275150" y="4052700"/>
              <a:ext cx="77225" cy="17350"/>
            </a:xfrm>
            <a:custGeom>
              <a:rect b="b" l="l" r="r" t="t"/>
              <a:pathLst>
                <a:path extrusionOk="0" h="694" w="3089">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77"/>
            <p:cNvSpPr/>
            <p:nvPr/>
          </p:nvSpPr>
          <p:spPr>
            <a:xfrm>
              <a:off x="-52403525" y="4089725"/>
              <a:ext cx="204800" cy="205600"/>
            </a:xfrm>
            <a:custGeom>
              <a:rect b="b" l="l" r="r" t="t"/>
              <a:pathLst>
                <a:path extrusionOk="0" h="8224" w="8192">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77"/>
            <p:cNvSpPr/>
            <p:nvPr/>
          </p:nvSpPr>
          <p:spPr>
            <a:xfrm>
              <a:off x="-52179050" y="4132250"/>
              <a:ext cx="18125" cy="63825"/>
            </a:xfrm>
            <a:custGeom>
              <a:rect b="b" l="l" r="r" t="t"/>
              <a:pathLst>
                <a:path extrusionOk="0" h="2553" w="725">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77"/>
            <p:cNvSpPr/>
            <p:nvPr/>
          </p:nvSpPr>
          <p:spPr>
            <a:xfrm>
              <a:off x="-52440550" y="4132250"/>
              <a:ext cx="18925" cy="63825"/>
            </a:xfrm>
            <a:custGeom>
              <a:rect b="b" l="l" r="r" t="t"/>
              <a:pathLst>
                <a:path extrusionOk="0" h="2553" w="757">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6" name="Google Shape;7236;p77"/>
          <p:cNvGrpSpPr/>
          <p:nvPr/>
        </p:nvGrpSpPr>
        <p:grpSpPr>
          <a:xfrm>
            <a:off x="6645066" y="4278827"/>
            <a:ext cx="314662" cy="358999"/>
            <a:chOff x="-51623775" y="3584850"/>
            <a:chExt cx="279625" cy="319025"/>
          </a:xfrm>
        </p:grpSpPr>
        <p:sp>
          <p:nvSpPr>
            <p:cNvPr id="7237" name="Google Shape;7237;p77"/>
            <p:cNvSpPr/>
            <p:nvPr/>
          </p:nvSpPr>
          <p:spPr>
            <a:xfrm>
              <a:off x="-51497750" y="3832175"/>
              <a:ext cx="26000" cy="13200"/>
            </a:xfrm>
            <a:custGeom>
              <a:rect b="b" l="l" r="r" t="t"/>
              <a:pathLst>
                <a:path extrusionOk="0" h="528" w="104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77"/>
            <p:cNvSpPr/>
            <p:nvPr/>
          </p:nvSpPr>
          <p:spPr>
            <a:xfrm>
              <a:off x="-51574150" y="3809300"/>
              <a:ext cx="78000" cy="26550"/>
            </a:xfrm>
            <a:custGeom>
              <a:rect b="b" l="l" r="r" t="t"/>
              <a:pathLst>
                <a:path extrusionOk="0" h="1062" w="312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77"/>
            <p:cNvSpPr/>
            <p:nvPr/>
          </p:nvSpPr>
          <p:spPr>
            <a:xfrm>
              <a:off x="-51579675" y="3837675"/>
              <a:ext cx="190625" cy="66200"/>
            </a:xfrm>
            <a:custGeom>
              <a:rect b="b" l="l" r="r" t="t"/>
              <a:pathLst>
                <a:path extrusionOk="0" h="2648" w="7625">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77"/>
            <p:cNvSpPr/>
            <p:nvPr/>
          </p:nvSpPr>
          <p:spPr>
            <a:xfrm>
              <a:off x="-51473350" y="3809250"/>
              <a:ext cx="78000" cy="26500"/>
            </a:xfrm>
            <a:custGeom>
              <a:rect b="b" l="l" r="r" t="t"/>
              <a:pathLst>
                <a:path extrusionOk="0" h="1060" w="312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77"/>
            <p:cNvSpPr/>
            <p:nvPr/>
          </p:nvSpPr>
          <p:spPr>
            <a:xfrm>
              <a:off x="-51598575" y="3584850"/>
              <a:ext cx="226850" cy="111875"/>
            </a:xfrm>
            <a:custGeom>
              <a:rect b="b" l="l" r="r" t="t"/>
              <a:pathLst>
                <a:path extrusionOk="0" h="4475" w="9074">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77"/>
            <p:cNvSpPr/>
            <p:nvPr/>
          </p:nvSpPr>
          <p:spPr>
            <a:xfrm>
              <a:off x="-51623775" y="3703775"/>
              <a:ext cx="18125" cy="63825"/>
            </a:xfrm>
            <a:custGeom>
              <a:rect b="b" l="l" r="r" t="t"/>
              <a:pathLst>
                <a:path extrusionOk="0" h="2553" w="725">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77"/>
            <p:cNvSpPr/>
            <p:nvPr/>
          </p:nvSpPr>
          <p:spPr>
            <a:xfrm>
              <a:off x="-51363075" y="3703000"/>
              <a:ext cx="18925" cy="63825"/>
            </a:xfrm>
            <a:custGeom>
              <a:rect b="b" l="l" r="r" t="t"/>
              <a:pathLst>
                <a:path extrusionOk="0" h="2553" w="757">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77"/>
            <p:cNvSpPr/>
            <p:nvPr/>
          </p:nvSpPr>
          <p:spPr>
            <a:xfrm>
              <a:off x="-51586750" y="3716375"/>
              <a:ext cx="207150" cy="89775"/>
            </a:xfrm>
            <a:custGeom>
              <a:rect b="b" l="l" r="r" t="t"/>
              <a:pathLst>
                <a:path extrusionOk="0" h="3591" w="8286">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77"/>
            <p:cNvSpPr/>
            <p:nvPr/>
          </p:nvSpPr>
          <p:spPr>
            <a:xfrm>
              <a:off x="-51497750" y="3666775"/>
              <a:ext cx="26000" cy="26800"/>
            </a:xfrm>
            <a:custGeom>
              <a:rect b="b" l="l" r="r" t="t"/>
              <a:pathLst>
                <a:path extrusionOk="0" h="1072" w="1040">
                  <a:moveTo>
                    <a:pt x="536" y="0"/>
                  </a:moveTo>
                  <a:lnTo>
                    <a:pt x="0" y="536"/>
                  </a:lnTo>
                  <a:lnTo>
                    <a:pt x="536" y="1071"/>
                  </a:lnTo>
                  <a:lnTo>
                    <a:pt x="1040" y="536"/>
                  </a:lnTo>
                  <a:lnTo>
                    <a:pt x="5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249" name="Shape 7249"/>
        <p:cNvGrpSpPr/>
        <p:nvPr/>
      </p:nvGrpSpPr>
      <p:grpSpPr>
        <a:xfrm>
          <a:off x="0" y="0"/>
          <a:ext cx="0" cy="0"/>
          <a:chOff x="0" y="0"/>
          <a:chExt cx="0" cy="0"/>
        </a:xfrm>
      </p:grpSpPr>
      <p:sp>
        <p:nvSpPr>
          <p:cNvPr id="7250" name="Google Shape;7250;p78"/>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251" name="Google Shape;7251;p78"/>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7252" name="Google Shape;7252;p78"/>
          <p:cNvGrpSpPr/>
          <p:nvPr/>
        </p:nvGrpSpPr>
        <p:grpSpPr>
          <a:xfrm>
            <a:off x="885675" y="1539249"/>
            <a:ext cx="276003" cy="357300"/>
            <a:chOff x="-50469125" y="3183175"/>
            <a:chExt cx="233150" cy="301825"/>
          </a:xfrm>
        </p:grpSpPr>
        <p:sp>
          <p:nvSpPr>
            <p:cNvPr id="7253" name="Google Shape;7253;p78"/>
            <p:cNvSpPr/>
            <p:nvPr/>
          </p:nvSpPr>
          <p:spPr>
            <a:xfrm>
              <a:off x="-50388775" y="3227275"/>
              <a:ext cx="70900" cy="70900"/>
            </a:xfrm>
            <a:custGeom>
              <a:rect b="b" l="l" r="r" t="t"/>
              <a:pathLst>
                <a:path extrusionOk="0" h="2836" w="2836">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78"/>
            <p:cNvSpPr/>
            <p:nvPr/>
          </p:nvSpPr>
          <p:spPr>
            <a:xfrm>
              <a:off x="-50469125" y="3290275"/>
              <a:ext cx="233150" cy="194725"/>
            </a:xfrm>
            <a:custGeom>
              <a:rect b="b" l="l" r="r" t="t"/>
              <a:pathLst>
                <a:path extrusionOk="0" h="7789" w="9326">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78"/>
            <p:cNvSpPr/>
            <p:nvPr/>
          </p:nvSpPr>
          <p:spPr>
            <a:xfrm>
              <a:off x="-50379325" y="3183175"/>
              <a:ext cx="52775" cy="34675"/>
            </a:xfrm>
            <a:custGeom>
              <a:rect b="b" l="l" r="r" t="t"/>
              <a:pathLst>
                <a:path extrusionOk="0" h="1387" w="2111">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6" name="Google Shape;7256;p78"/>
          <p:cNvGrpSpPr/>
          <p:nvPr/>
        </p:nvGrpSpPr>
        <p:grpSpPr>
          <a:xfrm>
            <a:off x="845574" y="1974651"/>
            <a:ext cx="356205" cy="355288"/>
            <a:chOff x="-50504575" y="3550975"/>
            <a:chExt cx="300900" cy="300125"/>
          </a:xfrm>
        </p:grpSpPr>
        <p:sp>
          <p:nvSpPr>
            <p:cNvPr id="7257" name="Google Shape;7257;p78"/>
            <p:cNvSpPr/>
            <p:nvPr/>
          </p:nvSpPr>
          <p:spPr>
            <a:xfrm>
              <a:off x="-50504575" y="3550975"/>
              <a:ext cx="300900" cy="176475"/>
            </a:xfrm>
            <a:custGeom>
              <a:rect b="b" l="l" r="r" t="t"/>
              <a:pathLst>
                <a:path extrusionOk="0" h="7059" w="12036">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78"/>
            <p:cNvSpPr/>
            <p:nvPr/>
          </p:nvSpPr>
          <p:spPr>
            <a:xfrm>
              <a:off x="-50432100" y="3622650"/>
              <a:ext cx="157550" cy="175675"/>
            </a:xfrm>
            <a:custGeom>
              <a:rect b="b" l="l" r="r" t="t"/>
              <a:pathLst>
                <a:path extrusionOk="0" h="7027" w="6302">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78"/>
            <p:cNvSpPr/>
            <p:nvPr/>
          </p:nvSpPr>
          <p:spPr>
            <a:xfrm>
              <a:off x="-50414775" y="3815625"/>
              <a:ext cx="122900" cy="35475"/>
            </a:xfrm>
            <a:custGeom>
              <a:rect b="b" l="l" r="r" t="t"/>
              <a:pathLst>
                <a:path extrusionOk="0" h="1419" w="4916">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78"/>
            <p:cNvSpPr/>
            <p:nvPr/>
          </p:nvSpPr>
          <p:spPr>
            <a:xfrm>
              <a:off x="-50362000" y="3727425"/>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1" name="Google Shape;7261;p78"/>
          <p:cNvGrpSpPr/>
          <p:nvPr/>
        </p:nvGrpSpPr>
        <p:grpSpPr>
          <a:xfrm>
            <a:off x="845574" y="2412893"/>
            <a:ext cx="356205" cy="354341"/>
            <a:chOff x="-50503000" y="3921175"/>
            <a:chExt cx="300900" cy="299325"/>
          </a:xfrm>
        </p:grpSpPr>
        <p:sp>
          <p:nvSpPr>
            <p:cNvPr id="7262" name="Google Shape;7262;p78"/>
            <p:cNvSpPr/>
            <p:nvPr/>
          </p:nvSpPr>
          <p:spPr>
            <a:xfrm>
              <a:off x="-50432900" y="3921175"/>
              <a:ext cx="177250" cy="53575"/>
            </a:xfrm>
            <a:custGeom>
              <a:rect b="b" l="l" r="r" t="t"/>
              <a:pathLst>
                <a:path extrusionOk="0" h="2143" w="7090">
                  <a:moveTo>
                    <a:pt x="1" y="0"/>
                  </a:moveTo>
                  <a:lnTo>
                    <a:pt x="1" y="2143"/>
                  </a:lnTo>
                  <a:lnTo>
                    <a:pt x="7089" y="2143"/>
                  </a:lnTo>
                  <a:lnTo>
                    <a:pt x="7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78"/>
            <p:cNvSpPr/>
            <p:nvPr/>
          </p:nvSpPr>
          <p:spPr>
            <a:xfrm>
              <a:off x="-50503000" y="3921175"/>
              <a:ext cx="52800" cy="53575"/>
            </a:xfrm>
            <a:custGeom>
              <a:rect b="b" l="l" r="r" t="t"/>
              <a:pathLst>
                <a:path extrusionOk="0" h="2143" w="2112">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78"/>
            <p:cNvSpPr/>
            <p:nvPr/>
          </p:nvSpPr>
          <p:spPr>
            <a:xfrm>
              <a:off x="-50237550" y="3921175"/>
              <a:ext cx="35450" cy="53575"/>
            </a:xfrm>
            <a:custGeom>
              <a:rect b="b" l="l" r="r" t="t"/>
              <a:pathLst>
                <a:path extrusionOk="0" h="2143" w="1418">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78"/>
            <p:cNvSpPr/>
            <p:nvPr/>
          </p:nvSpPr>
          <p:spPr>
            <a:xfrm>
              <a:off x="-50414775" y="4045625"/>
              <a:ext cx="159125" cy="122875"/>
            </a:xfrm>
            <a:custGeom>
              <a:rect b="b" l="l" r="r" t="t"/>
              <a:pathLst>
                <a:path extrusionOk="0" h="4915" w="6365">
                  <a:moveTo>
                    <a:pt x="0" y="0"/>
                  </a:moveTo>
                  <a:lnTo>
                    <a:pt x="0" y="4915"/>
                  </a:lnTo>
                  <a:lnTo>
                    <a:pt x="6364" y="4915"/>
                  </a:lnTo>
                  <a:lnTo>
                    <a:pt x="6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78"/>
            <p:cNvSpPr/>
            <p:nvPr/>
          </p:nvSpPr>
          <p:spPr>
            <a:xfrm>
              <a:off x="-50503000" y="3992050"/>
              <a:ext cx="300900" cy="228450"/>
            </a:xfrm>
            <a:custGeom>
              <a:rect b="b" l="l" r="r" t="t"/>
              <a:pathLst>
                <a:path extrusionOk="0" h="9138" w="12036">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7" name="Google Shape;7267;p78"/>
          <p:cNvGrpSpPr/>
          <p:nvPr/>
        </p:nvGrpSpPr>
        <p:grpSpPr>
          <a:xfrm>
            <a:off x="3049627" y="1558811"/>
            <a:ext cx="355258" cy="356205"/>
            <a:chOff x="-48630025" y="3199700"/>
            <a:chExt cx="300100" cy="300900"/>
          </a:xfrm>
        </p:grpSpPr>
        <p:sp>
          <p:nvSpPr>
            <p:cNvPr id="7268" name="Google Shape;7268;p78"/>
            <p:cNvSpPr/>
            <p:nvPr/>
          </p:nvSpPr>
          <p:spPr>
            <a:xfrm>
              <a:off x="-48630025" y="3199700"/>
              <a:ext cx="300100" cy="300900"/>
            </a:xfrm>
            <a:custGeom>
              <a:rect b="b" l="l" r="r" t="t"/>
              <a:pathLst>
                <a:path extrusionOk="0" h="12036" w="12004">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78"/>
            <p:cNvSpPr/>
            <p:nvPr/>
          </p:nvSpPr>
          <p:spPr>
            <a:xfrm>
              <a:off x="-48524475" y="3306025"/>
              <a:ext cx="88225" cy="89050"/>
            </a:xfrm>
            <a:custGeom>
              <a:rect b="b" l="l" r="r" t="t"/>
              <a:pathLst>
                <a:path extrusionOk="0" h="3562" w="3529">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78"/>
            <p:cNvSpPr/>
            <p:nvPr/>
          </p:nvSpPr>
          <p:spPr>
            <a:xfrm>
              <a:off x="-48489025" y="3341475"/>
              <a:ext cx="17350" cy="18150"/>
            </a:xfrm>
            <a:custGeom>
              <a:rect b="b" l="l" r="r" t="t"/>
              <a:pathLst>
                <a:path extrusionOk="0" h="726" w="694">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1" name="Google Shape;7271;p78"/>
          <p:cNvGrpSpPr/>
          <p:nvPr/>
        </p:nvGrpSpPr>
        <p:grpSpPr>
          <a:xfrm>
            <a:off x="3049627" y="1996107"/>
            <a:ext cx="355258" cy="355258"/>
            <a:chOff x="-48630025" y="3569100"/>
            <a:chExt cx="300100" cy="300100"/>
          </a:xfrm>
        </p:grpSpPr>
        <p:sp>
          <p:nvSpPr>
            <p:cNvPr id="7272" name="Google Shape;7272;p78"/>
            <p:cNvSpPr/>
            <p:nvPr/>
          </p:nvSpPr>
          <p:spPr>
            <a:xfrm>
              <a:off x="-48400825" y="3710875"/>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78"/>
            <p:cNvSpPr/>
            <p:nvPr/>
          </p:nvSpPr>
          <p:spPr>
            <a:xfrm>
              <a:off x="-48400825" y="37817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78"/>
            <p:cNvSpPr/>
            <p:nvPr/>
          </p:nvSpPr>
          <p:spPr>
            <a:xfrm>
              <a:off x="-48488250" y="3710875"/>
              <a:ext cx="18150" cy="17350"/>
            </a:xfrm>
            <a:custGeom>
              <a:rect b="b" l="l" r="r" t="t"/>
              <a:pathLst>
                <a:path extrusionOk="0" h="694" w="726">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78"/>
            <p:cNvSpPr/>
            <p:nvPr/>
          </p:nvSpPr>
          <p:spPr>
            <a:xfrm>
              <a:off x="-48488250" y="3640000"/>
              <a:ext cx="18150" cy="17350"/>
            </a:xfrm>
            <a:custGeom>
              <a:rect b="b" l="l" r="r" t="t"/>
              <a:pathLst>
                <a:path extrusionOk="0" h="694" w="726">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78"/>
            <p:cNvSpPr/>
            <p:nvPr/>
          </p:nvSpPr>
          <p:spPr>
            <a:xfrm>
              <a:off x="-48400825" y="36400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78"/>
            <p:cNvSpPr/>
            <p:nvPr/>
          </p:nvSpPr>
          <p:spPr>
            <a:xfrm>
              <a:off x="-48541800" y="3569100"/>
              <a:ext cx="211875" cy="300100"/>
            </a:xfrm>
            <a:custGeom>
              <a:rect b="b" l="l" r="r" t="t"/>
              <a:pathLst>
                <a:path extrusionOk="0" h="12004" w="8475">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78"/>
            <p:cNvSpPr/>
            <p:nvPr/>
          </p:nvSpPr>
          <p:spPr>
            <a:xfrm>
              <a:off x="-48488250" y="3781750"/>
              <a:ext cx="18150" cy="17350"/>
            </a:xfrm>
            <a:custGeom>
              <a:rect b="b" l="l" r="r" t="t"/>
              <a:pathLst>
                <a:path extrusionOk="0" h="694" w="726">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78"/>
            <p:cNvSpPr/>
            <p:nvPr/>
          </p:nvSpPr>
          <p:spPr>
            <a:xfrm>
              <a:off x="-48630025" y="3569900"/>
              <a:ext cx="71700" cy="87450"/>
            </a:xfrm>
            <a:custGeom>
              <a:rect b="b" l="l" r="r" t="t"/>
              <a:pathLst>
                <a:path extrusionOk="0" h="3498" w="2868">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78"/>
            <p:cNvSpPr/>
            <p:nvPr/>
          </p:nvSpPr>
          <p:spPr>
            <a:xfrm>
              <a:off x="-48626875" y="3668350"/>
              <a:ext cx="64625" cy="42550"/>
            </a:xfrm>
            <a:custGeom>
              <a:rect b="b" l="l" r="r" t="t"/>
              <a:pathLst>
                <a:path extrusionOk="0" h="1702" w="2585">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78"/>
            <p:cNvSpPr/>
            <p:nvPr/>
          </p:nvSpPr>
          <p:spPr>
            <a:xfrm>
              <a:off x="-48630025" y="3727425"/>
              <a:ext cx="70925" cy="141775"/>
            </a:xfrm>
            <a:custGeom>
              <a:rect b="b" l="l" r="r" t="t"/>
              <a:pathLst>
                <a:path extrusionOk="0" h="5671" w="2837">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2" name="Google Shape;7282;p78"/>
          <p:cNvGrpSpPr/>
          <p:nvPr/>
        </p:nvGrpSpPr>
        <p:grpSpPr>
          <a:xfrm>
            <a:off x="3050101" y="2433403"/>
            <a:ext cx="354311" cy="353394"/>
            <a:chOff x="-48629225" y="3938500"/>
            <a:chExt cx="299300" cy="298525"/>
          </a:xfrm>
        </p:grpSpPr>
        <p:sp>
          <p:nvSpPr>
            <p:cNvPr id="7283" name="Google Shape;7283;p78"/>
            <p:cNvSpPr/>
            <p:nvPr/>
          </p:nvSpPr>
          <p:spPr>
            <a:xfrm>
              <a:off x="-48629225" y="3938500"/>
              <a:ext cx="299300" cy="298525"/>
            </a:xfrm>
            <a:custGeom>
              <a:rect b="b" l="l" r="r" t="t"/>
              <a:pathLst>
                <a:path extrusionOk="0" h="11941" w="11972">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78"/>
            <p:cNvSpPr/>
            <p:nvPr/>
          </p:nvSpPr>
          <p:spPr>
            <a:xfrm>
              <a:off x="-48496900" y="4119650"/>
              <a:ext cx="35450" cy="47275"/>
            </a:xfrm>
            <a:custGeom>
              <a:rect b="b" l="l" r="r" t="t"/>
              <a:pathLst>
                <a:path extrusionOk="0" h="1891" w="1418">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78"/>
            <p:cNvSpPr/>
            <p:nvPr/>
          </p:nvSpPr>
          <p:spPr>
            <a:xfrm>
              <a:off x="-48495325" y="4073175"/>
              <a:ext cx="29950" cy="31325"/>
            </a:xfrm>
            <a:custGeom>
              <a:rect b="b" l="l" r="r" t="t"/>
              <a:pathLst>
                <a:path extrusionOk="0" h="1253" w="1198">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78"/>
            <p:cNvSpPr/>
            <p:nvPr/>
          </p:nvSpPr>
          <p:spPr>
            <a:xfrm>
              <a:off x="-48559125" y="4009375"/>
              <a:ext cx="159900" cy="149675"/>
            </a:xfrm>
            <a:custGeom>
              <a:rect b="b" l="l" r="r" t="t"/>
              <a:pathLst>
                <a:path extrusionOk="0" h="5987" w="6396">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7" name="Google Shape;7287;p78"/>
          <p:cNvGrpSpPr/>
          <p:nvPr/>
        </p:nvGrpSpPr>
        <p:grpSpPr>
          <a:xfrm>
            <a:off x="1785504" y="2904744"/>
            <a:ext cx="311458" cy="354341"/>
            <a:chOff x="-46762575" y="3200500"/>
            <a:chExt cx="263100" cy="299325"/>
          </a:xfrm>
        </p:grpSpPr>
        <p:sp>
          <p:nvSpPr>
            <p:cNvPr id="7288" name="Google Shape;7288;p78"/>
            <p:cNvSpPr/>
            <p:nvPr/>
          </p:nvSpPr>
          <p:spPr>
            <a:xfrm>
              <a:off x="-46762575" y="3393475"/>
              <a:ext cx="263100" cy="106350"/>
            </a:xfrm>
            <a:custGeom>
              <a:rect b="b" l="l" r="r" t="t"/>
              <a:pathLst>
                <a:path extrusionOk="0" h="4254" w="10524">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78"/>
            <p:cNvSpPr/>
            <p:nvPr/>
          </p:nvSpPr>
          <p:spPr>
            <a:xfrm>
              <a:off x="-46743650" y="3200500"/>
              <a:ext cx="228425" cy="176450"/>
            </a:xfrm>
            <a:custGeom>
              <a:rect b="b" l="l" r="r" t="t"/>
              <a:pathLst>
                <a:path extrusionOk="0" h="7058" w="9137">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78"/>
            <p:cNvSpPr/>
            <p:nvPr/>
          </p:nvSpPr>
          <p:spPr>
            <a:xfrm>
              <a:off x="-46638125" y="32895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78"/>
            <p:cNvSpPr/>
            <p:nvPr/>
          </p:nvSpPr>
          <p:spPr>
            <a:xfrm>
              <a:off x="-46696400" y="3345425"/>
              <a:ext cx="63025" cy="31525"/>
            </a:xfrm>
            <a:custGeom>
              <a:rect b="b" l="l" r="r" t="t"/>
              <a:pathLst>
                <a:path extrusionOk="0" h="1261" w="2521">
                  <a:moveTo>
                    <a:pt x="1261" y="0"/>
                  </a:moveTo>
                  <a:lnTo>
                    <a:pt x="0" y="1260"/>
                  </a:lnTo>
                  <a:lnTo>
                    <a:pt x="2521" y="1260"/>
                  </a:lnTo>
                  <a:lnTo>
                    <a:pt x="1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78"/>
            <p:cNvSpPr/>
            <p:nvPr/>
          </p:nvSpPr>
          <p:spPr>
            <a:xfrm>
              <a:off x="-46616850" y="3345425"/>
              <a:ext cx="53575" cy="31525"/>
            </a:xfrm>
            <a:custGeom>
              <a:rect b="b" l="l" r="r" t="t"/>
              <a:pathLst>
                <a:path extrusionOk="0" h="1261" w="2143">
                  <a:moveTo>
                    <a:pt x="883" y="0"/>
                  </a:moveTo>
                  <a:lnTo>
                    <a:pt x="0" y="945"/>
                  </a:lnTo>
                  <a:lnTo>
                    <a:pt x="315" y="1260"/>
                  </a:lnTo>
                  <a:lnTo>
                    <a:pt x="2143" y="1260"/>
                  </a:lnTo>
                  <a:lnTo>
                    <a:pt x="8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3" name="Google Shape;7293;p78"/>
          <p:cNvGrpSpPr/>
          <p:nvPr/>
        </p:nvGrpSpPr>
        <p:grpSpPr>
          <a:xfrm>
            <a:off x="1763589" y="3363466"/>
            <a:ext cx="355288" cy="312375"/>
            <a:chOff x="-46779900" y="3588000"/>
            <a:chExt cx="300125" cy="263875"/>
          </a:xfrm>
        </p:grpSpPr>
        <p:sp>
          <p:nvSpPr>
            <p:cNvPr id="7294" name="Google Shape;7294;p78"/>
            <p:cNvSpPr/>
            <p:nvPr/>
          </p:nvSpPr>
          <p:spPr>
            <a:xfrm>
              <a:off x="-46746025" y="3588000"/>
              <a:ext cx="230800" cy="263875"/>
            </a:xfrm>
            <a:custGeom>
              <a:rect b="b" l="l" r="r" t="t"/>
              <a:pathLst>
                <a:path extrusionOk="0" h="10555" w="9232">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78"/>
            <p:cNvSpPr/>
            <p:nvPr/>
          </p:nvSpPr>
          <p:spPr>
            <a:xfrm>
              <a:off x="-46674350" y="3710075"/>
              <a:ext cx="91400" cy="122900"/>
            </a:xfrm>
            <a:custGeom>
              <a:rect b="b" l="l" r="r" t="t"/>
              <a:pathLst>
                <a:path extrusionOk="0" h="4916" w="3656">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78"/>
            <p:cNvSpPr/>
            <p:nvPr/>
          </p:nvSpPr>
          <p:spPr>
            <a:xfrm>
              <a:off x="-46779900" y="3754200"/>
              <a:ext cx="17350" cy="70125"/>
            </a:xfrm>
            <a:custGeom>
              <a:rect b="b" l="l" r="r" t="t"/>
              <a:pathLst>
                <a:path extrusionOk="0" h="2805" w="694">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78"/>
            <p:cNvSpPr/>
            <p:nvPr/>
          </p:nvSpPr>
          <p:spPr>
            <a:xfrm>
              <a:off x="-46497925" y="3754200"/>
              <a:ext cx="18150" cy="70125"/>
            </a:xfrm>
            <a:custGeom>
              <a:rect b="b" l="l" r="r" t="t"/>
              <a:pathLst>
                <a:path extrusionOk="0" h="2805" w="726">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8" name="Google Shape;7298;p78"/>
          <p:cNvGrpSpPr/>
          <p:nvPr/>
        </p:nvGrpSpPr>
        <p:grpSpPr>
          <a:xfrm>
            <a:off x="1764062" y="3778388"/>
            <a:ext cx="354341" cy="353394"/>
            <a:chOff x="-46779100" y="3938500"/>
            <a:chExt cx="299325" cy="298525"/>
          </a:xfrm>
        </p:grpSpPr>
        <p:sp>
          <p:nvSpPr>
            <p:cNvPr id="7299" name="Google Shape;7299;p78"/>
            <p:cNvSpPr/>
            <p:nvPr/>
          </p:nvSpPr>
          <p:spPr>
            <a:xfrm>
              <a:off x="-46656225" y="4061375"/>
              <a:ext cx="53575" cy="52775"/>
            </a:xfrm>
            <a:custGeom>
              <a:rect b="b" l="l" r="r" t="t"/>
              <a:pathLst>
                <a:path extrusionOk="0" h="2111" w="2143">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78"/>
            <p:cNvSpPr/>
            <p:nvPr/>
          </p:nvSpPr>
          <p:spPr>
            <a:xfrm>
              <a:off x="-46779100" y="3938500"/>
              <a:ext cx="299325" cy="298525"/>
            </a:xfrm>
            <a:custGeom>
              <a:rect b="b" l="l" r="r" t="t"/>
              <a:pathLst>
                <a:path extrusionOk="0" h="11941" w="11973">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1" name="Google Shape;7301;p78"/>
          <p:cNvGrpSpPr/>
          <p:nvPr/>
        </p:nvGrpSpPr>
        <p:grpSpPr>
          <a:xfrm>
            <a:off x="3971800" y="2911255"/>
            <a:ext cx="355258" cy="355288"/>
            <a:chOff x="-44924250" y="3206000"/>
            <a:chExt cx="300100" cy="300125"/>
          </a:xfrm>
        </p:grpSpPr>
        <p:sp>
          <p:nvSpPr>
            <p:cNvPr id="7302" name="Google Shape;7302;p78"/>
            <p:cNvSpPr/>
            <p:nvPr/>
          </p:nvSpPr>
          <p:spPr>
            <a:xfrm>
              <a:off x="-44747025" y="3365100"/>
              <a:ext cx="122875" cy="87450"/>
            </a:xfrm>
            <a:custGeom>
              <a:rect b="b" l="l" r="r" t="t"/>
              <a:pathLst>
                <a:path extrusionOk="0" h="3498" w="4915">
                  <a:moveTo>
                    <a:pt x="0" y="1"/>
                  </a:moveTo>
                  <a:lnTo>
                    <a:pt x="0" y="3498"/>
                  </a:lnTo>
                  <a:lnTo>
                    <a:pt x="4915" y="3498"/>
                  </a:lnTo>
                  <a:lnTo>
                    <a:pt x="49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78"/>
            <p:cNvSpPr/>
            <p:nvPr/>
          </p:nvSpPr>
          <p:spPr>
            <a:xfrm>
              <a:off x="-44747025" y="3470650"/>
              <a:ext cx="122875" cy="35475"/>
            </a:xfrm>
            <a:custGeom>
              <a:rect b="b" l="l" r="r" t="t"/>
              <a:pathLst>
                <a:path extrusionOk="0" h="1419" w="4915">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78"/>
            <p:cNvSpPr/>
            <p:nvPr/>
          </p:nvSpPr>
          <p:spPr>
            <a:xfrm>
              <a:off x="-44747025" y="3313125"/>
              <a:ext cx="122875" cy="35475"/>
            </a:xfrm>
            <a:custGeom>
              <a:rect b="b" l="l" r="r" t="t"/>
              <a:pathLst>
                <a:path extrusionOk="0" h="1419" w="4915">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78"/>
            <p:cNvSpPr/>
            <p:nvPr/>
          </p:nvSpPr>
          <p:spPr>
            <a:xfrm>
              <a:off x="-44924250" y="3384000"/>
              <a:ext cx="159125" cy="69350"/>
            </a:xfrm>
            <a:custGeom>
              <a:rect b="b" l="l" r="r" t="t"/>
              <a:pathLst>
                <a:path extrusionOk="0" h="2774" w="6365">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78"/>
            <p:cNvSpPr/>
            <p:nvPr/>
          </p:nvSpPr>
          <p:spPr>
            <a:xfrm>
              <a:off x="-44924250" y="3206000"/>
              <a:ext cx="264675" cy="159125"/>
            </a:xfrm>
            <a:custGeom>
              <a:rect b="b" l="l" r="r" t="t"/>
              <a:pathLst>
                <a:path extrusionOk="0" h="6365" w="10587">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7" name="Google Shape;7307;p78"/>
          <p:cNvGrpSpPr/>
          <p:nvPr/>
        </p:nvGrpSpPr>
        <p:grpSpPr>
          <a:xfrm>
            <a:off x="1286286" y="1539249"/>
            <a:ext cx="355258" cy="355258"/>
            <a:chOff x="-50134375" y="3183175"/>
            <a:chExt cx="300100" cy="300100"/>
          </a:xfrm>
        </p:grpSpPr>
        <p:sp>
          <p:nvSpPr>
            <p:cNvPr id="7308" name="Google Shape;7308;p78"/>
            <p:cNvSpPr/>
            <p:nvPr/>
          </p:nvSpPr>
          <p:spPr>
            <a:xfrm>
              <a:off x="-50134375" y="3270600"/>
              <a:ext cx="87450" cy="53575"/>
            </a:xfrm>
            <a:custGeom>
              <a:rect b="b" l="l" r="r" t="t"/>
              <a:pathLst>
                <a:path extrusionOk="0" h="2143" w="3498">
                  <a:moveTo>
                    <a:pt x="0" y="0"/>
                  </a:moveTo>
                  <a:lnTo>
                    <a:pt x="0" y="2143"/>
                  </a:lnTo>
                  <a:lnTo>
                    <a:pt x="3497" y="2143"/>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78"/>
            <p:cNvSpPr/>
            <p:nvPr/>
          </p:nvSpPr>
          <p:spPr>
            <a:xfrm>
              <a:off x="-50134375" y="3340700"/>
              <a:ext cx="87450" cy="54375"/>
            </a:xfrm>
            <a:custGeom>
              <a:rect b="b" l="l" r="r" t="t"/>
              <a:pathLst>
                <a:path extrusionOk="0" h="2175" w="3498">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78"/>
            <p:cNvSpPr/>
            <p:nvPr/>
          </p:nvSpPr>
          <p:spPr>
            <a:xfrm>
              <a:off x="-50134375" y="3183175"/>
              <a:ext cx="87450" cy="70125"/>
            </a:xfrm>
            <a:custGeom>
              <a:rect b="b" l="l" r="r" t="t"/>
              <a:pathLst>
                <a:path extrusionOk="0" h="2805" w="3498">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78"/>
            <p:cNvSpPr/>
            <p:nvPr/>
          </p:nvSpPr>
          <p:spPr>
            <a:xfrm>
              <a:off x="-50028050" y="3363525"/>
              <a:ext cx="37050" cy="75650"/>
            </a:xfrm>
            <a:custGeom>
              <a:rect b="b" l="l" r="r" t="t"/>
              <a:pathLst>
                <a:path extrusionOk="0" h="3026" w="1482">
                  <a:moveTo>
                    <a:pt x="0" y="1"/>
                  </a:moveTo>
                  <a:lnTo>
                    <a:pt x="0" y="3025"/>
                  </a:lnTo>
                  <a:lnTo>
                    <a:pt x="1481" y="1482"/>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78"/>
            <p:cNvSpPr/>
            <p:nvPr/>
          </p:nvSpPr>
          <p:spPr>
            <a:xfrm>
              <a:off x="-50028050" y="3287125"/>
              <a:ext cx="88225" cy="101625"/>
            </a:xfrm>
            <a:custGeom>
              <a:rect b="b" l="l" r="r" t="t"/>
              <a:pathLst>
                <a:path extrusionOk="0" h="4065" w="3529">
                  <a:moveTo>
                    <a:pt x="1072" y="1"/>
                  </a:moveTo>
                  <a:lnTo>
                    <a:pt x="0" y="1104"/>
                  </a:lnTo>
                  <a:lnTo>
                    <a:pt x="0" y="2049"/>
                  </a:lnTo>
                  <a:lnTo>
                    <a:pt x="2017" y="4065"/>
                  </a:lnTo>
                  <a:lnTo>
                    <a:pt x="3529" y="2490"/>
                  </a:lnTo>
                  <a:lnTo>
                    <a:pt x="1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78"/>
            <p:cNvSpPr/>
            <p:nvPr/>
          </p:nvSpPr>
          <p:spPr>
            <a:xfrm>
              <a:off x="-49988675" y="3225700"/>
              <a:ext cx="111875" cy="111875"/>
            </a:xfrm>
            <a:custGeom>
              <a:rect b="b" l="l" r="r" t="t"/>
              <a:pathLst>
                <a:path extrusionOk="0" h="4475" w="4475">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78"/>
            <p:cNvSpPr/>
            <p:nvPr/>
          </p:nvSpPr>
          <p:spPr>
            <a:xfrm>
              <a:off x="-50134375" y="3395050"/>
              <a:ext cx="89025" cy="88225"/>
            </a:xfrm>
            <a:custGeom>
              <a:rect b="b" l="l" r="r" t="t"/>
              <a:pathLst>
                <a:path extrusionOk="0" h="3529" w="3561">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78"/>
            <p:cNvSpPr/>
            <p:nvPr/>
          </p:nvSpPr>
          <p:spPr>
            <a:xfrm>
              <a:off x="-50045375" y="3428900"/>
              <a:ext cx="52800" cy="53600"/>
            </a:xfrm>
            <a:custGeom>
              <a:rect b="b" l="l" r="r" t="t"/>
              <a:pathLst>
                <a:path extrusionOk="0" h="2144" w="2112">
                  <a:moveTo>
                    <a:pt x="2111" y="1"/>
                  </a:moveTo>
                  <a:lnTo>
                    <a:pt x="0"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78"/>
            <p:cNvSpPr/>
            <p:nvPr/>
          </p:nvSpPr>
          <p:spPr>
            <a:xfrm>
              <a:off x="-49975275" y="3395050"/>
              <a:ext cx="52775" cy="87450"/>
            </a:xfrm>
            <a:custGeom>
              <a:rect b="b" l="l" r="r" t="t"/>
              <a:pathLst>
                <a:path extrusionOk="0" h="3498" w="2111">
                  <a:moveTo>
                    <a:pt x="693" y="0"/>
                  </a:moveTo>
                  <a:lnTo>
                    <a:pt x="0" y="662"/>
                  </a:lnTo>
                  <a:lnTo>
                    <a:pt x="0" y="3497"/>
                  </a:lnTo>
                  <a:lnTo>
                    <a:pt x="2111" y="3497"/>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78"/>
            <p:cNvSpPr/>
            <p:nvPr/>
          </p:nvSpPr>
          <p:spPr>
            <a:xfrm>
              <a:off x="-49905175" y="3395050"/>
              <a:ext cx="70900" cy="87450"/>
            </a:xfrm>
            <a:custGeom>
              <a:rect b="b" l="l" r="r" t="t"/>
              <a:pathLst>
                <a:path extrusionOk="0" h="3498" w="2836">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8" name="Google Shape;7318;p78"/>
          <p:cNvGrpSpPr/>
          <p:nvPr/>
        </p:nvGrpSpPr>
        <p:grpSpPr>
          <a:xfrm>
            <a:off x="1286286" y="1974651"/>
            <a:ext cx="355258" cy="355288"/>
            <a:chOff x="-50134375" y="3550975"/>
            <a:chExt cx="300100" cy="300125"/>
          </a:xfrm>
        </p:grpSpPr>
        <p:sp>
          <p:nvSpPr>
            <p:cNvPr id="7319" name="Google Shape;7319;p78"/>
            <p:cNvSpPr/>
            <p:nvPr/>
          </p:nvSpPr>
          <p:spPr>
            <a:xfrm>
              <a:off x="-50134375" y="3550975"/>
              <a:ext cx="300100" cy="300125"/>
            </a:xfrm>
            <a:custGeom>
              <a:rect b="b" l="l" r="r" t="t"/>
              <a:pathLst>
                <a:path extrusionOk="0" h="12005" w="12004">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78"/>
            <p:cNvSpPr/>
            <p:nvPr/>
          </p:nvSpPr>
          <p:spPr>
            <a:xfrm>
              <a:off x="-50054825" y="3603750"/>
              <a:ext cx="141800" cy="194575"/>
            </a:xfrm>
            <a:custGeom>
              <a:rect b="b" l="l" r="r" t="t"/>
              <a:pathLst>
                <a:path extrusionOk="0" h="7783" w="5672">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1" name="Google Shape;7321;p78"/>
          <p:cNvGrpSpPr/>
          <p:nvPr/>
        </p:nvGrpSpPr>
        <p:grpSpPr>
          <a:xfrm>
            <a:off x="1286286" y="2412183"/>
            <a:ext cx="355258" cy="355051"/>
            <a:chOff x="-50134375" y="3920575"/>
            <a:chExt cx="300100" cy="299925"/>
          </a:xfrm>
        </p:grpSpPr>
        <p:sp>
          <p:nvSpPr>
            <p:cNvPr id="7322" name="Google Shape;7322;p78"/>
            <p:cNvSpPr/>
            <p:nvPr/>
          </p:nvSpPr>
          <p:spPr>
            <a:xfrm>
              <a:off x="-49985525" y="3920575"/>
              <a:ext cx="151250" cy="151850"/>
            </a:xfrm>
            <a:custGeom>
              <a:rect b="b" l="l" r="r" t="t"/>
              <a:pathLst>
                <a:path extrusionOk="0" h="6074" w="605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78"/>
            <p:cNvSpPr/>
            <p:nvPr/>
          </p:nvSpPr>
          <p:spPr>
            <a:xfrm>
              <a:off x="-50134375" y="4069250"/>
              <a:ext cx="151250" cy="151250"/>
            </a:xfrm>
            <a:custGeom>
              <a:rect b="b" l="l" r="r" t="t"/>
              <a:pathLst>
                <a:path extrusionOk="0" h="6050" w="605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78"/>
            <p:cNvSpPr/>
            <p:nvPr/>
          </p:nvSpPr>
          <p:spPr>
            <a:xfrm>
              <a:off x="-50090275" y="3964500"/>
              <a:ext cx="211100" cy="211100"/>
            </a:xfrm>
            <a:custGeom>
              <a:rect b="b" l="l" r="r" t="t"/>
              <a:pathLst>
                <a:path extrusionOk="0" h="8444" w="8444">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5" name="Google Shape;7325;p78"/>
          <p:cNvGrpSpPr/>
          <p:nvPr/>
        </p:nvGrpSpPr>
        <p:grpSpPr>
          <a:xfrm>
            <a:off x="3497010" y="1559758"/>
            <a:ext cx="357123" cy="355258"/>
            <a:chOff x="-48262200" y="3200500"/>
            <a:chExt cx="301675" cy="300100"/>
          </a:xfrm>
        </p:grpSpPr>
        <p:sp>
          <p:nvSpPr>
            <p:cNvPr id="7326" name="Google Shape;7326;p78"/>
            <p:cNvSpPr/>
            <p:nvPr/>
          </p:nvSpPr>
          <p:spPr>
            <a:xfrm>
              <a:off x="-48191325" y="3288700"/>
              <a:ext cx="51225" cy="51225"/>
            </a:xfrm>
            <a:custGeom>
              <a:rect b="b" l="l" r="r" t="t"/>
              <a:pathLst>
                <a:path extrusionOk="0" h="2049" w="2049">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78"/>
            <p:cNvSpPr/>
            <p:nvPr/>
          </p:nvSpPr>
          <p:spPr>
            <a:xfrm>
              <a:off x="-48155875" y="3324150"/>
              <a:ext cx="15775" cy="15775"/>
            </a:xfrm>
            <a:custGeom>
              <a:rect b="b" l="l" r="r" t="t"/>
              <a:pathLst>
                <a:path extrusionOk="0" h="631" w="631">
                  <a:moveTo>
                    <a:pt x="1" y="1"/>
                  </a:moveTo>
                  <a:lnTo>
                    <a:pt x="1" y="631"/>
                  </a:lnTo>
                  <a:cubicBezTo>
                    <a:pt x="284" y="505"/>
                    <a:pt x="536" y="25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78"/>
            <p:cNvSpPr/>
            <p:nvPr/>
          </p:nvSpPr>
          <p:spPr>
            <a:xfrm>
              <a:off x="-48085775" y="3206000"/>
              <a:ext cx="47275" cy="47300"/>
            </a:xfrm>
            <a:custGeom>
              <a:rect b="b" l="l" r="r" t="t"/>
              <a:pathLst>
                <a:path extrusionOk="0" h="1892" w="1891">
                  <a:moveTo>
                    <a:pt x="1" y="1"/>
                  </a:moveTo>
                  <a:lnTo>
                    <a:pt x="1" y="1891"/>
                  </a:lnTo>
                  <a:lnTo>
                    <a:pt x="1891" y="189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78"/>
            <p:cNvSpPr/>
            <p:nvPr/>
          </p:nvSpPr>
          <p:spPr>
            <a:xfrm>
              <a:off x="-48262200" y="3200500"/>
              <a:ext cx="228425" cy="300100"/>
            </a:xfrm>
            <a:custGeom>
              <a:rect b="b" l="l" r="r" t="t"/>
              <a:pathLst>
                <a:path extrusionOk="0" h="12004" w="9137">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78"/>
            <p:cNvSpPr/>
            <p:nvPr/>
          </p:nvSpPr>
          <p:spPr>
            <a:xfrm>
              <a:off x="-48155075" y="3322575"/>
              <a:ext cx="52775" cy="53575"/>
            </a:xfrm>
            <a:custGeom>
              <a:rect b="b" l="l" r="r" t="t"/>
              <a:pathLst>
                <a:path extrusionOk="0" h="2143" w="2111">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78"/>
            <p:cNvSpPr/>
            <p:nvPr/>
          </p:nvSpPr>
          <p:spPr>
            <a:xfrm>
              <a:off x="-48014100" y="3417100"/>
              <a:ext cx="53575" cy="18125"/>
            </a:xfrm>
            <a:custGeom>
              <a:rect b="b" l="l" r="r" t="t"/>
              <a:pathLst>
                <a:path extrusionOk="0" h="725" w="2143">
                  <a:moveTo>
                    <a:pt x="1" y="0"/>
                  </a:moveTo>
                  <a:lnTo>
                    <a:pt x="1" y="725"/>
                  </a:lnTo>
                  <a:lnTo>
                    <a:pt x="2143" y="725"/>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78"/>
            <p:cNvSpPr/>
            <p:nvPr/>
          </p:nvSpPr>
          <p:spPr>
            <a:xfrm>
              <a:off x="-48014100" y="3289500"/>
              <a:ext cx="53575" cy="110300"/>
            </a:xfrm>
            <a:custGeom>
              <a:rect b="b" l="l" r="r" t="t"/>
              <a:pathLst>
                <a:path extrusionOk="0" h="4412" w="2143">
                  <a:moveTo>
                    <a:pt x="1" y="0"/>
                  </a:moveTo>
                  <a:lnTo>
                    <a:pt x="1" y="4411"/>
                  </a:lnTo>
                  <a:lnTo>
                    <a:pt x="2143" y="4411"/>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78"/>
            <p:cNvSpPr/>
            <p:nvPr/>
          </p:nvSpPr>
          <p:spPr>
            <a:xfrm>
              <a:off x="-48014100" y="3451750"/>
              <a:ext cx="53575" cy="48075"/>
            </a:xfrm>
            <a:custGeom>
              <a:rect b="b" l="l" r="r" t="t"/>
              <a:pathLst>
                <a:path extrusionOk="0" h="1923" w="2143">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78"/>
            <p:cNvSpPr/>
            <p:nvPr/>
          </p:nvSpPr>
          <p:spPr>
            <a:xfrm>
              <a:off x="-48011725" y="3220375"/>
              <a:ext cx="48050" cy="51025"/>
            </a:xfrm>
            <a:custGeom>
              <a:rect b="b" l="l" r="r" t="t"/>
              <a:pathLst>
                <a:path extrusionOk="0" h="2041" w="1922">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5" name="Google Shape;7335;p78"/>
          <p:cNvGrpSpPr/>
          <p:nvPr/>
        </p:nvGrpSpPr>
        <p:grpSpPr>
          <a:xfrm>
            <a:off x="3526383" y="1996847"/>
            <a:ext cx="298377" cy="354519"/>
            <a:chOff x="-48233050" y="3569725"/>
            <a:chExt cx="252050" cy="299475"/>
          </a:xfrm>
        </p:grpSpPr>
        <p:sp>
          <p:nvSpPr>
            <p:cNvPr id="7336" name="Google Shape;7336;p78"/>
            <p:cNvSpPr/>
            <p:nvPr/>
          </p:nvSpPr>
          <p:spPr>
            <a:xfrm>
              <a:off x="-48233050" y="3569725"/>
              <a:ext cx="252050" cy="299475"/>
            </a:xfrm>
            <a:custGeom>
              <a:rect b="b" l="l" r="r" t="t"/>
              <a:pathLst>
                <a:path extrusionOk="0" h="11979" w="10082">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78"/>
            <p:cNvSpPr/>
            <p:nvPr/>
          </p:nvSpPr>
          <p:spPr>
            <a:xfrm>
              <a:off x="-48170050" y="3622650"/>
              <a:ext cx="100050" cy="103225"/>
            </a:xfrm>
            <a:custGeom>
              <a:rect b="b" l="l" r="r" t="t"/>
              <a:pathLst>
                <a:path extrusionOk="0" h="4129" w="4002">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78"/>
            <p:cNvSpPr/>
            <p:nvPr/>
          </p:nvSpPr>
          <p:spPr>
            <a:xfrm>
              <a:off x="-48129100" y="3665200"/>
              <a:ext cx="18150" cy="18125"/>
            </a:xfrm>
            <a:custGeom>
              <a:rect b="b" l="l" r="r" t="t"/>
              <a:pathLst>
                <a:path extrusionOk="0" h="725" w="726">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9" name="Google Shape;7339;p78"/>
          <p:cNvGrpSpPr/>
          <p:nvPr/>
        </p:nvGrpSpPr>
        <p:grpSpPr>
          <a:xfrm>
            <a:off x="3550148" y="2430591"/>
            <a:ext cx="250847" cy="358070"/>
            <a:chOff x="-48216525" y="3936125"/>
            <a:chExt cx="211900" cy="302475"/>
          </a:xfrm>
        </p:grpSpPr>
        <p:sp>
          <p:nvSpPr>
            <p:cNvPr id="7340" name="Google Shape;7340;p78"/>
            <p:cNvSpPr/>
            <p:nvPr/>
          </p:nvSpPr>
          <p:spPr>
            <a:xfrm>
              <a:off x="-48207850" y="3955825"/>
              <a:ext cx="105550" cy="158325"/>
            </a:xfrm>
            <a:custGeom>
              <a:rect b="b" l="l" r="r" t="t"/>
              <a:pathLst>
                <a:path extrusionOk="0" h="6333" w="4222">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78"/>
            <p:cNvSpPr/>
            <p:nvPr/>
          </p:nvSpPr>
          <p:spPr>
            <a:xfrm>
              <a:off x="-48192100" y="4184225"/>
              <a:ext cx="163850" cy="54375"/>
            </a:xfrm>
            <a:custGeom>
              <a:rect b="b" l="l" r="r" t="t"/>
              <a:pathLst>
                <a:path extrusionOk="0" h="2175" w="6554">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78"/>
            <p:cNvSpPr/>
            <p:nvPr/>
          </p:nvSpPr>
          <p:spPr>
            <a:xfrm>
              <a:off x="-48216525" y="4131475"/>
              <a:ext cx="211900" cy="34675"/>
            </a:xfrm>
            <a:custGeom>
              <a:rect b="b" l="l" r="r" t="t"/>
              <a:pathLst>
                <a:path extrusionOk="0" h="1387" w="8476">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78"/>
            <p:cNvSpPr/>
            <p:nvPr/>
          </p:nvSpPr>
          <p:spPr>
            <a:xfrm>
              <a:off x="-48113350" y="3936125"/>
              <a:ext cx="98475" cy="178025"/>
            </a:xfrm>
            <a:custGeom>
              <a:rect b="b" l="l" r="r" t="t"/>
              <a:pathLst>
                <a:path extrusionOk="0" h="7121" w="3939">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4" name="Google Shape;7344;p78"/>
          <p:cNvGrpSpPr/>
          <p:nvPr/>
        </p:nvGrpSpPr>
        <p:grpSpPr>
          <a:xfrm>
            <a:off x="2205866" y="2905661"/>
            <a:ext cx="355258" cy="355288"/>
            <a:chOff x="-46410500" y="3201275"/>
            <a:chExt cx="300100" cy="300125"/>
          </a:xfrm>
        </p:grpSpPr>
        <p:sp>
          <p:nvSpPr>
            <p:cNvPr id="7345" name="Google Shape;7345;p78"/>
            <p:cNvSpPr/>
            <p:nvPr/>
          </p:nvSpPr>
          <p:spPr>
            <a:xfrm>
              <a:off x="-46358500" y="3201275"/>
              <a:ext cx="37825" cy="87450"/>
            </a:xfrm>
            <a:custGeom>
              <a:rect b="b" l="l" r="r" t="t"/>
              <a:pathLst>
                <a:path extrusionOk="0" h="3498" w="1513">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78"/>
            <p:cNvSpPr/>
            <p:nvPr/>
          </p:nvSpPr>
          <p:spPr>
            <a:xfrm>
              <a:off x="-46307325" y="3201275"/>
              <a:ext cx="38625" cy="88250"/>
            </a:xfrm>
            <a:custGeom>
              <a:rect b="b" l="l" r="r" t="t"/>
              <a:pathLst>
                <a:path extrusionOk="0" h="3530" w="1545">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78"/>
            <p:cNvSpPr/>
            <p:nvPr/>
          </p:nvSpPr>
          <p:spPr>
            <a:xfrm>
              <a:off x="-46253750" y="3201275"/>
              <a:ext cx="38600" cy="87450"/>
            </a:xfrm>
            <a:custGeom>
              <a:rect b="b" l="l" r="r" t="t"/>
              <a:pathLst>
                <a:path extrusionOk="0" h="3498" w="1544">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78"/>
            <p:cNvSpPr/>
            <p:nvPr/>
          </p:nvSpPr>
          <p:spPr>
            <a:xfrm>
              <a:off x="-46410500" y="3306025"/>
              <a:ext cx="300100" cy="141025"/>
            </a:xfrm>
            <a:custGeom>
              <a:rect b="b" l="l" r="r" t="t"/>
              <a:pathLst>
                <a:path extrusionOk="0" h="5641" w="12004">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78"/>
            <p:cNvSpPr/>
            <p:nvPr/>
          </p:nvSpPr>
          <p:spPr>
            <a:xfrm>
              <a:off x="-46401050" y="3465925"/>
              <a:ext cx="226075" cy="35475"/>
            </a:xfrm>
            <a:custGeom>
              <a:rect b="b" l="l" r="r" t="t"/>
              <a:pathLst>
                <a:path extrusionOk="0" h="1419" w="9043">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0" name="Google Shape;7350;p78"/>
          <p:cNvGrpSpPr/>
          <p:nvPr/>
        </p:nvGrpSpPr>
        <p:grpSpPr>
          <a:xfrm>
            <a:off x="2205866" y="3341092"/>
            <a:ext cx="355258" cy="356205"/>
            <a:chOff x="-46409700" y="3569100"/>
            <a:chExt cx="300100" cy="300900"/>
          </a:xfrm>
        </p:grpSpPr>
        <p:sp>
          <p:nvSpPr>
            <p:cNvPr id="7351" name="Google Shape;7351;p78"/>
            <p:cNvSpPr/>
            <p:nvPr/>
          </p:nvSpPr>
          <p:spPr>
            <a:xfrm>
              <a:off x="-46234850" y="3569100"/>
              <a:ext cx="18125" cy="52800"/>
            </a:xfrm>
            <a:custGeom>
              <a:rect b="b" l="l" r="r" t="t"/>
              <a:pathLst>
                <a:path extrusionOk="0" h="2112" w="725">
                  <a:moveTo>
                    <a:pt x="0" y="1"/>
                  </a:moveTo>
                  <a:lnTo>
                    <a:pt x="0" y="2111"/>
                  </a:lnTo>
                  <a:lnTo>
                    <a:pt x="725" y="2111"/>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78"/>
            <p:cNvSpPr/>
            <p:nvPr/>
          </p:nvSpPr>
          <p:spPr>
            <a:xfrm>
              <a:off x="-46270300" y="374552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78"/>
            <p:cNvSpPr/>
            <p:nvPr/>
          </p:nvSpPr>
          <p:spPr>
            <a:xfrm>
              <a:off x="-46305750" y="3710875"/>
              <a:ext cx="89025" cy="88225"/>
            </a:xfrm>
            <a:custGeom>
              <a:rect b="b" l="l" r="r" t="t"/>
              <a:pathLst>
                <a:path extrusionOk="0" h="3529" w="3561">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78"/>
            <p:cNvSpPr/>
            <p:nvPr/>
          </p:nvSpPr>
          <p:spPr>
            <a:xfrm>
              <a:off x="-46409700" y="3569900"/>
              <a:ext cx="300100" cy="300100"/>
            </a:xfrm>
            <a:custGeom>
              <a:rect b="b" l="l" r="r" t="t"/>
              <a:pathLst>
                <a:path extrusionOk="0" h="12004" w="12004">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78"/>
            <p:cNvSpPr/>
            <p:nvPr/>
          </p:nvSpPr>
          <p:spPr>
            <a:xfrm>
              <a:off x="-46341175" y="3569100"/>
              <a:ext cx="159125" cy="87450"/>
            </a:xfrm>
            <a:custGeom>
              <a:rect b="b" l="l" r="r" t="t"/>
              <a:pathLst>
                <a:path extrusionOk="0" h="3498" w="6365">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6" name="Google Shape;7356;p78"/>
          <p:cNvGrpSpPr/>
          <p:nvPr/>
        </p:nvGrpSpPr>
        <p:grpSpPr>
          <a:xfrm>
            <a:off x="2193747" y="3776524"/>
            <a:ext cx="379497" cy="358070"/>
            <a:chOff x="-46422300" y="3936925"/>
            <a:chExt cx="320575" cy="302475"/>
          </a:xfrm>
        </p:grpSpPr>
        <p:sp>
          <p:nvSpPr>
            <p:cNvPr id="7357" name="Google Shape;7357;p78"/>
            <p:cNvSpPr/>
            <p:nvPr/>
          </p:nvSpPr>
          <p:spPr>
            <a:xfrm>
              <a:off x="-46254550" y="3936925"/>
              <a:ext cx="152825" cy="300900"/>
            </a:xfrm>
            <a:custGeom>
              <a:rect b="b" l="l" r="r" t="t"/>
              <a:pathLst>
                <a:path extrusionOk="0" h="12036" w="6113">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78"/>
            <p:cNvSpPr/>
            <p:nvPr/>
          </p:nvSpPr>
          <p:spPr>
            <a:xfrm>
              <a:off x="-46422300" y="3938500"/>
              <a:ext cx="152025" cy="300900"/>
            </a:xfrm>
            <a:custGeom>
              <a:rect b="b" l="l" r="r" t="t"/>
              <a:pathLst>
                <a:path extrusionOk="0" h="12036" w="6081">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9" name="Google Shape;7359;p78"/>
          <p:cNvGrpSpPr/>
          <p:nvPr/>
        </p:nvGrpSpPr>
        <p:grpSpPr>
          <a:xfrm>
            <a:off x="3971326" y="3330852"/>
            <a:ext cx="356205" cy="355258"/>
            <a:chOff x="-44914800" y="3560450"/>
            <a:chExt cx="300900" cy="300100"/>
          </a:xfrm>
        </p:grpSpPr>
        <p:sp>
          <p:nvSpPr>
            <p:cNvPr id="7360" name="Google Shape;7360;p78"/>
            <p:cNvSpPr/>
            <p:nvPr/>
          </p:nvSpPr>
          <p:spPr>
            <a:xfrm>
              <a:off x="-44914800" y="3560450"/>
              <a:ext cx="300900" cy="300100"/>
            </a:xfrm>
            <a:custGeom>
              <a:rect b="b" l="l" r="r" t="t"/>
              <a:pathLst>
                <a:path extrusionOk="0" h="12004" w="12036">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78"/>
            <p:cNvSpPr/>
            <p:nvPr/>
          </p:nvSpPr>
          <p:spPr>
            <a:xfrm>
              <a:off x="-44861250" y="3632100"/>
              <a:ext cx="193800" cy="146525"/>
            </a:xfrm>
            <a:custGeom>
              <a:rect b="b" l="l" r="r" t="t"/>
              <a:pathLst>
                <a:path extrusionOk="0" h="5861" w="7752">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78"/>
            <p:cNvSpPr/>
            <p:nvPr/>
          </p:nvSpPr>
          <p:spPr>
            <a:xfrm>
              <a:off x="-44773800" y="3675425"/>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78"/>
            <p:cNvSpPr/>
            <p:nvPr/>
          </p:nvSpPr>
          <p:spPr>
            <a:xfrm>
              <a:off x="-44750975" y="3741600"/>
              <a:ext cx="70900" cy="48050"/>
            </a:xfrm>
            <a:custGeom>
              <a:rect b="b" l="l" r="r" t="t"/>
              <a:pathLst>
                <a:path extrusionOk="0" h="1922" w="2836">
                  <a:moveTo>
                    <a:pt x="883" y="0"/>
                  </a:moveTo>
                  <a:lnTo>
                    <a:pt x="1" y="945"/>
                  </a:lnTo>
                  <a:lnTo>
                    <a:pt x="1009" y="1922"/>
                  </a:lnTo>
                  <a:lnTo>
                    <a:pt x="2836" y="1922"/>
                  </a:lnTo>
                  <a:lnTo>
                    <a:pt x="8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78"/>
            <p:cNvSpPr/>
            <p:nvPr/>
          </p:nvSpPr>
          <p:spPr>
            <a:xfrm>
              <a:off x="-44848625" y="3740025"/>
              <a:ext cx="97675" cy="49625"/>
            </a:xfrm>
            <a:custGeom>
              <a:rect b="b" l="l" r="r" t="t"/>
              <a:pathLst>
                <a:path extrusionOk="0" h="1985" w="3907">
                  <a:moveTo>
                    <a:pt x="1985" y="0"/>
                  </a:moveTo>
                  <a:lnTo>
                    <a:pt x="0" y="1985"/>
                  </a:lnTo>
                  <a:lnTo>
                    <a:pt x="3907" y="1985"/>
                  </a:lnTo>
                  <a:lnTo>
                    <a:pt x="198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5" name="Google Shape;7365;p78"/>
          <p:cNvGrpSpPr/>
          <p:nvPr/>
        </p:nvGrpSpPr>
        <p:grpSpPr>
          <a:xfrm>
            <a:off x="1726378" y="1539486"/>
            <a:ext cx="354311" cy="354104"/>
            <a:chOff x="-49764975" y="3183375"/>
            <a:chExt cx="299300" cy="299125"/>
          </a:xfrm>
        </p:grpSpPr>
        <p:sp>
          <p:nvSpPr>
            <p:cNvPr id="7366" name="Google Shape;7366;p78"/>
            <p:cNvSpPr/>
            <p:nvPr/>
          </p:nvSpPr>
          <p:spPr>
            <a:xfrm>
              <a:off x="-49606675" y="3233575"/>
              <a:ext cx="70125" cy="103200"/>
            </a:xfrm>
            <a:custGeom>
              <a:rect b="b" l="l" r="r" t="t"/>
              <a:pathLst>
                <a:path extrusionOk="0" h="4128" w="2805">
                  <a:moveTo>
                    <a:pt x="2805" y="1"/>
                  </a:moveTo>
                  <a:lnTo>
                    <a:pt x="1" y="1355"/>
                  </a:lnTo>
                  <a:lnTo>
                    <a:pt x="1" y="4128"/>
                  </a:lnTo>
                  <a:lnTo>
                    <a:pt x="2805" y="2710"/>
                  </a:lnTo>
                  <a:lnTo>
                    <a:pt x="28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78"/>
            <p:cNvSpPr/>
            <p:nvPr/>
          </p:nvSpPr>
          <p:spPr>
            <a:xfrm>
              <a:off x="-49676775" y="3364325"/>
              <a:ext cx="52000" cy="118175"/>
            </a:xfrm>
            <a:custGeom>
              <a:rect b="b" l="l" r="r" t="t"/>
              <a:pathLst>
                <a:path extrusionOk="0" h="4727" w="2080">
                  <a:moveTo>
                    <a:pt x="2080" y="0"/>
                  </a:moveTo>
                  <a:lnTo>
                    <a:pt x="1" y="1072"/>
                  </a:lnTo>
                  <a:lnTo>
                    <a:pt x="1" y="4726"/>
                  </a:lnTo>
                  <a:lnTo>
                    <a:pt x="2080" y="3529"/>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78"/>
            <p:cNvSpPr/>
            <p:nvPr/>
          </p:nvSpPr>
          <p:spPr>
            <a:xfrm>
              <a:off x="-49694100" y="3233575"/>
              <a:ext cx="69325" cy="103200"/>
            </a:xfrm>
            <a:custGeom>
              <a:rect b="b" l="l" r="r" t="t"/>
              <a:pathLst>
                <a:path extrusionOk="0" h="4128" w="2773">
                  <a:moveTo>
                    <a:pt x="1" y="1"/>
                  </a:moveTo>
                  <a:lnTo>
                    <a:pt x="1" y="2710"/>
                  </a:lnTo>
                  <a:lnTo>
                    <a:pt x="2773" y="4128"/>
                  </a:lnTo>
                  <a:lnTo>
                    <a:pt x="2773" y="1355"/>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78"/>
            <p:cNvSpPr/>
            <p:nvPr/>
          </p:nvSpPr>
          <p:spPr>
            <a:xfrm>
              <a:off x="-49756325" y="3314700"/>
              <a:ext cx="121325" cy="61450"/>
            </a:xfrm>
            <a:custGeom>
              <a:rect b="b" l="l" r="r" t="t"/>
              <a:pathLst>
                <a:path extrusionOk="0" h="2458" w="4853">
                  <a:moveTo>
                    <a:pt x="2048" y="1"/>
                  </a:moveTo>
                  <a:lnTo>
                    <a:pt x="1" y="1040"/>
                  </a:lnTo>
                  <a:lnTo>
                    <a:pt x="2836" y="2458"/>
                  </a:lnTo>
                  <a:lnTo>
                    <a:pt x="4852" y="1418"/>
                  </a:lnTo>
                  <a:lnTo>
                    <a:pt x="204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78"/>
            <p:cNvSpPr/>
            <p:nvPr/>
          </p:nvSpPr>
          <p:spPr>
            <a:xfrm>
              <a:off x="-49606675" y="3364325"/>
              <a:ext cx="52000" cy="118175"/>
            </a:xfrm>
            <a:custGeom>
              <a:rect b="b" l="l" r="r" t="t"/>
              <a:pathLst>
                <a:path extrusionOk="0" h="4727" w="2080">
                  <a:moveTo>
                    <a:pt x="1" y="0"/>
                  </a:moveTo>
                  <a:lnTo>
                    <a:pt x="1" y="3529"/>
                  </a:lnTo>
                  <a:lnTo>
                    <a:pt x="2080" y="4726"/>
                  </a:lnTo>
                  <a:lnTo>
                    <a:pt x="2080" y="1072"/>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78"/>
            <p:cNvSpPr/>
            <p:nvPr/>
          </p:nvSpPr>
          <p:spPr>
            <a:xfrm>
              <a:off x="-49595650" y="3314700"/>
              <a:ext cx="121325" cy="61450"/>
            </a:xfrm>
            <a:custGeom>
              <a:rect b="b" l="l" r="r" t="t"/>
              <a:pathLst>
                <a:path extrusionOk="0" h="2458" w="4853">
                  <a:moveTo>
                    <a:pt x="2773" y="1"/>
                  </a:moveTo>
                  <a:lnTo>
                    <a:pt x="1" y="1418"/>
                  </a:lnTo>
                  <a:lnTo>
                    <a:pt x="1985" y="2458"/>
                  </a:lnTo>
                  <a:lnTo>
                    <a:pt x="4852" y="1040"/>
                  </a:ln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78"/>
            <p:cNvSpPr/>
            <p:nvPr/>
          </p:nvSpPr>
          <p:spPr>
            <a:xfrm>
              <a:off x="-49764975" y="3355650"/>
              <a:ext cx="70100" cy="126850"/>
            </a:xfrm>
            <a:custGeom>
              <a:rect b="b" l="l" r="r" t="t"/>
              <a:pathLst>
                <a:path extrusionOk="0" h="5074" w="2804">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78"/>
            <p:cNvSpPr/>
            <p:nvPr/>
          </p:nvSpPr>
          <p:spPr>
            <a:xfrm>
              <a:off x="-49535775" y="3355650"/>
              <a:ext cx="70100" cy="126850"/>
            </a:xfrm>
            <a:custGeom>
              <a:rect b="b" l="l" r="r" t="t"/>
              <a:pathLst>
                <a:path extrusionOk="0" h="5074" w="2804">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78"/>
            <p:cNvSpPr/>
            <p:nvPr/>
          </p:nvSpPr>
          <p:spPr>
            <a:xfrm>
              <a:off x="-49685425" y="3183375"/>
              <a:ext cx="140200" cy="69925"/>
            </a:xfrm>
            <a:custGeom>
              <a:rect b="b" l="l" r="r" t="t"/>
              <a:pathLst>
                <a:path extrusionOk="0" h="2797" w="5608">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5" name="Google Shape;7375;p78"/>
          <p:cNvGrpSpPr/>
          <p:nvPr/>
        </p:nvGrpSpPr>
        <p:grpSpPr>
          <a:xfrm>
            <a:off x="1726378" y="1974947"/>
            <a:ext cx="354311" cy="355909"/>
            <a:chOff x="-49764975" y="3551225"/>
            <a:chExt cx="299300" cy="300650"/>
          </a:xfrm>
        </p:grpSpPr>
        <p:sp>
          <p:nvSpPr>
            <p:cNvPr id="7376" name="Google Shape;7376;p78"/>
            <p:cNvSpPr/>
            <p:nvPr/>
          </p:nvSpPr>
          <p:spPr>
            <a:xfrm>
              <a:off x="-49764975" y="3657325"/>
              <a:ext cx="35450" cy="18125"/>
            </a:xfrm>
            <a:custGeom>
              <a:rect b="b" l="l" r="r" t="t"/>
              <a:pathLst>
                <a:path extrusionOk="0" h="725" w="1418">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78"/>
            <p:cNvSpPr/>
            <p:nvPr/>
          </p:nvSpPr>
          <p:spPr>
            <a:xfrm>
              <a:off x="-49763400" y="3598250"/>
              <a:ext cx="31525" cy="29950"/>
            </a:xfrm>
            <a:custGeom>
              <a:rect b="b" l="l" r="r" t="t"/>
              <a:pathLst>
                <a:path extrusionOk="0" h="1198" w="1261">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78"/>
            <p:cNvSpPr/>
            <p:nvPr/>
          </p:nvSpPr>
          <p:spPr>
            <a:xfrm>
              <a:off x="-49763400" y="3703975"/>
              <a:ext cx="31525" cy="30550"/>
            </a:xfrm>
            <a:custGeom>
              <a:rect b="b" l="l" r="r" t="t"/>
              <a:pathLst>
                <a:path extrusionOk="0" h="1222" w="1261">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78"/>
            <p:cNvSpPr/>
            <p:nvPr/>
          </p:nvSpPr>
          <p:spPr>
            <a:xfrm>
              <a:off x="-49501125" y="3657325"/>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78"/>
            <p:cNvSpPr/>
            <p:nvPr/>
          </p:nvSpPr>
          <p:spPr>
            <a:xfrm>
              <a:off x="-49499550" y="3598250"/>
              <a:ext cx="31525" cy="30550"/>
            </a:xfrm>
            <a:custGeom>
              <a:rect b="b" l="l" r="r" t="t"/>
              <a:pathLst>
                <a:path extrusionOk="0" h="1222" w="1261">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78"/>
            <p:cNvSpPr/>
            <p:nvPr/>
          </p:nvSpPr>
          <p:spPr>
            <a:xfrm>
              <a:off x="-49499550" y="3704575"/>
              <a:ext cx="31525" cy="29950"/>
            </a:xfrm>
            <a:custGeom>
              <a:rect b="b" l="l" r="r" t="t"/>
              <a:pathLst>
                <a:path extrusionOk="0" h="1198" w="1261">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78"/>
            <p:cNvSpPr/>
            <p:nvPr/>
          </p:nvSpPr>
          <p:spPr>
            <a:xfrm>
              <a:off x="-49725600" y="3551225"/>
              <a:ext cx="215050" cy="210875"/>
            </a:xfrm>
            <a:custGeom>
              <a:rect b="b" l="l" r="r" t="t"/>
              <a:pathLst>
                <a:path extrusionOk="0" h="8435" w="8602">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78"/>
            <p:cNvSpPr/>
            <p:nvPr/>
          </p:nvSpPr>
          <p:spPr>
            <a:xfrm>
              <a:off x="-49633450" y="3697475"/>
              <a:ext cx="35475" cy="65400"/>
            </a:xfrm>
            <a:custGeom>
              <a:rect b="b" l="l" r="r" t="t"/>
              <a:pathLst>
                <a:path extrusionOk="0" h="2616" w="1419">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78"/>
            <p:cNvSpPr/>
            <p:nvPr/>
          </p:nvSpPr>
          <p:spPr>
            <a:xfrm>
              <a:off x="-49676775" y="3780975"/>
              <a:ext cx="123675" cy="34675"/>
            </a:xfrm>
            <a:custGeom>
              <a:rect b="b" l="l" r="r" t="t"/>
              <a:pathLst>
                <a:path extrusionOk="0" h="1387" w="4947">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78"/>
            <p:cNvSpPr/>
            <p:nvPr/>
          </p:nvSpPr>
          <p:spPr>
            <a:xfrm>
              <a:off x="-49630300" y="3651800"/>
              <a:ext cx="29150" cy="31325"/>
            </a:xfrm>
            <a:custGeom>
              <a:rect b="b" l="l" r="r" t="t"/>
              <a:pathLst>
                <a:path extrusionOk="0" h="1253" w="1166">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78"/>
            <p:cNvSpPr/>
            <p:nvPr/>
          </p:nvSpPr>
          <p:spPr>
            <a:xfrm>
              <a:off x="-49657875" y="3833750"/>
              <a:ext cx="85100" cy="18125"/>
            </a:xfrm>
            <a:custGeom>
              <a:rect b="b" l="l" r="r" t="t"/>
              <a:pathLst>
                <a:path extrusionOk="0" h="725" w="3404">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7" name="Google Shape;7387;p78"/>
          <p:cNvGrpSpPr/>
          <p:nvPr/>
        </p:nvGrpSpPr>
        <p:grpSpPr>
          <a:xfrm>
            <a:off x="1724040" y="2411710"/>
            <a:ext cx="358987" cy="355525"/>
            <a:chOff x="-49766550" y="3920175"/>
            <a:chExt cx="303250" cy="300325"/>
          </a:xfrm>
        </p:grpSpPr>
        <p:sp>
          <p:nvSpPr>
            <p:cNvPr id="7388" name="Google Shape;7388;p78"/>
            <p:cNvSpPr/>
            <p:nvPr/>
          </p:nvSpPr>
          <p:spPr>
            <a:xfrm>
              <a:off x="-49764975" y="3920175"/>
              <a:ext cx="228425" cy="89225"/>
            </a:xfrm>
            <a:custGeom>
              <a:rect b="b" l="l" r="r" t="t"/>
              <a:pathLst>
                <a:path extrusionOk="0" h="3569" w="9137">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78"/>
            <p:cNvSpPr/>
            <p:nvPr/>
          </p:nvSpPr>
          <p:spPr>
            <a:xfrm>
              <a:off x="-49764975" y="3998350"/>
              <a:ext cx="141775" cy="115800"/>
            </a:xfrm>
            <a:custGeom>
              <a:rect b="b" l="l" r="r" t="t"/>
              <a:pathLst>
                <a:path extrusionOk="0" h="4632" w="5671">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78"/>
            <p:cNvSpPr/>
            <p:nvPr/>
          </p:nvSpPr>
          <p:spPr>
            <a:xfrm>
              <a:off x="-49627150" y="3996000"/>
              <a:ext cx="163850" cy="148100"/>
            </a:xfrm>
            <a:custGeom>
              <a:rect b="b" l="l" r="r" t="t"/>
              <a:pathLst>
                <a:path extrusionOk="0" h="5924" w="6554">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78"/>
            <p:cNvSpPr/>
            <p:nvPr/>
          </p:nvSpPr>
          <p:spPr>
            <a:xfrm>
              <a:off x="-49766550" y="4061375"/>
              <a:ext cx="230000" cy="159125"/>
            </a:xfrm>
            <a:custGeom>
              <a:rect b="b" l="l" r="r" t="t"/>
              <a:pathLst>
                <a:path extrusionOk="0" h="6365" w="920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2" name="Google Shape;7392;p78"/>
          <p:cNvGrpSpPr/>
          <p:nvPr/>
        </p:nvGrpSpPr>
        <p:grpSpPr>
          <a:xfrm>
            <a:off x="3939571" y="1559758"/>
            <a:ext cx="357123" cy="354341"/>
            <a:chOff x="-47892800" y="3200500"/>
            <a:chExt cx="301675" cy="299325"/>
          </a:xfrm>
        </p:grpSpPr>
        <p:sp>
          <p:nvSpPr>
            <p:cNvPr id="7393" name="Google Shape;7393;p78"/>
            <p:cNvSpPr/>
            <p:nvPr/>
          </p:nvSpPr>
          <p:spPr>
            <a:xfrm>
              <a:off x="-47892800" y="3200500"/>
              <a:ext cx="301675" cy="177225"/>
            </a:xfrm>
            <a:custGeom>
              <a:rect b="b" l="l" r="r" t="t"/>
              <a:pathLst>
                <a:path extrusionOk="0" h="7089" w="12067">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78"/>
            <p:cNvSpPr/>
            <p:nvPr/>
          </p:nvSpPr>
          <p:spPr>
            <a:xfrm>
              <a:off x="-47751825" y="3306025"/>
              <a:ext cx="17350" cy="18150"/>
            </a:xfrm>
            <a:custGeom>
              <a:rect b="b" l="l" r="r" t="t"/>
              <a:pathLst>
                <a:path extrusionOk="0" h="726" w="694">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78"/>
            <p:cNvSpPr/>
            <p:nvPr/>
          </p:nvSpPr>
          <p:spPr>
            <a:xfrm>
              <a:off x="-47786475" y="3395050"/>
              <a:ext cx="87450" cy="17350"/>
            </a:xfrm>
            <a:custGeom>
              <a:rect b="b" l="l" r="r" t="t"/>
              <a:pathLst>
                <a:path extrusionOk="0" h="694" w="3498">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78"/>
            <p:cNvSpPr/>
            <p:nvPr/>
          </p:nvSpPr>
          <p:spPr>
            <a:xfrm>
              <a:off x="-47692750" y="3271375"/>
              <a:ext cx="101625" cy="140225"/>
            </a:xfrm>
            <a:custGeom>
              <a:rect b="b" l="l" r="r" t="t"/>
              <a:pathLst>
                <a:path extrusionOk="0" h="5609" w="4065">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78"/>
            <p:cNvSpPr/>
            <p:nvPr/>
          </p:nvSpPr>
          <p:spPr>
            <a:xfrm>
              <a:off x="-47891225" y="3272950"/>
              <a:ext cx="100050" cy="140225"/>
            </a:xfrm>
            <a:custGeom>
              <a:rect b="b" l="l" r="r" t="t"/>
              <a:pathLst>
                <a:path extrusionOk="0" h="5609" w="4002">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78"/>
            <p:cNvSpPr/>
            <p:nvPr/>
          </p:nvSpPr>
          <p:spPr>
            <a:xfrm>
              <a:off x="-47892800" y="3428900"/>
              <a:ext cx="300100" cy="70925"/>
            </a:xfrm>
            <a:custGeom>
              <a:rect b="b" l="l" r="r" t="t"/>
              <a:pathLst>
                <a:path extrusionOk="0" h="2837" w="12004">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9" name="Google Shape;7399;p78"/>
          <p:cNvGrpSpPr/>
          <p:nvPr/>
        </p:nvGrpSpPr>
        <p:grpSpPr>
          <a:xfrm>
            <a:off x="4003437" y="1996107"/>
            <a:ext cx="229391" cy="355258"/>
            <a:chOff x="-47839250" y="3569100"/>
            <a:chExt cx="193775" cy="300100"/>
          </a:xfrm>
        </p:grpSpPr>
        <p:sp>
          <p:nvSpPr>
            <p:cNvPr id="7400" name="Google Shape;7400;p78"/>
            <p:cNvSpPr/>
            <p:nvPr/>
          </p:nvSpPr>
          <p:spPr>
            <a:xfrm>
              <a:off x="-47786475" y="3657325"/>
              <a:ext cx="51225" cy="51200"/>
            </a:xfrm>
            <a:custGeom>
              <a:rect b="b" l="l" r="r" t="t"/>
              <a:pathLst>
                <a:path extrusionOk="0" h="2048" w="2049">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78"/>
            <p:cNvSpPr/>
            <p:nvPr/>
          </p:nvSpPr>
          <p:spPr>
            <a:xfrm>
              <a:off x="-47751025" y="3692750"/>
              <a:ext cx="15775" cy="15775"/>
            </a:xfrm>
            <a:custGeom>
              <a:rect b="b" l="l" r="r" t="t"/>
              <a:pathLst>
                <a:path extrusionOk="0" h="631" w="631">
                  <a:moveTo>
                    <a:pt x="0" y="1"/>
                  </a:moveTo>
                  <a:lnTo>
                    <a:pt x="0" y="631"/>
                  </a:lnTo>
                  <a:cubicBezTo>
                    <a:pt x="315" y="536"/>
                    <a:pt x="504" y="284"/>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78"/>
            <p:cNvSpPr/>
            <p:nvPr/>
          </p:nvSpPr>
          <p:spPr>
            <a:xfrm>
              <a:off x="-47838450" y="3569100"/>
              <a:ext cx="192975" cy="35475"/>
            </a:xfrm>
            <a:custGeom>
              <a:rect b="b" l="l" r="r" t="t"/>
              <a:pathLst>
                <a:path extrusionOk="0" h="1419" w="7719">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78"/>
            <p:cNvSpPr/>
            <p:nvPr/>
          </p:nvSpPr>
          <p:spPr>
            <a:xfrm>
              <a:off x="-47751025" y="3691975"/>
              <a:ext cx="53575" cy="53575"/>
            </a:xfrm>
            <a:custGeom>
              <a:rect b="b" l="l" r="r" t="t"/>
              <a:pathLst>
                <a:path extrusionOk="0" h="2143" w="2143">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78"/>
            <p:cNvSpPr/>
            <p:nvPr/>
          </p:nvSpPr>
          <p:spPr>
            <a:xfrm>
              <a:off x="-47839250" y="3621875"/>
              <a:ext cx="193000" cy="159125"/>
            </a:xfrm>
            <a:custGeom>
              <a:rect b="b" l="l" r="r" t="t"/>
              <a:pathLst>
                <a:path extrusionOk="0" h="6365" w="772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78"/>
            <p:cNvSpPr/>
            <p:nvPr/>
          </p:nvSpPr>
          <p:spPr>
            <a:xfrm>
              <a:off x="-47839250" y="3799075"/>
              <a:ext cx="193000" cy="70125"/>
            </a:xfrm>
            <a:custGeom>
              <a:rect b="b" l="l" r="r" t="t"/>
              <a:pathLst>
                <a:path extrusionOk="0" h="2805" w="772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6" name="Google Shape;7406;p78"/>
          <p:cNvGrpSpPr/>
          <p:nvPr/>
        </p:nvGrpSpPr>
        <p:grpSpPr>
          <a:xfrm>
            <a:off x="3940503" y="2432456"/>
            <a:ext cx="355258" cy="356205"/>
            <a:chOff x="-47892800" y="3937700"/>
            <a:chExt cx="300100" cy="300900"/>
          </a:xfrm>
        </p:grpSpPr>
        <p:sp>
          <p:nvSpPr>
            <p:cNvPr id="7407" name="Google Shape;7407;p78"/>
            <p:cNvSpPr/>
            <p:nvPr/>
          </p:nvSpPr>
          <p:spPr>
            <a:xfrm>
              <a:off x="-47858150" y="3937700"/>
              <a:ext cx="70900" cy="44150"/>
            </a:xfrm>
            <a:custGeom>
              <a:rect b="b" l="l" r="r" t="t"/>
              <a:pathLst>
                <a:path extrusionOk="0" h="1766" w="2836">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78"/>
            <p:cNvSpPr/>
            <p:nvPr/>
          </p:nvSpPr>
          <p:spPr>
            <a:xfrm>
              <a:off x="-47892800" y="3991275"/>
              <a:ext cx="141000" cy="105550"/>
            </a:xfrm>
            <a:custGeom>
              <a:rect b="b" l="l" r="r" t="t"/>
              <a:pathLst>
                <a:path extrusionOk="0" h="4222" w="564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78"/>
            <p:cNvSpPr/>
            <p:nvPr/>
          </p:nvSpPr>
          <p:spPr>
            <a:xfrm>
              <a:off x="-47773875" y="3956600"/>
              <a:ext cx="119750" cy="89025"/>
            </a:xfrm>
            <a:custGeom>
              <a:rect b="b" l="l" r="r" t="t"/>
              <a:pathLst>
                <a:path extrusionOk="0" h="3561" w="479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78"/>
            <p:cNvSpPr/>
            <p:nvPr/>
          </p:nvSpPr>
          <p:spPr>
            <a:xfrm>
              <a:off x="-47699050" y="4043250"/>
              <a:ext cx="71700" cy="70900"/>
            </a:xfrm>
            <a:custGeom>
              <a:rect b="b" l="l" r="r" t="t"/>
              <a:pathLst>
                <a:path extrusionOk="0" h="2836" w="2868">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78"/>
            <p:cNvSpPr/>
            <p:nvPr/>
          </p:nvSpPr>
          <p:spPr>
            <a:xfrm>
              <a:off x="-47770725" y="4124375"/>
              <a:ext cx="178025" cy="114225"/>
            </a:xfrm>
            <a:custGeom>
              <a:rect b="b" l="l" r="r" t="t"/>
              <a:pathLst>
                <a:path extrusionOk="0" h="4569" w="7121">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78"/>
            <p:cNvSpPr/>
            <p:nvPr/>
          </p:nvSpPr>
          <p:spPr>
            <a:xfrm>
              <a:off x="-47830575" y="41322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78"/>
            <p:cNvSpPr/>
            <p:nvPr/>
          </p:nvSpPr>
          <p:spPr>
            <a:xfrm>
              <a:off x="-47785675" y="4112375"/>
              <a:ext cx="37825" cy="36250"/>
            </a:xfrm>
            <a:custGeom>
              <a:rect b="b" l="l" r="r" t="t"/>
              <a:pathLst>
                <a:path extrusionOk="0" h="1450" w="1513">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78"/>
            <p:cNvSpPr/>
            <p:nvPr/>
          </p:nvSpPr>
          <p:spPr>
            <a:xfrm>
              <a:off x="-47892800" y="4112750"/>
              <a:ext cx="37825" cy="36250"/>
            </a:xfrm>
            <a:custGeom>
              <a:rect b="b" l="l" r="r" t="t"/>
              <a:pathLst>
                <a:path extrusionOk="0" h="1450" w="1513">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5" name="Google Shape;7415;p78"/>
          <p:cNvGrpSpPr/>
          <p:nvPr/>
        </p:nvGrpSpPr>
        <p:grpSpPr>
          <a:xfrm>
            <a:off x="2645798" y="2926170"/>
            <a:ext cx="355258" cy="311458"/>
            <a:chOff x="-46042675" y="3218600"/>
            <a:chExt cx="300100" cy="263100"/>
          </a:xfrm>
        </p:grpSpPr>
        <p:sp>
          <p:nvSpPr>
            <p:cNvPr id="7416" name="Google Shape;7416;p78"/>
            <p:cNvSpPr/>
            <p:nvPr/>
          </p:nvSpPr>
          <p:spPr>
            <a:xfrm>
              <a:off x="-46042675" y="3302875"/>
              <a:ext cx="35475" cy="130000"/>
            </a:xfrm>
            <a:custGeom>
              <a:rect b="b" l="l" r="r" t="t"/>
              <a:pathLst>
                <a:path extrusionOk="0" h="5200" w="1419">
                  <a:moveTo>
                    <a:pt x="1" y="1"/>
                  </a:moveTo>
                  <a:lnTo>
                    <a:pt x="1" y="5199"/>
                  </a:lnTo>
                  <a:lnTo>
                    <a:pt x="1418" y="4506"/>
                  </a:lnTo>
                  <a:lnTo>
                    <a:pt x="1418" y="72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78"/>
            <p:cNvSpPr/>
            <p:nvPr/>
          </p:nvSpPr>
          <p:spPr>
            <a:xfrm>
              <a:off x="-45919025" y="3341475"/>
              <a:ext cx="53600" cy="52800"/>
            </a:xfrm>
            <a:custGeom>
              <a:rect b="b" l="l" r="r" t="t"/>
              <a:pathLst>
                <a:path extrusionOk="0" h="2112" w="2144">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78"/>
            <p:cNvSpPr/>
            <p:nvPr/>
          </p:nvSpPr>
          <p:spPr>
            <a:xfrm>
              <a:off x="-45778025" y="3302875"/>
              <a:ext cx="35450" cy="130000"/>
            </a:xfrm>
            <a:custGeom>
              <a:rect b="b" l="l" r="r" t="t"/>
              <a:pathLst>
                <a:path extrusionOk="0" h="5200" w="1418">
                  <a:moveTo>
                    <a:pt x="1418" y="1"/>
                  </a:moveTo>
                  <a:lnTo>
                    <a:pt x="0" y="726"/>
                  </a:lnTo>
                  <a:lnTo>
                    <a:pt x="0" y="4506"/>
                  </a:lnTo>
                  <a:lnTo>
                    <a:pt x="1418" y="5199"/>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78"/>
            <p:cNvSpPr/>
            <p:nvPr/>
          </p:nvSpPr>
          <p:spPr>
            <a:xfrm>
              <a:off x="-46042675" y="3235950"/>
              <a:ext cx="300100" cy="245750"/>
            </a:xfrm>
            <a:custGeom>
              <a:rect b="b" l="l" r="r" t="t"/>
              <a:pathLst>
                <a:path extrusionOk="0" h="9830" w="12004">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78"/>
            <p:cNvSpPr/>
            <p:nvPr/>
          </p:nvSpPr>
          <p:spPr>
            <a:xfrm>
              <a:off x="-45952875" y="3306025"/>
              <a:ext cx="122100" cy="122125"/>
            </a:xfrm>
            <a:custGeom>
              <a:rect b="b" l="l" r="r" t="t"/>
              <a:pathLst>
                <a:path extrusionOk="0" h="4885" w="4884">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78"/>
            <p:cNvSpPr/>
            <p:nvPr/>
          </p:nvSpPr>
          <p:spPr>
            <a:xfrm>
              <a:off x="-45941075" y="3218600"/>
              <a:ext cx="98475" cy="17375"/>
            </a:xfrm>
            <a:custGeom>
              <a:rect b="b" l="l" r="r" t="t"/>
              <a:pathLst>
                <a:path extrusionOk="0" h="695" w="3939">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2" name="Google Shape;7422;p78"/>
          <p:cNvGrpSpPr/>
          <p:nvPr/>
        </p:nvGrpSpPr>
        <p:grpSpPr>
          <a:xfrm>
            <a:off x="2645798" y="3340619"/>
            <a:ext cx="355258" cy="323118"/>
            <a:chOff x="-46042675" y="3568700"/>
            <a:chExt cx="300100" cy="272950"/>
          </a:xfrm>
        </p:grpSpPr>
        <p:sp>
          <p:nvSpPr>
            <p:cNvPr id="7423" name="Google Shape;7423;p78"/>
            <p:cNvSpPr/>
            <p:nvPr/>
          </p:nvSpPr>
          <p:spPr>
            <a:xfrm>
              <a:off x="-46042675" y="3758125"/>
              <a:ext cx="115025" cy="83525"/>
            </a:xfrm>
            <a:custGeom>
              <a:rect b="b" l="l" r="r" t="t"/>
              <a:pathLst>
                <a:path extrusionOk="0" h="3341" w="4601">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78"/>
            <p:cNvSpPr/>
            <p:nvPr/>
          </p:nvSpPr>
          <p:spPr>
            <a:xfrm>
              <a:off x="-45866250" y="3654175"/>
              <a:ext cx="37825" cy="37825"/>
            </a:xfrm>
            <a:custGeom>
              <a:rect b="b" l="l" r="r" t="t"/>
              <a:pathLst>
                <a:path extrusionOk="0" h="1513" w="1513">
                  <a:moveTo>
                    <a:pt x="1009" y="0"/>
                  </a:moveTo>
                  <a:lnTo>
                    <a:pt x="1" y="1008"/>
                  </a:lnTo>
                  <a:lnTo>
                    <a:pt x="505" y="1512"/>
                  </a:lnTo>
                  <a:lnTo>
                    <a:pt x="1513" y="504"/>
                  </a:ln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78"/>
            <p:cNvSpPr/>
            <p:nvPr/>
          </p:nvSpPr>
          <p:spPr>
            <a:xfrm>
              <a:off x="-45828450" y="3629750"/>
              <a:ext cx="25225" cy="25225"/>
            </a:xfrm>
            <a:custGeom>
              <a:rect b="b" l="l" r="r" t="t"/>
              <a:pathLst>
                <a:path extrusionOk="0" h="1009" w="1009">
                  <a:moveTo>
                    <a:pt x="505" y="0"/>
                  </a:moveTo>
                  <a:lnTo>
                    <a:pt x="1" y="505"/>
                  </a:lnTo>
                  <a:lnTo>
                    <a:pt x="505" y="1009"/>
                  </a:lnTo>
                  <a:lnTo>
                    <a:pt x="1009" y="505"/>
                  </a:lnTo>
                  <a:lnTo>
                    <a:pt x="5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78"/>
            <p:cNvSpPr/>
            <p:nvPr/>
          </p:nvSpPr>
          <p:spPr>
            <a:xfrm>
              <a:off x="-45979675" y="3568700"/>
              <a:ext cx="237100" cy="237800"/>
            </a:xfrm>
            <a:custGeom>
              <a:rect b="b" l="l" r="r" t="t"/>
              <a:pathLst>
                <a:path extrusionOk="0" h="9512" w="9484">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7" name="Google Shape;7427;p78"/>
          <p:cNvGrpSpPr/>
          <p:nvPr/>
        </p:nvGrpSpPr>
        <p:grpSpPr>
          <a:xfrm>
            <a:off x="2687749" y="3777589"/>
            <a:ext cx="271357" cy="356057"/>
            <a:chOff x="-46007225" y="3937825"/>
            <a:chExt cx="229225" cy="300775"/>
          </a:xfrm>
        </p:grpSpPr>
        <p:sp>
          <p:nvSpPr>
            <p:cNvPr id="7428" name="Google Shape;7428;p78"/>
            <p:cNvSpPr/>
            <p:nvPr/>
          </p:nvSpPr>
          <p:spPr>
            <a:xfrm>
              <a:off x="-45813475" y="3990475"/>
              <a:ext cx="35475" cy="17350"/>
            </a:xfrm>
            <a:custGeom>
              <a:rect b="b" l="l" r="r" t="t"/>
              <a:pathLst>
                <a:path extrusionOk="0" h="694" w="1419">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78"/>
            <p:cNvSpPr/>
            <p:nvPr/>
          </p:nvSpPr>
          <p:spPr>
            <a:xfrm>
              <a:off x="-46007225" y="3990475"/>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78"/>
            <p:cNvSpPr/>
            <p:nvPr/>
          </p:nvSpPr>
          <p:spPr>
            <a:xfrm>
              <a:off x="-45826875" y="3937825"/>
              <a:ext cx="35475" cy="26750"/>
            </a:xfrm>
            <a:custGeom>
              <a:rect b="b" l="l" r="r" t="t"/>
              <a:pathLst>
                <a:path extrusionOk="0" h="1070" w="1419">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78"/>
            <p:cNvSpPr/>
            <p:nvPr/>
          </p:nvSpPr>
          <p:spPr>
            <a:xfrm>
              <a:off x="-45993850" y="4034625"/>
              <a:ext cx="35475" cy="25850"/>
            </a:xfrm>
            <a:custGeom>
              <a:rect b="b" l="l" r="r" t="t"/>
              <a:pathLst>
                <a:path extrusionOk="0" h="1034" w="1419">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78"/>
            <p:cNvSpPr/>
            <p:nvPr/>
          </p:nvSpPr>
          <p:spPr>
            <a:xfrm>
              <a:off x="-45825300" y="4034625"/>
              <a:ext cx="34675" cy="25725"/>
            </a:xfrm>
            <a:custGeom>
              <a:rect b="b" l="l" r="r" t="t"/>
              <a:pathLst>
                <a:path extrusionOk="0" h="1029" w="1387">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78"/>
            <p:cNvSpPr/>
            <p:nvPr/>
          </p:nvSpPr>
          <p:spPr>
            <a:xfrm>
              <a:off x="-45992275" y="3938175"/>
              <a:ext cx="33900" cy="25525"/>
            </a:xfrm>
            <a:custGeom>
              <a:rect b="b" l="l" r="r" t="t"/>
              <a:pathLst>
                <a:path extrusionOk="0" h="1021" w="1356">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78"/>
            <p:cNvSpPr/>
            <p:nvPr/>
          </p:nvSpPr>
          <p:spPr>
            <a:xfrm>
              <a:off x="-45953675" y="4078700"/>
              <a:ext cx="122900" cy="35450"/>
            </a:xfrm>
            <a:custGeom>
              <a:rect b="b" l="l" r="r" t="t"/>
              <a:pathLst>
                <a:path extrusionOk="0" h="1418" w="4916">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78"/>
            <p:cNvSpPr/>
            <p:nvPr/>
          </p:nvSpPr>
          <p:spPr>
            <a:xfrm>
              <a:off x="-45956025" y="3938325"/>
              <a:ext cx="126025" cy="123075"/>
            </a:xfrm>
            <a:custGeom>
              <a:rect b="b" l="l" r="r" t="t"/>
              <a:pathLst>
                <a:path extrusionOk="0" h="4923" w="5041">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78"/>
            <p:cNvSpPr/>
            <p:nvPr/>
          </p:nvSpPr>
          <p:spPr>
            <a:xfrm>
              <a:off x="-45927675" y="4132250"/>
              <a:ext cx="70125" cy="39400"/>
            </a:xfrm>
            <a:custGeom>
              <a:rect b="b" l="l" r="r" t="t"/>
              <a:pathLst>
                <a:path extrusionOk="0" h="1576" w="2805">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78"/>
            <p:cNvSpPr/>
            <p:nvPr/>
          </p:nvSpPr>
          <p:spPr>
            <a:xfrm>
              <a:off x="-45921375" y="4176950"/>
              <a:ext cx="59100" cy="61650"/>
            </a:xfrm>
            <a:custGeom>
              <a:rect b="b" l="l" r="r" t="t"/>
              <a:pathLst>
                <a:path extrusionOk="0" h="2466" w="2364">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8" name="Google Shape;7438;p78"/>
          <p:cNvGrpSpPr/>
          <p:nvPr/>
        </p:nvGrpSpPr>
        <p:grpSpPr>
          <a:xfrm>
            <a:off x="3993241" y="3767675"/>
            <a:ext cx="312375" cy="357596"/>
            <a:chOff x="-44895900" y="3929450"/>
            <a:chExt cx="263875" cy="302075"/>
          </a:xfrm>
        </p:grpSpPr>
        <p:sp>
          <p:nvSpPr>
            <p:cNvPr id="7439" name="Google Shape;7439;p78"/>
            <p:cNvSpPr/>
            <p:nvPr/>
          </p:nvSpPr>
          <p:spPr>
            <a:xfrm>
              <a:off x="-44813975" y="4100750"/>
              <a:ext cx="101625" cy="50425"/>
            </a:xfrm>
            <a:custGeom>
              <a:rect b="b" l="l" r="r" t="t"/>
              <a:pathLst>
                <a:path extrusionOk="0" h="2017" w="4065">
                  <a:moveTo>
                    <a:pt x="2017" y="0"/>
                  </a:moveTo>
                  <a:lnTo>
                    <a:pt x="0" y="977"/>
                  </a:lnTo>
                  <a:lnTo>
                    <a:pt x="2017" y="2017"/>
                  </a:lnTo>
                  <a:lnTo>
                    <a:pt x="4064" y="977"/>
                  </a:lnTo>
                  <a:lnTo>
                    <a:pt x="20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78"/>
            <p:cNvSpPr/>
            <p:nvPr/>
          </p:nvSpPr>
          <p:spPr>
            <a:xfrm>
              <a:off x="-44885650" y="3929450"/>
              <a:ext cx="244175" cy="87825"/>
            </a:xfrm>
            <a:custGeom>
              <a:rect b="b" l="l" r="r" t="t"/>
              <a:pathLst>
                <a:path extrusionOk="0" h="3513" w="9767">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78"/>
            <p:cNvSpPr/>
            <p:nvPr/>
          </p:nvSpPr>
          <p:spPr>
            <a:xfrm>
              <a:off x="-44825000" y="4006225"/>
              <a:ext cx="52000" cy="105575"/>
            </a:xfrm>
            <a:custGeom>
              <a:rect b="b" l="l" r="r" t="t"/>
              <a:pathLst>
                <a:path extrusionOk="0" h="4223" w="2080">
                  <a:moveTo>
                    <a:pt x="2080" y="1"/>
                  </a:moveTo>
                  <a:lnTo>
                    <a:pt x="0" y="1009"/>
                  </a:lnTo>
                  <a:lnTo>
                    <a:pt x="0" y="4222"/>
                  </a:lnTo>
                  <a:lnTo>
                    <a:pt x="2080" y="3151"/>
                  </a:ln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78"/>
            <p:cNvSpPr/>
            <p:nvPr/>
          </p:nvSpPr>
          <p:spPr>
            <a:xfrm>
              <a:off x="-44754900" y="4005450"/>
              <a:ext cx="122875" cy="222925"/>
            </a:xfrm>
            <a:custGeom>
              <a:rect b="b" l="l" r="r" t="t"/>
              <a:pathLst>
                <a:path extrusionOk="0" h="8917" w="4915">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78"/>
            <p:cNvSpPr/>
            <p:nvPr/>
          </p:nvSpPr>
          <p:spPr>
            <a:xfrm>
              <a:off x="-44754900" y="4006225"/>
              <a:ext cx="52775" cy="105575"/>
            </a:xfrm>
            <a:custGeom>
              <a:rect b="b" l="l" r="r" t="t"/>
              <a:pathLst>
                <a:path extrusionOk="0" h="4223" w="2111">
                  <a:moveTo>
                    <a:pt x="0" y="1"/>
                  </a:moveTo>
                  <a:lnTo>
                    <a:pt x="0" y="3151"/>
                  </a:lnTo>
                  <a:lnTo>
                    <a:pt x="2111" y="4222"/>
                  </a:lnTo>
                  <a:lnTo>
                    <a:pt x="2111" y="1009"/>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78"/>
            <p:cNvSpPr/>
            <p:nvPr/>
          </p:nvSpPr>
          <p:spPr>
            <a:xfrm>
              <a:off x="-44895900" y="4006225"/>
              <a:ext cx="122900" cy="225300"/>
            </a:xfrm>
            <a:custGeom>
              <a:rect b="b" l="l" r="r" t="t"/>
              <a:pathLst>
                <a:path extrusionOk="0" h="9012" w="4916">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5" name="Google Shape;7445;p78"/>
          <p:cNvGrpSpPr/>
          <p:nvPr/>
        </p:nvGrpSpPr>
        <p:grpSpPr>
          <a:xfrm>
            <a:off x="2167060" y="1550436"/>
            <a:ext cx="356205" cy="332885"/>
            <a:chOff x="-49397175" y="3192625"/>
            <a:chExt cx="300900" cy="281200"/>
          </a:xfrm>
        </p:grpSpPr>
        <p:sp>
          <p:nvSpPr>
            <p:cNvPr id="7446" name="Google Shape;7446;p78"/>
            <p:cNvSpPr/>
            <p:nvPr/>
          </p:nvSpPr>
          <p:spPr>
            <a:xfrm>
              <a:off x="-49325500" y="3297975"/>
              <a:ext cx="64625" cy="58500"/>
            </a:xfrm>
            <a:custGeom>
              <a:rect b="b" l="l" r="r" t="t"/>
              <a:pathLst>
                <a:path extrusionOk="0" h="2340" w="2585">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78"/>
            <p:cNvSpPr/>
            <p:nvPr/>
          </p:nvSpPr>
          <p:spPr>
            <a:xfrm>
              <a:off x="-49345975" y="3192625"/>
              <a:ext cx="199300" cy="103975"/>
            </a:xfrm>
            <a:custGeom>
              <a:rect b="b" l="l" r="r" t="t"/>
              <a:pathLst>
                <a:path extrusionOk="0" h="4159" w="7972">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78"/>
            <p:cNvSpPr/>
            <p:nvPr/>
          </p:nvSpPr>
          <p:spPr>
            <a:xfrm>
              <a:off x="-49272725" y="3381650"/>
              <a:ext cx="52800" cy="53575"/>
            </a:xfrm>
            <a:custGeom>
              <a:rect b="b" l="l" r="r" t="t"/>
              <a:pathLst>
                <a:path extrusionOk="0" h="2143" w="2112">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78"/>
            <p:cNvSpPr/>
            <p:nvPr/>
          </p:nvSpPr>
          <p:spPr>
            <a:xfrm>
              <a:off x="-49231775" y="3298075"/>
              <a:ext cx="63050" cy="58400"/>
            </a:xfrm>
            <a:custGeom>
              <a:rect b="b" l="l" r="r" t="t"/>
              <a:pathLst>
                <a:path extrusionOk="0" h="2336" w="2522">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78"/>
            <p:cNvSpPr/>
            <p:nvPr/>
          </p:nvSpPr>
          <p:spPr>
            <a:xfrm>
              <a:off x="-49271925" y="3317850"/>
              <a:ext cx="48850" cy="49850"/>
            </a:xfrm>
            <a:custGeom>
              <a:rect b="b" l="l" r="r" t="t"/>
              <a:pathLst>
                <a:path extrusionOk="0" h="1994" w="1954">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78"/>
            <p:cNvSpPr/>
            <p:nvPr/>
          </p:nvSpPr>
          <p:spPr>
            <a:xfrm>
              <a:off x="-49245950" y="3291075"/>
              <a:ext cx="149675" cy="182750"/>
            </a:xfrm>
            <a:custGeom>
              <a:rect b="b" l="l" r="r" t="t"/>
              <a:pathLst>
                <a:path extrusionOk="0" h="7310" w="5987">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78"/>
            <p:cNvSpPr/>
            <p:nvPr/>
          </p:nvSpPr>
          <p:spPr>
            <a:xfrm>
              <a:off x="-49397175" y="3291075"/>
              <a:ext cx="149675" cy="182750"/>
            </a:xfrm>
            <a:custGeom>
              <a:rect b="b" l="l" r="r" t="t"/>
              <a:pathLst>
                <a:path extrusionOk="0" h="7310" w="5987">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3" name="Google Shape;7453;p78"/>
          <p:cNvGrpSpPr/>
          <p:nvPr/>
        </p:nvGrpSpPr>
        <p:grpSpPr>
          <a:xfrm>
            <a:off x="2193163" y="1974651"/>
            <a:ext cx="304000" cy="356205"/>
            <a:chOff x="-49375900" y="3550975"/>
            <a:chExt cx="256800" cy="300900"/>
          </a:xfrm>
        </p:grpSpPr>
        <p:sp>
          <p:nvSpPr>
            <p:cNvPr id="7454" name="Google Shape;7454;p78"/>
            <p:cNvSpPr/>
            <p:nvPr/>
          </p:nvSpPr>
          <p:spPr>
            <a:xfrm>
              <a:off x="-49231775" y="3638425"/>
              <a:ext cx="59100" cy="59075"/>
            </a:xfrm>
            <a:custGeom>
              <a:rect b="b" l="l" r="r" t="t"/>
              <a:pathLst>
                <a:path extrusionOk="0" h="2363" w="2364">
                  <a:moveTo>
                    <a:pt x="1" y="0"/>
                  </a:moveTo>
                  <a:lnTo>
                    <a:pt x="1513" y="2363"/>
                  </a:lnTo>
                  <a:lnTo>
                    <a:pt x="2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78"/>
            <p:cNvSpPr/>
            <p:nvPr/>
          </p:nvSpPr>
          <p:spPr>
            <a:xfrm>
              <a:off x="-49291625" y="3726625"/>
              <a:ext cx="87450" cy="123675"/>
            </a:xfrm>
            <a:custGeom>
              <a:rect b="b" l="l" r="r" t="t"/>
              <a:pathLst>
                <a:path extrusionOk="0" h="4947" w="3498">
                  <a:moveTo>
                    <a:pt x="1" y="1"/>
                  </a:moveTo>
                  <a:lnTo>
                    <a:pt x="1733" y="4947"/>
                  </a:ln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78"/>
            <p:cNvSpPr/>
            <p:nvPr/>
          </p:nvSpPr>
          <p:spPr>
            <a:xfrm>
              <a:off x="-49288475" y="3647075"/>
              <a:ext cx="81150" cy="61450"/>
            </a:xfrm>
            <a:custGeom>
              <a:rect b="b" l="l" r="r" t="t"/>
              <a:pathLst>
                <a:path extrusionOk="0" h="2458" w="3246">
                  <a:moveTo>
                    <a:pt x="1607" y="1"/>
                  </a:moveTo>
                  <a:lnTo>
                    <a:pt x="1" y="2458"/>
                  </a:lnTo>
                  <a:lnTo>
                    <a:pt x="3246" y="2458"/>
                  </a:lnTo>
                  <a:lnTo>
                    <a:pt x="16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78"/>
            <p:cNvSpPr/>
            <p:nvPr/>
          </p:nvSpPr>
          <p:spPr>
            <a:xfrm>
              <a:off x="-49375900" y="3648650"/>
              <a:ext cx="59100" cy="59875"/>
            </a:xfrm>
            <a:custGeom>
              <a:rect b="b" l="l" r="r" t="t"/>
              <a:pathLst>
                <a:path extrusionOk="0" h="2395" w="2364">
                  <a:moveTo>
                    <a:pt x="1513" y="1"/>
                  </a:moveTo>
                  <a:lnTo>
                    <a:pt x="1" y="2395"/>
                  </a:lnTo>
                  <a:lnTo>
                    <a:pt x="2363" y="2395"/>
                  </a:ln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78"/>
            <p:cNvSpPr/>
            <p:nvPr/>
          </p:nvSpPr>
          <p:spPr>
            <a:xfrm>
              <a:off x="-49229400" y="3726625"/>
              <a:ext cx="109500" cy="125250"/>
            </a:xfrm>
            <a:custGeom>
              <a:rect b="b" l="l" r="r" t="t"/>
              <a:pathLst>
                <a:path extrusionOk="0" h="5010" w="4380">
                  <a:moveTo>
                    <a:pt x="1765" y="1"/>
                  </a:moveTo>
                  <a:lnTo>
                    <a:pt x="0" y="5010"/>
                  </a:lnTo>
                  <a:lnTo>
                    <a:pt x="43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78"/>
            <p:cNvSpPr/>
            <p:nvPr/>
          </p:nvSpPr>
          <p:spPr>
            <a:xfrm>
              <a:off x="-49179000" y="3648650"/>
              <a:ext cx="59900" cy="59875"/>
            </a:xfrm>
            <a:custGeom>
              <a:rect b="b" l="l" r="r" t="t"/>
              <a:pathLst>
                <a:path extrusionOk="0" h="2395" w="2396">
                  <a:moveTo>
                    <a:pt x="851" y="1"/>
                  </a:moveTo>
                  <a:lnTo>
                    <a:pt x="1" y="2395"/>
                  </a:lnTo>
                  <a:lnTo>
                    <a:pt x="2395" y="2395"/>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78"/>
            <p:cNvSpPr/>
            <p:nvPr/>
          </p:nvSpPr>
          <p:spPr>
            <a:xfrm>
              <a:off x="-49323125" y="3638425"/>
              <a:ext cx="59100" cy="59075"/>
            </a:xfrm>
            <a:custGeom>
              <a:rect b="b" l="l" r="r" t="t"/>
              <a:pathLst>
                <a:path extrusionOk="0" h="2363" w="2364">
                  <a:moveTo>
                    <a:pt x="0" y="0"/>
                  </a:moveTo>
                  <a:lnTo>
                    <a:pt x="819" y="2363"/>
                  </a:lnTo>
                  <a:lnTo>
                    <a:pt x="23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78"/>
            <p:cNvSpPr/>
            <p:nvPr/>
          </p:nvSpPr>
          <p:spPr>
            <a:xfrm>
              <a:off x="-49375100" y="3726625"/>
              <a:ext cx="108700" cy="125250"/>
            </a:xfrm>
            <a:custGeom>
              <a:rect b="b" l="l" r="r" t="t"/>
              <a:pathLst>
                <a:path extrusionOk="0" h="5010" w="4348">
                  <a:moveTo>
                    <a:pt x="0" y="1"/>
                  </a:moveTo>
                  <a:lnTo>
                    <a:pt x="4348" y="5010"/>
                  </a:lnTo>
                  <a:lnTo>
                    <a:pt x="2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78"/>
            <p:cNvSpPr/>
            <p:nvPr/>
          </p:nvSpPr>
          <p:spPr>
            <a:xfrm>
              <a:off x="-49256975" y="3550975"/>
              <a:ext cx="17350" cy="53600"/>
            </a:xfrm>
            <a:custGeom>
              <a:rect b="b" l="l" r="r" t="t"/>
              <a:pathLst>
                <a:path extrusionOk="0" h="2144" w="694">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78"/>
            <p:cNvSpPr/>
            <p:nvPr/>
          </p:nvSpPr>
          <p:spPr>
            <a:xfrm>
              <a:off x="-49323125" y="3575850"/>
              <a:ext cx="43350" cy="32650"/>
            </a:xfrm>
            <a:custGeom>
              <a:rect b="b" l="l" r="r" t="t"/>
              <a:pathLst>
                <a:path extrusionOk="0" h="1306" w="1734">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78"/>
            <p:cNvSpPr/>
            <p:nvPr/>
          </p:nvSpPr>
          <p:spPr>
            <a:xfrm>
              <a:off x="-49217575" y="3575525"/>
              <a:ext cx="44900" cy="32975"/>
            </a:xfrm>
            <a:custGeom>
              <a:rect b="b" l="l" r="r" t="t"/>
              <a:pathLst>
                <a:path extrusionOk="0" h="1319" w="1796">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5" name="Google Shape;7465;p78"/>
          <p:cNvGrpSpPr/>
          <p:nvPr/>
        </p:nvGrpSpPr>
        <p:grpSpPr>
          <a:xfrm>
            <a:off x="2188516" y="2411946"/>
            <a:ext cx="313293" cy="356205"/>
            <a:chOff x="-49378250" y="3920375"/>
            <a:chExt cx="264650" cy="300900"/>
          </a:xfrm>
        </p:grpSpPr>
        <p:sp>
          <p:nvSpPr>
            <p:cNvPr id="7466" name="Google Shape;7466;p78"/>
            <p:cNvSpPr/>
            <p:nvPr/>
          </p:nvSpPr>
          <p:spPr>
            <a:xfrm>
              <a:off x="-49272725" y="4185025"/>
              <a:ext cx="70925" cy="35475"/>
            </a:xfrm>
            <a:custGeom>
              <a:rect b="b" l="l" r="r" t="t"/>
              <a:pathLst>
                <a:path extrusionOk="0" h="1419" w="2837">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78"/>
            <p:cNvSpPr/>
            <p:nvPr/>
          </p:nvSpPr>
          <p:spPr>
            <a:xfrm>
              <a:off x="-49378250" y="3920375"/>
              <a:ext cx="87425" cy="300900"/>
            </a:xfrm>
            <a:custGeom>
              <a:rect b="b" l="l" r="r" t="t"/>
              <a:pathLst>
                <a:path extrusionOk="0" h="12036" w="3497">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78"/>
            <p:cNvSpPr/>
            <p:nvPr/>
          </p:nvSpPr>
          <p:spPr>
            <a:xfrm>
              <a:off x="-49185300" y="3920375"/>
              <a:ext cx="71700" cy="87450"/>
            </a:xfrm>
            <a:custGeom>
              <a:rect b="b" l="l" r="r" t="t"/>
              <a:pathLst>
                <a:path extrusionOk="0" h="3498" w="2868">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78"/>
            <p:cNvSpPr/>
            <p:nvPr/>
          </p:nvSpPr>
          <p:spPr>
            <a:xfrm>
              <a:off x="-49182150" y="4019625"/>
              <a:ext cx="64625" cy="42550"/>
            </a:xfrm>
            <a:custGeom>
              <a:rect b="b" l="l" r="r" t="t"/>
              <a:pathLst>
                <a:path extrusionOk="0" h="1702" w="2585">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78"/>
            <p:cNvSpPr/>
            <p:nvPr/>
          </p:nvSpPr>
          <p:spPr>
            <a:xfrm>
              <a:off x="-49185300" y="4078700"/>
              <a:ext cx="70925" cy="141800"/>
            </a:xfrm>
            <a:custGeom>
              <a:rect b="b" l="l" r="r" t="t"/>
              <a:pathLst>
                <a:path extrusionOk="0" h="5672" w="2837">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78"/>
            <p:cNvSpPr/>
            <p:nvPr/>
          </p:nvSpPr>
          <p:spPr>
            <a:xfrm>
              <a:off x="-49271150" y="3920375"/>
              <a:ext cx="65400" cy="70125"/>
            </a:xfrm>
            <a:custGeom>
              <a:rect b="b" l="l" r="r" t="t"/>
              <a:pathLst>
                <a:path extrusionOk="0" h="2805" w="2616">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78"/>
            <p:cNvSpPr/>
            <p:nvPr/>
          </p:nvSpPr>
          <p:spPr>
            <a:xfrm>
              <a:off x="-49272725" y="4007800"/>
              <a:ext cx="70125" cy="159925"/>
            </a:xfrm>
            <a:custGeom>
              <a:rect b="b" l="l" r="r" t="t"/>
              <a:pathLst>
                <a:path extrusionOk="0" h="6397" w="2805">
                  <a:moveTo>
                    <a:pt x="1" y="1"/>
                  </a:moveTo>
                  <a:lnTo>
                    <a:pt x="1" y="6396"/>
                  </a:lnTo>
                  <a:lnTo>
                    <a:pt x="2805" y="6396"/>
                  </a:lnTo>
                  <a:lnTo>
                    <a:pt x="28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3" name="Google Shape;7473;p78"/>
          <p:cNvGrpSpPr/>
          <p:nvPr/>
        </p:nvGrpSpPr>
        <p:grpSpPr>
          <a:xfrm>
            <a:off x="907504" y="2904744"/>
            <a:ext cx="312375" cy="357123"/>
            <a:chOff x="-47505300" y="3200500"/>
            <a:chExt cx="263875" cy="301675"/>
          </a:xfrm>
        </p:grpSpPr>
        <p:sp>
          <p:nvSpPr>
            <p:cNvPr id="7474" name="Google Shape;7474;p78"/>
            <p:cNvSpPr/>
            <p:nvPr/>
          </p:nvSpPr>
          <p:spPr>
            <a:xfrm>
              <a:off x="-47382425" y="3306025"/>
              <a:ext cx="52800" cy="53600"/>
            </a:xfrm>
            <a:custGeom>
              <a:rect b="b" l="l" r="r" t="t"/>
              <a:pathLst>
                <a:path extrusionOk="0" h="2144" w="2112">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78"/>
            <p:cNvSpPr/>
            <p:nvPr/>
          </p:nvSpPr>
          <p:spPr>
            <a:xfrm>
              <a:off x="-47382425" y="3306025"/>
              <a:ext cx="15775" cy="15800"/>
            </a:xfrm>
            <a:custGeom>
              <a:rect b="b" l="l" r="r" t="t"/>
              <a:pathLst>
                <a:path extrusionOk="0" h="632" w="631">
                  <a:moveTo>
                    <a:pt x="1" y="1"/>
                  </a:moveTo>
                  <a:lnTo>
                    <a:pt x="1" y="631"/>
                  </a:lnTo>
                  <a:cubicBezTo>
                    <a:pt x="316" y="568"/>
                    <a:pt x="536" y="316"/>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78"/>
            <p:cNvSpPr/>
            <p:nvPr/>
          </p:nvSpPr>
          <p:spPr>
            <a:xfrm>
              <a:off x="-47487975" y="3200500"/>
              <a:ext cx="210325" cy="301675"/>
            </a:xfrm>
            <a:custGeom>
              <a:rect b="b" l="l" r="r" t="t"/>
              <a:pathLst>
                <a:path extrusionOk="0" h="12067" w="8413">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78"/>
            <p:cNvSpPr/>
            <p:nvPr/>
          </p:nvSpPr>
          <p:spPr>
            <a:xfrm>
              <a:off x="-47417875" y="3271375"/>
              <a:ext cx="51225" cy="51225"/>
            </a:xfrm>
            <a:custGeom>
              <a:rect b="b" l="l" r="r" t="t"/>
              <a:pathLst>
                <a:path extrusionOk="0" h="2049" w="2049">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78"/>
            <p:cNvSpPr/>
            <p:nvPr/>
          </p:nvSpPr>
          <p:spPr>
            <a:xfrm>
              <a:off x="-47505300" y="3235950"/>
              <a:ext cx="17350" cy="18125"/>
            </a:xfrm>
            <a:custGeom>
              <a:rect b="b" l="l" r="r" t="t"/>
              <a:pathLst>
                <a:path extrusionOk="0" h="725" w="694">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78"/>
            <p:cNvSpPr/>
            <p:nvPr/>
          </p:nvSpPr>
          <p:spPr>
            <a:xfrm>
              <a:off x="-47505300" y="3447025"/>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78"/>
            <p:cNvSpPr/>
            <p:nvPr/>
          </p:nvSpPr>
          <p:spPr>
            <a:xfrm>
              <a:off x="-47505300" y="3394250"/>
              <a:ext cx="17350" cy="18150"/>
            </a:xfrm>
            <a:custGeom>
              <a:rect b="b" l="l" r="r" t="t"/>
              <a:pathLst>
                <a:path extrusionOk="0" h="726" w="694">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78"/>
            <p:cNvSpPr/>
            <p:nvPr/>
          </p:nvSpPr>
          <p:spPr>
            <a:xfrm>
              <a:off x="-47505300" y="3341475"/>
              <a:ext cx="17350" cy="18150"/>
            </a:xfrm>
            <a:custGeom>
              <a:rect b="b" l="l" r="r" t="t"/>
              <a:pathLst>
                <a:path extrusionOk="0" h="726" w="694">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78"/>
            <p:cNvSpPr/>
            <p:nvPr/>
          </p:nvSpPr>
          <p:spPr>
            <a:xfrm>
              <a:off x="-47505300" y="3289500"/>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78"/>
            <p:cNvSpPr/>
            <p:nvPr/>
          </p:nvSpPr>
          <p:spPr>
            <a:xfrm>
              <a:off x="-47259550" y="3411575"/>
              <a:ext cx="18125" cy="51225"/>
            </a:xfrm>
            <a:custGeom>
              <a:rect b="b" l="l" r="r" t="t"/>
              <a:pathLst>
                <a:path extrusionOk="0" h="2049" w="725">
                  <a:moveTo>
                    <a:pt x="0" y="1"/>
                  </a:moveTo>
                  <a:lnTo>
                    <a:pt x="0" y="2048"/>
                  </a:lnTo>
                  <a:cubicBezTo>
                    <a:pt x="410" y="1891"/>
                    <a:pt x="725" y="1481"/>
                    <a:pt x="725" y="1072"/>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78"/>
            <p:cNvSpPr/>
            <p:nvPr/>
          </p:nvSpPr>
          <p:spPr>
            <a:xfrm>
              <a:off x="-47259550" y="3306025"/>
              <a:ext cx="18125" cy="35475"/>
            </a:xfrm>
            <a:custGeom>
              <a:rect b="b" l="l" r="r" t="t"/>
              <a:pathLst>
                <a:path extrusionOk="0" h="1419" w="725">
                  <a:moveTo>
                    <a:pt x="0" y="1"/>
                  </a:moveTo>
                  <a:lnTo>
                    <a:pt x="0" y="1419"/>
                  </a:lnTo>
                  <a:lnTo>
                    <a:pt x="725" y="1419"/>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78"/>
            <p:cNvSpPr/>
            <p:nvPr/>
          </p:nvSpPr>
          <p:spPr>
            <a:xfrm>
              <a:off x="-47259550" y="3359600"/>
              <a:ext cx="18125" cy="34675"/>
            </a:xfrm>
            <a:custGeom>
              <a:rect b="b" l="l" r="r" t="t"/>
              <a:pathLst>
                <a:path extrusionOk="0" h="1387" w="725">
                  <a:moveTo>
                    <a:pt x="0" y="0"/>
                  </a:moveTo>
                  <a:lnTo>
                    <a:pt x="0" y="1387"/>
                  </a:lnTo>
                  <a:lnTo>
                    <a:pt x="725" y="1387"/>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78"/>
            <p:cNvSpPr/>
            <p:nvPr/>
          </p:nvSpPr>
          <p:spPr>
            <a:xfrm>
              <a:off x="-47259550" y="3238300"/>
              <a:ext cx="18125" cy="51225"/>
            </a:xfrm>
            <a:custGeom>
              <a:rect b="b" l="l" r="r" t="t"/>
              <a:pathLst>
                <a:path extrusionOk="0" h="2049" w="725">
                  <a:moveTo>
                    <a:pt x="0" y="1"/>
                  </a:moveTo>
                  <a:lnTo>
                    <a:pt x="0" y="2048"/>
                  </a:lnTo>
                  <a:lnTo>
                    <a:pt x="725" y="2048"/>
                  </a:lnTo>
                  <a:lnTo>
                    <a:pt x="725" y="977"/>
                  </a:lnTo>
                  <a:cubicBezTo>
                    <a:pt x="693" y="505"/>
                    <a:pt x="410" y="127"/>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7" name="Google Shape;7487;p78"/>
          <p:cNvGrpSpPr/>
          <p:nvPr/>
        </p:nvGrpSpPr>
        <p:grpSpPr>
          <a:xfrm>
            <a:off x="885604" y="3341092"/>
            <a:ext cx="356176" cy="355051"/>
            <a:chOff x="-47524975" y="3569100"/>
            <a:chExt cx="300875" cy="299925"/>
          </a:xfrm>
        </p:grpSpPr>
        <p:sp>
          <p:nvSpPr>
            <p:cNvPr id="7488" name="Google Shape;7488;p78"/>
            <p:cNvSpPr/>
            <p:nvPr/>
          </p:nvSpPr>
          <p:spPr>
            <a:xfrm>
              <a:off x="-47524975" y="3755775"/>
              <a:ext cx="115000" cy="113250"/>
            </a:xfrm>
            <a:custGeom>
              <a:rect b="b" l="l" r="r" t="t"/>
              <a:pathLst>
                <a:path extrusionOk="0" h="4530" w="460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78"/>
            <p:cNvSpPr/>
            <p:nvPr/>
          </p:nvSpPr>
          <p:spPr>
            <a:xfrm>
              <a:off x="-47346200" y="3674650"/>
              <a:ext cx="15775" cy="15775"/>
            </a:xfrm>
            <a:custGeom>
              <a:rect b="b" l="l" r="r" t="t"/>
              <a:pathLst>
                <a:path extrusionOk="0" h="631" w="631">
                  <a:moveTo>
                    <a:pt x="1" y="0"/>
                  </a:moveTo>
                  <a:lnTo>
                    <a:pt x="1" y="630"/>
                  </a:lnTo>
                  <a:cubicBezTo>
                    <a:pt x="284" y="536"/>
                    <a:pt x="505" y="315"/>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78"/>
            <p:cNvSpPr/>
            <p:nvPr/>
          </p:nvSpPr>
          <p:spPr>
            <a:xfrm>
              <a:off x="-47382425" y="3640000"/>
              <a:ext cx="51225" cy="51200"/>
            </a:xfrm>
            <a:custGeom>
              <a:rect b="b" l="l" r="r" t="t"/>
              <a:pathLst>
                <a:path extrusionOk="0" h="2048" w="2049">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78"/>
            <p:cNvSpPr/>
            <p:nvPr/>
          </p:nvSpPr>
          <p:spPr>
            <a:xfrm>
              <a:off x="-47346975" y="3674650"/>
              <a:ext cx="52800" cy="52800"/>
            </a:xfrm>
            <a:custGeom>
              <a:rect b="b" l="l" r="r" t="t"/>
              <a:pathLst>
                <a:path extrusionOk="0" h="2112" w="2112">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78"/>
            <p:cNvSpPr/>
            <p:nvPr/>
          </p:nvSpPr>
          <p:spPr>
            <a:xfrm>
              <a:off x="-47452525" y="3569100"/>
              <a:ext cx="228425" cy="228425"/>
            </a:xfrm>
            <a:custGeom>
              <a:rect b="b" l="l" r="r" t="t"/>
              <a:pathLst>
                <a:path extrusionOk="0" h="9137" w="9137">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3" name="Google Shape;7493;p78"/>
          <p:cNvGrpSpPr/>
          <p:nvPr/>
        </p:nvGrpSpPr>
        <p:grpSpPr>
          <a:xfrm>
            <a:off x="886062" y="3820354"/>
            <a:ext cx="355258" cy="270410"/>
            <a:chOff x="-47523400" y="3973950"/>
            <a:chExt cx="300100" cy="228425"/>
          </a:xfrm>
        </p:grpSpPr>
        <p:sp>
          <p:nvSpPr>
            <p:cNvPr id="7494" name="Google Shape;7494;p78"/>
            <p:cNvSpPr/>
            <p:nvPr/>
          </p:nvSpPr>
          <p:spPr>
            <a:xfrm>
              <a:off x="-47417075" y="4061375"/>
              <a:ext cx="15775" cy="15775"/>
            </a:xfrm>
            <a:custGeom>
              <a:rect b="b" l="l" r="r" t="t"/>
              <a:pathLst>
                <a:path extrusionOk="0" h="631" w="631">
                  <a:moveTo>
                    <a:pt x="0" y="0"/>
                  </a:moveTo>
                  <a:lnTo>
                    <a:pt x="0" y="630"/>
                  </a:lnTo>
                  <a:cubicBezTo>
                    <a:pt x="284" y="536"/>
                    <a:pt x="504" y="315"/>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78"/>
            <p:cNvSpPr/>
            <p:nvPr/>
          </p:nvSpPr>
          <p:spPr>
            <a:xfrm>
              <a:off x="-47417875" y="4061375"/>
              <a:ext cx="52800" cy="52775"/>
            </a:xfrm>
            <a:custGeom>
              <a:rect b="b" l="l" r="r" t="t"/>
              <a:pathLst>
                <a:path extrusionOk="0" h="2111" w="2112">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78"/>
            <p:cNvSpPr/>
            <p:nvPr/>
          </p:nvSpPr>
          <p:spPr>
            <a:xfrm>
              <a:off x="-47453300" y="4026700"/>
              <a:ext cx="51200" cy="51225"/>
            </a:xfrm>
            <a:custGeom>
              <a:rect b="b" l="l" r="r" t="t"/>
              <a:pathLst>
                <a:path extrusionOk="0" h="2049" w="2048">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78"/>
            <p:cNvSpPr/>
            <p:nvPr/>
          </p:nvSpPr>
          <p:spPr>
            <a:xfrm>
              <a:off x="-47506875" y="3973950"/>
              <a:ext cx="264675" cy="174875"/>
            </a:xfrm>
            <a:custGeom>
              <a:rect b="b" l="l" r="r" t="t"/>
              <a:pathLst>
                <a:path extrusionOk="0" h="6995" w="10587">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78"/>
            <p:cNvSpPr/>
            <p:nvPr/>
          </p:nvSpPr>
          <p:spPr>
            <a:xfrm>
              <a:off x="-47523400" y="4166900"/>
              <a:ext cx="300100" cy="35475"/>
            </a:xfrm>
            <a:custGeom>
              <a:rect b="b" l="l" r="r" t="t"/>
              <a:pathLst>
                <a:path extrusionOk="0" h="1419" w="12004">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9" name="Google Shape;7499;p78"/>
          <p:cNvGrpSpPr/>
          <p:nvPr/>
        </p:nvGrpSpPr>
        <p:grpSpPr>
          <a:xfrm>
            <a:off x="3091183" y="2903353"/>
            <a:ext cx="354341" cy="357596"/>
            <a:chOff x="-45673275" y="3199325"/>
            <a:chExt cx="299325" cy="302075"/>
          </a:xfrm>
        </p:grpSpPr>
        <p:sp>
          <p:nvSpPr>
            <p:cNvPr id="7500" name="Google Shape;7500;p78"/>
            <p:cNvSpPr/>
            <p:nvPr/>
          </p:nvSpPr>
          <p:spPr>
            <a:xfrm>
              <a:off x="-45672500" y="3199325"/>
              <a:ext cx="298550" cy="194175"/>
            </a:xfrm>
            <a:custGeom>
              <a:rect b="b" l="l" r="r" t="t"/>
              <a:pathLst>
                <a:path extrusionOk="0" h="7767" w="11942">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78"/>
            <p:cNvSpPr/>
            <p:nvPr/>
          </p:nvSpPr>
          <p:spPr>
            <a:xfrm>
              <a:off x="-45673275" y="3387150"/>
              <a:ext cx="299325" cy="114250"/>
            </a:xfrm>
            <a:custGeom>
              <a:rect b="b" l="l" r="r" t="t"/>
              <a:pathLst>
                <a:path extrusionOk="0" h="4570" w="11973">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78"/>
            <p:cNvSpPr/>
            <p:nvPr/>
          </p:nvSpPr>
          <p:spPr>
            <a:xfrm>
              <a:off x="-45673275" y="3334400"/>
              <a:ext cx="299325" cy="113425"/>
            </a:xfrm>
            <a:custGeom>
              <a:rect b="b" l="l" r="r" t="t"/>
              <a:pathLst>
                <a:path extrusionOk="0" h="4537" w="11973">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3" name="Google Shape;7503;p78"/>
          <p:cNvGrpSpPr/>
          <p:nvPr/>
        </p:nvGrpSpPr>
        <p:grpSpPr>
          <a:xfrm>
            <a:off x="3090251" y="3361602"/>
            <a:ext cx="356205" cy="314240"/>
            <a:chOff x="-45674075" y="3586425"/>
            <a:chExt cx="300900" cy="265450"/>
          </a:xfrm>
        </p:grpSpPr>
        <p:sp>
          <p:nvSpPr>
            <p:cNvPr id="7504" name="Google Shape;7504;p78"/>
            <p:cNvSpPr/>
            <p:nvPr/>
          </p:nvSpPr>
          <p:spPr>
            <a:xfrm>
              <a:off x="-45674075" y="3586425"/>
              <a:ext cx="300125" cy="70925"/>
            </a:xfrm>
            <a:custGeom>
              <a:rect b="b" l="l" r="r" t="t"/>
              <a:pathLst>
                <a:path extrusionOk="0" h="2837" w="12005">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78"/>
            <p:cNvSpPr/>
            <p:nvPr/>
          </p:nvSpPr>
          <p:spPr>
            <a:xfrm>
              <a:off x="-45673275" y="3675425"/>
              <a:ext cx="300100" cy="176450"/>
            </a:xfrm>
            <a:custGeom>
              <a:rect b="b" l="l" r="r" t="t"/>
              <a:pathLst>
                <a:path extrusionOk="0" h="7058" w="12004">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6" name="Google Shape;7506;p78"/>
          <p:cNvGrpSpPr/>
          <p:nvPr/>
        </p:nvGrpSpPr>
        <p:grpSpPr>
          <a:xfrm>
            <a:off x="3091183" y="3777441"/>
            <a:ext cx="354341" cy="356205"/>
            <a:chOff x="-45673275" y="3937700"/>
            <a:chExt cx="299325" cy="300900"/>
          </a:xfrm>
        </p:grpSpPr>
        <p:sp>
          <p:nvSpPr>
            <p:cNvPr id="7507" name="Google Shape;7507;p78"/>
            <p:cNvSpPr/>
            <p:nvPr/>
          </p:nvSpPr>
          <p:spPr>
            <a:xfrm>
              <a:off x="-45673275" y="3937700"/>
              <a:ext cx="285925" cy="135500"/>
            </a:xfrm>
            <a:custGeom>
              <a:rect b="b" l="l" r="r" t="t"/>
              <a:pathLst>
                <a:path extrusionOk="0" h="5420" w="11437">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78"/>
            <p:cNvSpPr/>
            <p:nvPr/>
          </p:nvSpPr>
          <p:spPr>
            <a:xfrm>
              <a:off x="-45577975" y="3990475"/>
              <a:ext cx="151250" cy="150925"/>
            </a:xfrm>
            <a:custGeom>
              <a:rect b="b" l="l" r="r" t="t"/>
              <a:pathLst>
                <a:path extrusionOk="0" h="6037" w="605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78"/>
            <p:cNvSpPr/>
            <p:nvPr/>
          </p:nvSpPr>
          <p:spPr>
            <a:xfrm>
              <a:off x="-45509450" y="3951100"/>
              <a:ext cx="135500" cy="286725"/>
            </a:xfrm>
            <a:custGeom>
              <a:rect b="b" l="l" r="r" t="t"/>
              <a:pathLst>
                <a:path extrusionOk="0" h="11469" w="542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78"/>
            <p:cNvSpPr/>
            <p:nvPr/>
          </p:nvSpPr>
          <p:spPr>
            <a:xfrm>
              <a:off x="-45670925" y="4114125"/>
              <a:ext cx="72500" cy="70325"/>
            </a:xfrm>
            <a:custGeom>
              <a:rect b="b" l="l" r="r" t="t"/>
              <a:pathLst>
                <a:path extrusionOk="0" h="2813" w="290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78"/>
            <p:cNvSpPr/>
            <p:nvPr/>
          </p:nvSpPr>
          <p:spPr>
            <a:xfrm>
              <a:off x="-45620500" y="4163550"/>
              <a:ext cx="70900" cy="71125"/>
            </a:xfrm>
            <a:custGeom>
              <a:rect b="b" l="l" r="r" t="t"/>
              <a:pathLst>
                <a:path extrusionOk="0" h="2845" w="2836">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78"/>
            <p:cNvSpPr/>
            <p:nvPr/>
          </p:nvSpPr>
          <p:spPr>
            <a:xfrm>
              <a:off x="-45673275" y="4159625"/>
              <a:ext cx="79575" cy="78975"/>
            </a:xfrm>
            <a:custGeom>
              <a:rect b="b" l="l" r="r" t="t"/>
              <a:pathLst>
                <a:path extrusionOk="0" h="3159" w="3183">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3" name="Google Shape;7513;p78"/>
          <p:cNvGrpSpPr/>
          <p:nvPr/>
        </p:nvGrpSpPr>
        <p:grpSpPr>
          <a:xfrm>
            <a:off x="2205349" y="4270225"/>
            <a:ext cx="356205" cy="356205"/>
            <a:chOff x="-44512325" y="3176075"/>
            <a:chExt cx="300900" cy="300900"/>
          </a:xfrm>
        </p:grpSpPr>
        <p:sp>
          <p:nvSpPr>
            <p:cNvPr id="7514" name="Google Shape;7514;p78"/>
            <p:cNvSpPr/>
            <p:nvPr/>
          </p:nvSpPr>
          <p:spPr>
            <a:xfrm>
              <a:off x="-44512325" y="3176075"/>
              <a:ext cx="300900" cy="300900"/>
            </a:xfrm>
            <a:custGeom>
              <a:rect b="b" l="l" r="r" t="t"/>
              <a:pathLst>
                <a:path extrusionOk="0" h="12036" w="12036">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78"/>
            <p:cNvSpPr/>
            <p:nvPr/>
          </p:nvSpPr>
          <p:spPr>
            <a:xfrm>
              <a:off x="-44369750" y="3317850"/>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78"/>
            <p:cNvSpPr/>
            <p:nvPr/>
          </p:nvSpPr>
          <p:spPr>
            <a:xfrm>
              <a:off x="-44411500" y="3275325"/>
              <a:ext cx="100825" cy="102400"/>
            </a:xfrm>
            <a:custGeom>
              <a:rect b="b" l="l" r="r" t="t"/>
              <a:pathLst>
                <a:path extrusionOk="0" h="4096" w="4033">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7" name="Google Shape;7517;p78"/>
          <p:cNvGrpSpPr/>
          <p:nvPr/>
        </p:nvGrpSpPr>
        <p:grpSpPr>
          <a:xfrm>
            <a:off x="2608689" y="1539249"/>
            <a:ext cx="354341" cy="354341"/>
            <a:chOff x="-49027775" y="3183175"/>
            <a:chExt cx="299325" cy="299325"/>
          </a:xfrm>
        </p:grpSpPr>
        <p:sp>
          <p:nvSpPr>
            <p:cNvPr id="7518" name="Google Shape;7518;p78"/>
            <p:cNvSpPr/>
            <p:nvPr/>
          </p:nvSpPr>
          <p:spPr>
            <a:xfrm>
              <a:off x="-48870250" y="3183175"/>
              <a:ext cx="141800" cy="185900"/>
            </a:xfrm>
            <a:custGeom>
              <a:rect b="b" l="l" r="r" t="t"/>
              <a:pathLst>
                <a:path extrusionOk="0" h="7436" w="5672">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78"/>
            <p:cNvSpPr/>
            <p:nvPr/>
          </p:nvSpPr>
          <p:spPr>
            <a:xfrm>
              <a:off x="-49027775" y="3183175"/>
              <a:ext cx="185900" cy="141800"/>
            </a:xfrm>
            <a:custGeom>
              <a:rect b="b" l="l" r="r" t="t"/>
              <a:pathLst>
                <a:path extrusionOk="0" h="5672" w="7436">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78"/>
            <p:cNvSpPr/>
            <p:nvPr/>
          </p:nvSpPr>
          <p:spPr>
            <a:xfrm>
              <a:off x="-49027775" y="3295800"/>
              <a:ext cx="141800" cy="186700"/>
            </a:xfrm>
            <a:custGeom>
              <a:rect b="b" l="l" r="r" t="t"/>
              <a:pathLst>
                <a:path extrusionOk="0" h="7468" w="5672">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78"/>
            <p:cNvSpPr/>
            <p:nvPr/>
          </p:nvSpPr>
          <p:spPr>
            <a:xfrm>
              <a:off x="-48914350" y="3340700"/>
              <a:ext cx="185900" cy="141800"/>
            </a:xfrm>
            <a:custGeom>
              <a:rect b="b" l="l" r="r" t="t"/>
              <a:pathLst>
                <a:path extrusionOk="0" h="5672" w="7436">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2" name="Google Shape;7522;p78"/>
          <p:cNvGrpSpPr/>
          <p:nvPr/>
        </p:nvGrpSpPr>
        <p:grpSpPr>
          <a:xfrm>
            <a:off x="2608230" y="1974651"/>
            <a:ext cx="355258" cy="357152"/>
            <a:chOff x="-49027775" y="3550975"/>
            <a:chExt cx="300100" cy="301700"/>
          </a:xfrm>
        </p:grpSpPr>
        <p:sp>
          <p:nvSpPr>
            <p:cNvPr id="7523" name="Google Shape;7523;p78"/>
            <p:cNvSpPr/>
            <p:nvPr/>
          </p:nvSpPr>
          <p:spPr>
            <a:xfrm>
              <a:off x="-48941125" y="3613200"/>
              <a:ext cx="74050" cy="26825"/>
            </a:xfrm>
            <a:custGeom>
              <a:rect b="b" l="l" r="r" t="t"/>
              <a:pathLst>
                <a:path extrusionOk="0" h="1073" w="2962">
                  <a:moveTo>
                    <a:pt x="1260" y="1"/>
                  </a:moveTo>
                  <a:lnTo>
                    <a:pt x="0" y="1072"/>
                  </a:lnTo>
                  <a:lnTo>
                    <a:pt x="1702" y="1072"/>
                  </a:ln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78"/>
            <p:cNvSpPr/>
            <p:nvPr/>
          </p:nvSpPr>
          <p:spPr>
            <a:xfrm>
              <a:off x="-48871025" y="3613200"/>
              <a:ext cx="73275" cy="26825"/>
            </a:xfrm>
            <a:custGeom>
              <a:rect b="b" l="l" r="r" t="t"/>
              <a:pathLst>
                <a:path extrusionOk="0" h="1073" w="2931">
                  <a:moveTo>
                    <a:pt x="1260" y="1"/>
                  </a:moveTo>
                  <a:lnTo>
                    <a:pt x="0" y="1072"/>
                  </a:lnTo>
                  <a:lnTo>
                    <a:pt x="1670" y="1072"/>
                  </a:lnTo>
                  <a:lnTo>
                    <a:pt x="29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78"/>
            <p:cNvSpPr/>
            <p:nvPr/>
          </p:nvSpPr>
          <p:spPr>
            <a:xfrm>
              <a:off x="-48893075" y="3552550"/>
              <a:ext cx="95325" cy="43350"/>
            </a:xfrm>
            <a:custGeom>
              <a:rect b="b" l="l" r="r" t="t"/>
              <a:pathLst>
                <a:path extrusionOk="0" h="1734" w="3813">
                  <a:moveTo>
                    <a:pt x="0" y="1"/>
                  </a:moveTo>
                  <a:lnTo>
                    <a:pt x="2142" y="1734"/>
                  </a:lnTo>
                  <a:lnTo>
                    <a:pt x="3812" y="1734"/>
                  </a:lnTo>
                  <a:lnTo>
                    <a:pt x="1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78"/>
            <p:cNvSpPr/>
            <p:nvPr/>
          </p:nvSpPr>
          <p:spPr>
            <a:xfrm>
              <a:off x="-49027775" y="3550975"/>
              <a:ext cx="100050" cy="87475"/>
            </a:xfrm>
            <a:custGeom>
              <a:rect b="b" l="l" r="r" t="t"/>
              <a:pathLst>
                <a:path extrusionOk="0" h="3499" w="4002">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78"/>
            <p:cNvSpPr/>
            <p:nvPr/>
          </p:nvSpPr>
          <p:spPr>
            <a:xfrm>
              <a:off x="-48962400" y="3552550"/>
              <a:ext cx="95325" cy="43350"/>
            </a:xfrm>
            <a:custGeom>
              <a:rect b="b" l="l" r="r" t="t"/>
              <a:pathLst>
                <a:path extrusionOk="0" h="1734" w="3813">
                  <a:moveTo>
                    <a:pt x="1" y="1"/>
                  </a:moveTo>
                  <a:lnTo>
                    <a:pt x="2111" y="1734"/>
                  </a:lnTo>
                  <a:lnTo>
                    <a:pt x="3813" y="1734"/>
                  </a:lnTo>
                  <a:lnTo>
                    <a:pt x="170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78"/>
            <p:cNvSpPr/>
            <p:nvPr/>
          </p:nvSpPr>
          <p:spPr>
            <a:xfrm>
              <a:off x="-49027775" y="3657325"/>
              <a:ext cx="300100" cy="195350"/>
            </a:xfrm>
            <a:custGeom>
              <a:rect b="b" l="l" r="r" t="t"/>
              <a:pathLst>
                <a:path extrusionOk="0" h="7814" w="12004">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78"/>
            <p:cNvSpPr/>
            <p:nvPr/>
          </p:nvSpPr>
          <p:spPr>
            <a:xfrm>
              <a:off x="-48886775" y="3726625"/>
              <a:ext cx="28375" cy="37050"/>
            </a:xfrm>
            <a:custGeom>
              <a:rect b="b" l="l" r="r" t="t"/>
              <a:pathLst>
                <a:path extrusionOk="0" h="1482" w="1135">
                  <a:moveTo>
                    <a:pt x="0" y="1"/>
                  </a:moveTo>
                  <a:lnTo>
                    <a:pt x="0" y="1481"/>
                  </a:lnTo>
                  <a:lnTo>
                    <a:pt x="1134" y="757"/>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78"/>
            <p:cNvSpPr/>
            <p:nvPr/>
          </p:nvSpPr>
          <p:spPr>
            <a:xfrm>
              <a:off x="-48822975" y="3550975"/>
              <a:ext cx="94525" cy="44925"/>
            </a:xfrm>
            <a:custGeom>
              <a:rect b="b" l="l" r="r" t="t"/>
              <a:pathLst>
                <a:path extrusionOk="0" h="1797" w="3781">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78"/>
            <p:cNvSpPr/>
            <p:nvPr/>
          </p:nvSpPr>
          <p:spPr>
            <a:xfrm>
              <a:off x="-48939550" y="3684100"/>
              <a:ext cx="122100" cy="122100"/>
            </a:xfrm>
            <a:custGeom>
              <a:rect b="b" l="l" r="r" t="t"/>
              <a:pathLst>
                <a:path extrusionOk="0" h="4884" w="4884">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78"/>
            <p:cNvSpPr/>
            <p:nvPr/>
          </p:nvSpPr>
          <p:spPr>
            <a:xfrm>
              <a:off x="-48801725" y="3613200"/>
              <a:ext cx="73275" cy="26825"/>
            </a:xfrm>
            <a:custGeom>
              <a:rect b="b" l="l" r="r" t="t"/>
              <a:pathLst>
                <a:path extrusionOk="0" h="1073" w="2931">
                  <a:moveTo>
                    <a:pt x="1261" y="1"/>
                  </a:moveTo>
                  <a:lnTo>
                    <a:pt x="1" y="1072"/>
                  </a:lnTo>
                  <a:lnTo>
                    <a:pt x="2931" y="1072"/>
                  </a:lnTo>
                  <a:lnTo>
                    <a:pt x="293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3" name="Google Shape;7533;p78"/>
          <p:cNvGrpSpPr/>
          <p:nvPr/>
        </p:nvGrpSpPr>
        <p:grpSpPr>
          <a:xfrm>
            <a:off x="2606306" y="2411710"/>
            <a:ext cx="359106" cy="355525"/>
            <a:chOff x="-49031025" y="3920175"/>
            <a:chExt cx="303350" cy="300325"/>
          </a:xfrm>
        </p:grpSpPr>
        <p:sp>
          <p:nvSpPr>
            <p:cNvPr id="7534" name="Google Shape;7534;p78"/>
            <p:cNvSpPr/>
            <p:nvPr/>
          </p:nvSpPr>
          <p:spPr>
            <a:xfrm>
              <a:off x="-49031025" y="4131875"/>
              <a:ext cx="109600" cy="88625"/>
            </a:xfrm>
            <a:custGeom>
              <a:rect b="b" l="l" r="r" t="t"/>
              <a:pathLst>
                <a:path extrusionOk="0" h="3545" w="4384">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78"/>
            <p:cNvSpPr/>
            <p:nvPr/>
          </p:nvSpPr>
          <p:spPr>
            <a:xfrm>
              <a:off x="-48921450" y="3920175"/>
              <a:ext cx="79575" cy="130975"/>
            </a:xfrm>
            <a:custGeom>
              <a:rect b="b" l="l" r="r" t="t"/>
              <a:pathLst>
                <a:path extrusionOk="0" h="5239" w="3183">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78"/>
            <p:cNvSpPr/>
            <p:nvPr/>
          </p:nvSpPr>
          <p:spPr>
            <a:xfrm>
              <a:off x="-48842675" y="4008100"/>
              <a:ext cx="115000" cy="53300"/>
            </a:xfrm>
            <a:custGeom>
              <a:rect b="b" l="l" r="r" t="t"/>
              <a:pathLst>
                <a:path extrusionOk="0" h="2132" w="460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78"/>
            <p:cNvSpPr/>
            <p:nvPr/>
          </p:nvSpPr>
          <p:spPr>
            <a:xfrm>
              <a:off x="-48838750" y="4078700"/>
              <a:ext cx="51225" cy="66975"/>
            </a:xfrm>
            <a:custGeom>
              <a:rect b="b" l="l" r="r" t="t"/>
              <a:pathLst>
                <a:path extrusionOk="0" h="2679" w="2049">
                  <a:moveTo>
                    <a:pt x="1" y="0"/>
                  </a:moveTo>
                  <a:lnTo>
                    <a:pt x="1734" y="2678"/>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78"/>
            <p:cNvSpPr/>
            <p:nvPr/>
          </p:nvSpPr>
          <p:spPr>
            <a:xfrm>
              <a:off x="-48975000" y="3920575"/>
              <a:ext cx="173300" cy="248725"/>
            </a:xfrm>
            <a:custGeom>
              <a:rect b="b" l="l" r="r" t="t"/>
              <a:pathLst>
                <a:path extrusionOk="0" h="9949" w="6932">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78"/>
            <p:cNvSpPr/>
            <p:nvPr/>
          </p:nvSpPr>
          <p:spPr>
            <a:xfrm>
              <a:off x="-48955300" y="4129900"/>
              <a:ext cx="151250" cy="89800"/>
            </a:xfrm>
            <a:custGeom>
              <a:rect b="b" l="l" r="r" t="t"/>
              <a:pathLst>
                <a:path extrusionOk="0" h="3592" w="605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0" name="Google Shape;7540;p78"/>
          <p:cNvGrpSpPr/>
          <p:nvPr/>
        </p:nvGrpSpPr>
        <p:grpSpPr>
          <a:xfrm>
            <a:off x="1322411" y="2904744"/>
            <a:ext cx="356176" cy="354341"/>
            <a:chOff x="-47155575" y="3200500"/>
            <a:chExt cx="300875" cy="299325"/>
          </a:xfrm>
        </p:grpSpPr>
        <p:sp>
          <p:nvSpPr>
            <p:cNvPr id="7541" name="Google Shape;7541;p78"/>
            <p:cNvSpPr/>
            <p:nvPr/>
          </p:nvSpPr>
          <p:spPr>
            <a:xfrm>
              <a:off x="-46943725" y="3206000"/>
              <a:ext cx="47300" cy="48075"/>
            </a:xfrm>
            <a:custGeom>
              <a:rect b="b" l="l" r="r" t="t"/>
              <a:pathLst>
                <a:path extrusionOk="0" h="1923" w="1892">
                  <a:moveTo>
                    <a:pt x="1" y="1"/>
                  </a:moveTo>
                  <a:lnTo>
                    <a:pt x="1" y="1923"/>
                  </a:lnTo>
                  <a:lnTo>
                    <a:pt x="1891" y="192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78"/>
            <p:cNvSpPr/>
            <p:nvPr/>
          </p:nvSpPr>
          <p:spPr>
            <a:xfrm>
              <a:off x="-47118575" y="3200500"/>
              <a:ext cx="228450" cy="89025"/>
            </a:xfrm>
            <a:custGeom>
              <a:rect b="b" l="l" r="r" t="t"/>
              <a:pathLst>
                <a:path extrusionOk="0" h="3561" w="9138">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78"/>
            <p:cNvSpPr/>
            <p:nvPr/>
          </p:nvSpPr>
          <p:spPr>
            <a:xfrm>
              <a:off x="-47013825" y="3395050"/>
              <a:ext cx="15775" cy="15775"/>
            </a:xfrm>
            <a:custGeom>
              <a:rect b="b" l="l" r="r" t="t"/>
              <a:pathLst>
                <a:path extrusionOk="0" h="631" w="631">
                  <a:moveTo>
                    <a:pt x="1" y="0"/>
                  </a:moveTo>
                  <a:lnTo>
                    <a:pt x="1" y="630"/>
                  </a:lnTo>
                  <a:cubicBezTo>
                    <a:pt x="284" y="504"/>
                    <a:pt x="536" y="252"/>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78"/>
            <p:cNvSpPr/>
            <p:nvPr/>
          </p:nvSpPr>
          <p:spPr>
            <a:xfrm>
              <a:off x="-47049250" y="3359600"/>
              <a:ext cx="51200" cy="51225"/>
            </a:xfrm>
            <a:custGeom>
              <a:rect b="b" l="l" r="r" t="t"/>
              <a:pathLst>
                <a:path extrusionOk="0" h="2049" w="2048">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78"/>
            <p:cNvSpPr/>
            <p:nvPr/>
          </p:nvSpPr>
          <p:spPr>
            <a:xfrm>
              <a:off x="-47013025" y="3393475"/>
              <a:ext cx="52800" cy="53575"/>
            </a:xfrm>
            <a:custGeom>
              <a:rect b="b" l="l" r="r" t="t"/>
              <a:pathLst>
                <a:path extrusionOk="0" h="2143" w="2112">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78"/>
            <p:cNvSpPr/>
            <p:nvPr/>
          </p:nvSpPr>
          <p:spPr>
            <a:xfrm>
              <a:off x="-47155575" y="3270600"/>
              <a:ext cx="300875" cy="229225"/>
            </a:xfrm>
            <a:custGeom>
              <a:rect b="b" l="l" r="r" t="t"/>
              <a:pathLst>
                <a:path extrusionOk="0" h="9169" w="12035">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7" name="Google Shape;7547;p78"/>
          <p:cNvGrpSpPr/>
          <p:nvPr/>
        </p:nvGrpSpPr>
        <p:grpSpPr>
          <a:xfrm>
            <a:off x="1322870" y="3341092"/>
            <a:ext cx="355258" cy="355258"/>
            <a:chOff x="-47154800" y="3569100"/>
            <a:chExt cx="300100" cy="300100"/>
          </a:xfrm>
        </p:grpSpPr>
        <p:sp>
          <p:nvSpPr>
            <p:cNvPr id="7548" name="Google Shape;7548;p78"/>
            <p:cNvSpPr/>
            <p:nvPr/>
          </p:nvSpPr>
          <p:spPr>
            <a:xfrm>
              <a:off x="-46994900" y="3728200"/>
              <a:ext cx="140200" cy="141000"/>
            </a:xfrm>
            <a:custGeom>
              <a:rect b="b" l="l" r="r" t="t"/>
              <a:pathLst>
                <a:path extrusionOk="0" h="5640" w="5608">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78"/>
            <p:cNvSpPr/>
            <p:nvPr/>
          </p:nvSpPr>
          <p:spPr>
            <a:xfrm>
              <a:off x="-46978375" y="3574625"/>
              <a:ext cx="47275" cy="47275"/>
            </a:xfrm>
            <a:custGeom>
              <a:rect b="b" l="l" r="r" t="t"/>
              <a:pathLst>
                <a:path extrusionOk="0" h="1891" w="1891">
                  <a:moveTo>
                    <a:pt x="1" y="0"/>
                  </a:moveTo>
                  <a:lnTo>
                    <a:pt x="1" y="1890"/>
                  </a:lnTo>
                  <a:lnTo>
                    <a:pt x="1891" y="1890"/>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78"/>
            <p:cNvSpPr/>
            <p:nvPr/>
          </p:nvSpPr>
          <p:spPr>
            <a:xfrm>
              <a:off x="-47075250" y="3665200"/>
              <a:ext cx="15775" cy="15775"/>
            </a:xfrm>
            <a:custGeom>
              <a:rect b="b" l="l" r="r" t="t"/>
              <a:pathLst>
                <a:path extrusionOk="0" h="631" w="631">
                  <a:moveTo>
                    <a:pt x="1" y="0"/>
                  </a:moveTo>
                  <a:lnTo>
                    <a:pt x="1" y="630"/>
                  </a:lnTo>
                  <a:cubicBezTo>
                    <a:pt x="316" y="536"/>
                    <a:pt x="505" y="284"/>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78"/>
            <p:cNvSpPr/>
            <p:nvPr/>
          </p:nvSpPr>
          <p:spPr>
            <a:xfrm>
              <a:off x="-47110700" y="3631325"/>
              <a:ext cx="51225" cy="51225"/>
            </a:xfrm>
            <a:custGeom>
              <a:rect b="b" l="l" r="r" t="t"/>
              <a:pathLst>
                <a:path extrusionOk="0" h="2049" w="2049">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78"/>
            <p:cNvSpPr/>
            <p:nvPr/>
          </p:nvSpPr>
          <p:spPr>
            <a:xfrm>
              <a:off x="-47075250" y="3665200"/>
              <a:ext cx="53575" cy="54350"/>
            </a:xfrm>
            <a:custGeom>
              <a:rect b="b" l="l" r="r" t="t"/>
              <a:pathLst>
                <a:path extrusionOk="0" h="2174" w="2143">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78"/>
            <p:cNvSpPr/>
            <p:nvPr/>
          </p:nvSpPr>
          <p:spPr>
            <a:xfrm>
              <a:off x="-47154800" y="3569100"/>
              <a:ext cx="229225" cy="300100"/>
            </a:xfrm>
            <a:custGeom>
              <a:rect b="b" l="l" r="r" t="t"/>
              <a:pathLst>
                <a:path extrusionOk="0" h="12004" w="9169">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4" name="Google Shape;7554;p78"/>
          <p:cNvGrpSpPr/>
          <p:nvPr/>
        </p:nvGrpSpPr>
        <p:grpSpPr>
          <a:xfrm>
            <a:off x="1323343" y="3779305"/>
            <a:ext cx="354311" cy="353423"/>
            <a:chOff x="-47154000" y="3939275"/>
            <a:chExt cx="299300" cy="298550"/>
          </a:xfrm>
        </p:grpSpPr>
        <p:sp>
          <p:nvSpPr>
            <p:cNvPr id="7555" name="Google Shape;7555;p78"/>
            <p:cNvSpPr/>
            <p:nvPr/>
          </p:nvSpPr>
          <p:spPr>
            <a:xfrm>
              <a:off x="-47084700" y="4131475"/>
              <a:ext cx="159125" cy="106350"/>
            </a:xfrm>
            <a:custGeom>
              <a:rect b="b" l="l" r="r" t="t"/>
              <a:pathLst>
                <a:path extrusionOk="0" h="4254" w="6365">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78"/>
            <p:cNvSpPr/>
            <p:nvPr/>
          </p:nvSpPr>
          <p:spPr>
            <a:xfrm>
              <a:off x="-46979150" y="3943225"/>
              <a:ext cx="48050" cy="47275"/>
            </a:xfrm>
            <a:custGeom>
              <a:rect b="b" l="l" r="r" t="t"/>
              <a:pathLst>
                <a:path extrusionOk="0" h="1891" w="1922">
                  <a:moveTo>
                    <a:pt x="0" y="0"/>
                  </a:moveTo>
                  <a:lnTo>
                    <a:pt x="0" y="1891"/>
                  </a:lnTo>
                  <a:lnTo>
                    <a:pt x="1922" y="1891"/>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78"/>
            <p:cNvSpPr/>
            <p:nvPr/>
          </p:nvSpPr>
          <p:spPr>
            <a:xfrm>
              <a:off x="-47154000" y="4026700"/>
              <a:ext cx="299300" cy="141025"/>
            </a:xfrm>
            <a:custGeom>
              <a:rect b="b" l="l" r="r" t="t"/>
              <a:pathLst>
                <a:path extrusionOk="0" h="5641" w="11972">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78"/>
            <p:cNvSpPr/>
            <p:nvPr/>
          </p:nvSpPr>
          <p:spPr>
            <a:xfrm>
              <a:off x="-47083125" y="3939275"/>
              <a:ext cx="158325" cy="106350"/>
            </a:xfrm>
            <a:custGeom>
              <a:rect b="b" l="l" r="r" t="t"/>
              <a:pathLst>
                <a:path extrusionOk="0" h="4254" w="6333">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9" name="Google Shape;7559;p78"/>
          <p:cNvGrpSpPr/>
          <p:nvPr/>
        </p:nvGrpSpPr>
        <p:grpSpPr>
          <a:xfrm>
            <a:off x="3548633" y="2904744"/>
            <a:ext cx="312375" cy="354341"/>
            <a:chOff x="-45286550" y="3200500"/>
            <a:chExt cx="263875" cy="299325"/>
          </a:xfrm>
        </p:grpSpPr>
        <p:sp>
          <p:nvSpPr>
            <p:cNvPr id="7560" name="Google Shape;7560;p78"/>
            <p:cNvSpPr/>
            <p:nvPr/>
          </p:nvSpPr>
          <p:spPr>
            <a:xfrm>
              <a:off x="-45233000" y="3200500"/>
              <a:ext cx="210325" cy="247325"/>
            </a:xfrm>
            <a:custGeom>
              <a:rect b="b" l="l" r="r" t="t"/>
              <a:pathLst>
                <a:path extrusionOk="0" h="9893" w="8413">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78"/>
            <p:cNvSpPr/>
            <p:nvPr/>
          </p:nvSpPr>
          <p:spPr>
            <a:xfrm>
              <a:off x="-45216450" y="33407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78"/>
            <p:cNvSpPr/>
            <p:nvPr/>
          </p:nvSpPr>
          <p:spPr>
            <a:xfrm>
              <a:off x="-45286550" y="3289500"/>
              <a:ext cx="158325" cy="210325"/>
            </a:xfrm>
            <a:custGeom>
              <a:rect b="b" l="l" r="r" t="t"/>
              <a:pathLst>
                <a:path extrusionOk="0" h="8413" w="6333">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3" name="Google Shape;7563;p78"/>
          <p:cNvGrpSpPr/>
          <p:nvPr/>
        </p:nvGrpSpPr>
        <p:grpSpPr>
          <a:xfrm>
            <a:off x="3548633" y="3342039"/>
            <a:ext cx="312375" cy="354311"/>
            <a:chOff x="-45286550" y="3569900"/>
            <a:chExt cx="263875" cy="299300"/>
          </a:xfrm>
        </p:grpSpPr>
        <p:sp>
          <p:nvSpPr>
            <p:cNvPr id="7564" name="Google Shape;7564;p78"/>
            <p:cNvSpPr/>
            <p:nvPr/>
          </p:nvSpPr>
          <p:spPr>
            <a:xfrm>
              <a:off x="-45234575" y="3728200"/>
              <a:ext cx="18150" cy="18150"/>
            </a:xfrm>
            <a:custGeom>
              <a:rect b="b" l="l" r="r" t="t"/>
              <a:pathLst>
                <a:path extrusionOk="0" h="726" w="726">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78"/>
            <p:cNvSpPr/>
            <p:nvPr/>
          </p:nvSpPr>
          <p:spPr>
            <a:xfrm>
              <a:off x="-45286550" y="3692750"/>
              <a:ext cx="263875" cy="122900"/>
            </a:xfrm>
            <a:custGeom>
              <a:rect b="b" l="l" r="r" t="t"/>
              <a:pathLst>
                <a:path extrusionOk="0" h="4916" w="10555">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78"/>
            <p:cNvSpPr/>
            <p:nvPr/>
          </p:nvSpPr>
          <p:spPr>
            <a:xfrm>
              <a:off x="-45093575" y="3728200"/>
              <a:ext cx="17325" cy="53575"/>
            </a:xfrm>
            <a:custGeom>
              <a:rect b="b" l="l" r="r" t="t"/>
              <a:pathLst>
                <a:path extrusionOk="0" h="2143" w="693">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78"/>
            <p:cNvSpPr/>
            <p:nvPr/>
          </p:nvSpPr>
          <p:spPr>
            <a:xfrm>
              <a:off x="-45268450" y="3569900"/>
              <a:ext cx="228450" cy="106350"/>
            </a:xfrm>
            <a:custGeom>
              <a:rect b="b" l="l" r="r" t="t"/>
              <a:pathLst>
                <a:path extrusionOk="0" h="4254" w="9138">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78"/>
            <p:cNvSpPr/>
            <p:nvPr/>
          </p:nvSpPr>
          <p:spPr>
            <a:xfrm>
              <a:off x="-45093575" y="3574625"/>
              <a:ext cx="47275" cy="47275"/>
            </a:xfrm>
            <a:custGeom>
              <a:rect b="b" l="l" r="r" t="t"/>
              <a:pathLst>
                <a:path extrusionOk="0" h="1891" w="1891">
                  <a:moveTo>
                    <a:pt x="0" y="0"/>
                  </a:moveTo>
                  <a:lnTo>
                    <a:pt x="0" y="1890"/>
                  </a:lnTo>
                  <a:lnTo>
                    <a:pt x="1890" y="1890"/>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78"/>
            <p:cNvSpPr/>
            <p:nvPr/>
          </p:nvSpPr>
          <p:spPr>
            <a:xfrm>
              <a:off x="-45269225" y="3833750"/>
              <a:ext cx="228425" cy="35450"/>
            </a:xfrm>
            <a:custGeom>
              <a:rect b="b" l="l" r="r" t="t"/>
              <a:pathLst>
                <a:path extrusionOk="0" h="1418" w="9137">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0" name="Google Shape;7570;p78"/>
          <p:cNvGrpSpPr/>
          <p:nvPr/>
        </p:nvGrpSpPr>
        <p:grpSpPr>
          <a:xfrm>
            <a:off x="3559820" y="3778388"/>
            <a:ext cx="290001" cy="355258"/>
            <a:chOff x="-45277900" y="3938500"/>
            <a:chExt cx="244975" cy="300100"/>
          </a:xfrm>
        </p:grpSpPr>
        <p:sp>
          <p:nvSpPr>
            <p:cNvPr id="7571" name="Google Shape;7571;p78"/>
            <p:cNvSpPr/>
            <p:nvPr/>
          </p:nvSpPr>
          <p:spPr>
            <a:xfrm>
              <a:off x="-45210950" y="4107825"/>
              <a:ext cx="23650" cy="24450"/>
            </a:xfrm>
            <a:custGeom>
              <a:rect b="b" l="l" r="r" t="t"/>
              <a:pathLst>
                <a:path extrusionOk="0" h="978" w="946">
                  <a:moveTo>
                    <a:pt x="473" y="1"/>
                  </a:moveTo>
                  <a:lnTo>
                    <a:pt x="1" y="978"/>
                  </a:lnTo>
                  <a:lnTo>
                    <a:pt x="946" y="978"/>
                  </a:lnTo>
                  <a:lnTo>
                    <a:pt x="4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78"/>
            <p:cNvSpPr/>
            <p:nvPr/>
          </p:nvSpPr>
          <p:spPr>
            <a:xfrm>
              <a:off x="-45084925" y="3943225"/>
              <a:ext cx="47275" cy="47275"/>
            </a:xfrm>
            <a:custGeom>
              <a:rect b="b" l="l" r="r" t="t"/>
              <a:pathLst>
                <a:path extrusionOk="0" h="1891" w="1891">
                  <a:moveTo>
                    <a:pt x="1" y="0"/>
                  </a:moveTo>
                  <a:lnTo>
                    <a:pt x="1" y="1891"/>
                  </a:lnTo>
                  <a:lnTo>
                    <a:pt x="1891" y="189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78"/>
            <p:cNvSpPr/>
            <p:nvPr/>
          </p:nvSpPr>
          <p:spPr>
            <a:xfrm>
              <a:off x="-45260575" y="3938500"/>
              <a:ext cx="227650" cy="300100"/>
            </a:xfrm>
            <a:custGeom>
              <a:rect b="b" l="l" r="r" t="t"/>
              <a:pathLst>
                <a:path extrusionOk="0" h="12004" w="9106">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78"/>
            <p:cNvSpPr/>
            <p:nvPr/>
          </p:nvSpPr>
          <p:spPr>
            <a:xfrm>
              <a:off x="-45277900" y="4061375"/>
              <a:ext cx="193000" cy="122875"/>
            </a:xfrm>
            <a:custGeom>
              <a:rect b="b" l="l" r="r" t="t"/>
              <a:pathLst>
                <a:path extrusionOk="0" h="4915" w="772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5" name="Google Shape;7575;p78"/>
          <p:cNvGrpSpPr/>
          <p:nvPr/>
        </p:nvGrpSpPr>
        <p:grpSpPr>
          <a:xfrm>
            <a:off x="2645769" y="4247490"/>
            <a:ext cx="355258" cy="355258"/>
            <a:chOff x="-44502875" y="3576975"/>
            <a:chExt cx="300100" cy="300100"/>
          </a:xfrm>
        </p:grpSpPr>
        <p:sp>
          <p:nvSpPr>
            <p:cNvPr id="7576" name="Google Shape;7576;p78"/>
            <p:cNvSpPr/>
            <p:nvPr/>
          </p:nvSpPr>
          <p:spPr>
            <a:xfrm>
              <a:off x="-44466650" y="3576975"/>
              <a:ext cx="53600" cy="18925"/>
            </a:xfrm>
            <a:custGeom>
              <a:rect b="b" l="l" r="r" t="t"/>
              <a:pathLst>
                <a:path extrusionOk="0" h="757" w="2144">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78"/>
            <p:cNvSpPr/>
            <p:nvPr/>
          </p:nvSpPr>
          <p:spPr>
            <a:xfrm>
              <a:off x="-44502875" y="3595100"/>
              <a:ext cx="283575" cy="281975"/>
            </a:xfrm>
            <a:custGeom>
              <a:rect b="b" l="l" r="r" t="t"/>
              <a:pathLst>
                <a:path extrusionOk="0" h="11279" w="11343">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78"/>
            <p:cNvSpPr/>
            <p:nvPr/>
          </p:nvSpPr>
          <p:spPr>
            <a:xfrm>
              <a:off x="-44221675" y="3788850"/>
              <a:ext cx="18900" cy="52800"/>
            </a:xfrm>
            <a:custGeom>
              <a:rect b="b" l="l" r="r" t="t"/>
              <a:pathLst>
                <a:path extrusionOk="0" h="2112" w="756">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9" name="Google Shape;7579;p78"/>
          <p:cNvGrpSpPr/>
          <p:nvPr/>
        </p:nvGrpSpPr>
        <p:grpSpPr>
          <a:xfrm>
            <a:off x="4858981" y="1973145"/>
            <a:ext cx="356196" cy="354670"/>
            <a:chOff x="-13946200" y="3647075"/>
            <a:chExt cx="353650" cy="352100"/>
          </a:xfrm>
        </p:grpSpPr>
        <p:sp>
          <p:nvSpPr>
            <p:cNvPr id="7580" name="Google Shape;7580;p78"/>
            <p:cNvSpPr/>
            <p:nvPr/>
          </p:nvSpPr>
          <p:spPr>
            <a:xfrm>
              <a:off x="-13717000" y="3647075"/>
              <a:ext cx="124450" cy="144150"/>
            </a:xfrm>
            <a:custGeom>
              <a:rect b="b" l="l" r="r" t="t"/>
              <a:pathLst>
                <a:path extrusionOk="0" h="5766" w="4978">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78"/>
            <p:cNvSpPr/>
            <p:nvPr/>
          </p:nvSpPr>
          <p:spPr>
            <a:xfrm>
              <a:off x="-13801275" y="3647075"/>
              <a:ext cx="63025" cy="61075"/>
            </a:xfrm>
            <a:custGeom>
              <a:rect b="b" l="l" r="r" t="t"/>
              <a:pathLst>
                <a:path extrusionOk="0" h="2443" w="2521">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78"/>
            <p:cNvSpPr/>
            <p:nvPr/>
          </p:nvSpPr>
          <p:spPr>
            <a:xfrm>
              <a:off x="-13946200" y="3647075"/>
              <a:ext cx="124450" cy="143400"/>
            </a:xfrm>
            <a:custGeom>
              <a:rect b="b" l="l" r="r" t="t"/>
              <a:pathLst>
                <a:path extrusionOk="0" h="5736" w="4978">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78"/>
            <p:cNvSpPr/>
            <p:nvPr/>
          </p:nvSpPr>
          <p:spPr>
            <a:xfrm>
              <a:off x="-13946200" y="3873900"/>
              <a:ext cx="352875" cy="125275"/>
            </a:xfrm>
            <a:custGeom>
              <a:rect b="b" l="l" r="r" t="t"/>
              <a:pathLst>
                <a:path extrusionOk="0" h="5011" w="14115">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78"/>
            <p:cNvSpPr/>
            <p:nvPr/>
          </p:nvSpPr>
          <p:spPr>
            <a:xfrm>
              <a:off x="-13713850" y="3810125"/>
              <a:ext cx="120525" cy="105075"/>
            </a:xfrm>
            <a:custGeom>
              <a:rect b="b" l="l" r="r" t="t"/>
              <a:pathLst>
                <a:path extrusionOk="0" h="4203" w="4821">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78"/>
            <p:cNvSpPr/>
            <p:nvPr/>
          </p:nvSpPr>
          <p:spPr>
            <a:xfrm>
              <a:off x="-13946200" y="3810125"/>
              <a:ext cx="121300" cy="105175"/>
            </a:xfrm>
            <a:custGeom>
              <a:rect b="b" l="l" r="r" t="t"/>
              <a:pathLst>
                <a:path extrusionOk="0" h="4207" w="4852">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6" name="Google Shape;7586;p78"/>
          <p:cNvGrpSpPr/>
          <p:nvPr/>
        </p:nvGrpSpPr>
        <p:grpSpPr>
          <a:xfrm>
            <a:off x="6642374" y="1532628"/>
            <a:ext cx="357002" cy="354267"/>
            <a:chOff x="-12163025" y="3214275"/>
            <a:chExt cx="354450" cy="351700"/>
          </a:xfrm>
        </p:grpSpPr>
        <p:sp>
          <p:nvSpPr>
            <p:cNvPr id="7587" name="Google Shape;7587;p78"/>
            <p:cNvSpPr/>
            <p:nvPr/>
          </p:nvSpPr>
          <p:spPr>
            <a:xfrm>
              <a:off x="-12163025" y="3214275"/>
              <a:ext cx="354450" cy="165025"/>
            </a:xfrm>
            <a:custGeom>
              <a:rect b="b" l="l" r="r" t="t"/>
              <a:pathLst>
                <a:path extrusionOk="0" h="6601" w="14178">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78"/>
            <p:cNvSpPr/>
            <p:nvPr/>
          </p:nvSpPr>
          <p:spPr>
            <a:xfrm>
              <a:off x="-12161450" y="3503725"/>
              <a:ext cx="41775" cy="62250"/>
            </a:xfrm>
            <a:custGeom>
              <a:rect b="b" l="l" r="r" t="t"/>
              <a:pathLst>
                <a:path extrusionOk="0" h="2490" w="1671">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78"/>
            <p:cNvSpPr/>
            <p:nvPr/>
          </p:nvSpPr>
          <p:spPr>
            <a:xfrm>
              <a:off x="-12161450" y="3350150"/>
              <a:ext cx="41775" cy="133125"/>
            </a:xfrm>
            <a:custGeom>
              <a:rect b="b" l="l" r="r" t="t"/>
              <a:pathLst>
                <a:path extrusionOk="0" h="5325" w="1671">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0" name="Google Shape;7590;p78"/>
          <p:cNvGrpSpPr/>
          <p:nvPr/>
        </p:nvGrpSpPr>
        <p:grpSpPr>
          <a:xfrm>
            <a:off x="6643154" y="1972365"/>
            <a:ext cx="355441" cy="356232"/>
            <a:chOff x="-12160675" y="3647875"/>
            <a:chExt cx="352900" cy="353650"/>
          </a:xfrm>
        </p:grpSpPr>
        <p:sp>
          <p:nvSpPr>
            <p:cNvPr id="7591" name="Google Shape;7591;p78"/>
            <p:cNvSpPr/>
            <p:nvPr/>
          </p:nvSpPr>
          <p:spPr>
            <a:xfrm>
              <a:off x="-12059850" y="3958975"/>
              <a:ext cx="149675" cy="42550"/>
            </a:xfrm>
            <a:custGeom>
              <a:rect b="b" l="l" r="r" t="t"/>
              <a:pathLst>
                <a:path extrusionOk="0" h="1702" w="5987">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78"/>
            <p:cNvSpPr/>
            <p:nvPr/>
          </p:nvSpPr>
          <p:spPr>
            <a:xfrm>
              <a:off x="-11850350" y="3749475"/>
              <a:ext cx="42575" cy="149675"/>
            </a:xfrm>
            <a:custGeom>
              <a:rect b="b" l="l" r="r" t="t"/>
              <a:pathLst>
                <a:path extrusionOk="0" h="5987" w="1703">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78"/>
            <p:cNvSpPr/>
            <p:nvPr/>
          </p:nvSpPr>
          <p:spPr>
            <a:xfrm>
              <a:off x="-12059850" y="3647875"/>
              <a:ext cx="148875" cy="42550"/>
            </a:xfrm>
            <a:custGeom>
              <a:rect b="b" l="l" r="r" t="t"/>
              <a:pathLst>
                <a:path extrusionOk="0" h="1702" w="5955">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78"/>
            <p:cNvSpPr/>
            <p:nvPr/>
          </p:nvSpPr>
          <p:spPr>
            <a:xfrm>
              <a:off x="-12160675" y="3750250"/>
              <a:ext cx="41775" cy="148900"/>
            </a:xfrm>
            <a:custGeom>
              <a:rect b="b" l="l" r="r" t="t"/>
              <a:pathLst>
                <a:path extrusionOk="0" h="5956" w="1671">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78"/>
            <p:cNvSpPr/>
            <p:nvPr/>
          </p:nvSpPr>
          <p:spPr>
            <a:xfrm>
              <a:off x="-12099225" y="3710875"/>
              <a:ext cx="228425" cy="226200"/>
            </a:xfrm>
            <a:custGeom>
              <a:rect b="b" l="l" r="r" t="t"/>
              <a:pathLst>
                <a:path extrusionOk="0" h="9048" w="9137">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78"/>
            <p:cNvSpPr/>
            <p:nvPr/>
          </p:nvSpPr>
          <p:spPr>
            <a:xfrm>
              <a:off x="-12056700" y="3751825"/>
              <a:ext cx="144950" cy="144950"/>
            </a:xfrm>
            <a:custGeom>
              <a:rect b="b" l="l" r="r" t="t"/>
              <a:pathLst>
                <a:path extrusionOk="0" h="5798" w="5798">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78"/>
            <p:cNvSpPr/>
            <p:nvPr/>
          </p:nvSpPr>
          <p:spPr>
            <a:xfrm>
              <a:off x="-12016525" y="3792775"/>
              <a:ext cx="63025" cy="63050"/>
            </a:xfrm>
            <a:custGeom>
              <a:rect b="b" l="l" r="r" t="t"/>
              <a:pathLst>
                <a:path extrusionOk="0" h="2522" w="2521">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8" name="Google Shape;7598;p78"/>
          <p:cNvGrpSpPr/>
          <p:nvPr/>
        </p:nvGrpSpPr>
        <p:grpSpPr>
          <a:xfrm>
            <a:off x="6653870" y="2416821"/>
            <a:ext cx="354635" cy="356232"/>
            <a:chOff x="-12160675" y="4081850"/>
            <a:chExt cx="352100" cy="353650"/>
          </a:xfrm>
        </p:grpSpPr>
        <p:sp>
          <p:nvSpPr>
            <p:cNvPr id="7599" name="Google Shape;7599;p78"/>
            <p:cNvSpPr/>
            <p:nvPr/>
          </p:nvSpPr>
          <p:spPr>
            <a:xfrm>
              <a:off x="-12014950" y="4081850"/>
              <a:ext cx="61450" cy="62275"/>
            </a:xfrm>
            <a:custGeom>
              <a:rect b="b" l="l" r="r" t="t"/>
              <a:pathLst>
                <a:path extrusionOk="0" h="2491" w="2458">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78"/>
            <p:cNvSpPr/>
            <p:nvPr/>
          </p:nvSpPr>
          <p:spPr>
            <a:xfrm>
              <a:off x="-12077175" y="4352000"/>
              <a:ext cx="186700" cy="83500"/>
            </a:xfrm>
            <a:custGeom>
              <a:rect b="b" l="l" r="r" t="t"/>
              <a:pathLst>
                <a:path extrusionOk="0" h="3340" w="7468">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78"/>
            <p:cNvSpPr/>
            <p:nvPr/>
          </p:nvSpPr>
          <p:spPr>
            <a:xfrm>
              <a:off x="-11911775" y="4186000"/>
              <a:ext cx="103200" cy="101425"/>
            </a:xfrm>
            <a:custGeom>
              <a:rect b="b" l="l" r="r" t="t"/>
              <a:pathLst>
                <a:path extrusionOk="0" h="4057" w="4128">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78"/>
            <p:cNvSpPr/>
            <p:nvPr/>
          </p:nvSpPr>
          <p:spPr>
            <a:xfrm>
              <a:off x="-12160675" y="4186000"/>
              <a:ext cx="104000" cy="101425"/>
            </a:xfrm>
            <a:custGeom>
              <a:rect b="b" l="l" r="r" t="t"/>
              <a:pathLst>
                <a:path extrusionOk="0" h="4057" w="416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78"/>
            <p:cNvSpPr/>
            <p:nvPr/>
          </p:nvSpPr>
          <p:spPr>
            <a:xfrm>
              <a:off x="-12049600" y="4144075"/>
              <a:ext cx="127600" cy="67750"/>
            </a:xfrm>
            <a:custGeom>
              <a:rect b="b" l="l" r="r" t="t"/>
              <a:pathLst>
                <a:path extrusionOk="0" h="2710" w="5104">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78"/>
            <p:cNvSpPr/>
            <p:nvPr/>
          </p:nvSpPr>
          <p:spPr>
            <a:xfrm>
              <a:off x="-12033850" y="4212600"/>
              <a:ext cx="99250" cy="118150"/>
            </a:xfrm>
            <a:custGeom>
              <a:rect b="b" l="l" r="r" t="t"/>
              <a:pathLst>
                <a:path extrusionOk="0" h="4726" w="397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5" name="Google Shape;7605;p78"/>
          <p:cNvGrpSpPr/>
          <p:nvPr/>
        </p:nvGrpSpPr>
        <p:grpSpPr>
          <a:xfrm>
            <a:off x="4858836" y="2891264"/>
            <a:ext cx="355416" cy="355652"/>
            <a:chOff x="-10391650" y="3180600"/>
            <a:chExt cx="352875" cy="353075"/>
          </a:xfrm>
        </p:grpSpPr>
        <p:sp>
          <p:nvSpPr>
            <p:cNvPr id="7606" name="Google Shape;7606;p78"/>
            <p:cNvSpPr/>
            <p:nvPr/>
          </p:nvSpPr>
          <p:spPr>
            <a:xfrm>
              <a:off x="-10390875" y="3263500"/>
              <a:ext cx="352100" cy="42550"/>
            </a:xfrm>
            <a:custGeom>
              <a:rect b="b" l="l" r="r" t="t"/>
              <a:pathLst>
                <a:path extrusionOk="0" h="1702" w="14084">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78"/>
            <p:cNvSpPr/>
            <p:nvPr/>
          </p:nvSpPr>
          <p:spPr>
            <a:xfrm>
              <a:off x="-10391650" y="3451750"/>
              <a:ext cx="352875" cy="81925"/>
            </a:xfrm>
            <a:custGeom>
              <a:rect b="b" l="l" r="r" t="t"/>
              <a:pathLst>
                <a:path extrusionOk="0" h="3277" w="14115">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78"/>
            <p:cNvSpPr/>
            <p:nvPr/>
          </p:nvSpPr>
          <p:spPr>
            <a:xfrm>
              <a:off x="-10327075" y="3180600"/>
              <a:ext cx="223700" cy="62450"/>
            </a:xfrm>
            <a:custGeom>
              <a:rect b="b" l="l" r="r" t="t"/>
              <a:pathLst>
                <a:path extrusionOk="0" h="2498" w="8948">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78"/>
            <p:cNvSpPr/>
            <p:nvPr/>
          </p:nvSpPr>
          <p:spPr>
            <a:xfrm>
              <a:off x="-10245950" y="3325725"/>
              <a:ext cx="61450" cy="104775"/>
            </a:xfrm>
            <a:custGeom>
              <a:rect b="b" l="l" r="r" t="t"/>
              <a:pathLst>
                <a:path extrusionOk="0" h="4191" w="2458">
                  <a:moveTo>
                    <a:pt x="0" y="1"/>
                  </a:moveTo>
                  <a:lnTo>
                    <a:pt x="0" y="4191"/>
                  </a:lnTo>
                  <a:lnTo>
                    <a:pt x="2458" y="4191"/>
                  </a:lnTo>
                  <a:lnTo>
                    <a:pt x="24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78"/>
            <p:cNvSpPr/>
            <p:nvPr/>
          </p:nvSpPr>
          <p:spPr>
            <a:xfrm>
              <a:off x="-10142775" y="3325725"/>
              <a:ext cx="63025" cy="104775"/>
            </a:xfrm>
            <a:custGeom>
              <a:rect b="b" l="l" r="r" t="t"/>
              <a:pathLst>
                <a:path extrusionOk="0" h="4191" w="2521">
                  <a:moveTo>
                    <a:pt x="1" y="1"/>
                  </a:moveTo>
                  <a:lnTo>
                    <a:pt x="1" y="4191"/>
                  </a:lnTo>
                  <a:lnTo>
                    <a:pt x="2521" y="4191"/>
                  </a:lnTo>
                  <a:lnTo>
                    <a:pt x="25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78"/>
            <p:cNvSpPr/>
            <p:nvPr/>
          </p:nvSpPr>
          <p:spPr>
            <a:xfrm>
              <a:off x="-10350700" y="3325725"/>
              <a:ext cx="62250" cy="104775"/>
            </a:xfrm>
            <a:custGeom>
              <a:rect b="b" l="l" r="r" t="t"/>
              <a:pathLst>
                <a:path extrusionOk="0" h="4191" w="2490">
                  <a:moveTo>
                    <a:pt x="0" y="1"/>
                  </a:moveTo>
                  <a:lnTo>
                    <a:pt x="0" y="4191"/>
                  </a:lnTo>
                  <a:lnTo>
                    <a:pt x="2489" y="4191"/>
                  </a:lnTo>
                  <a:lnTo>
                    <a:pt x="24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2" name="Google Shape;7612;p78"/>
          <p:cNvGrpSpPr/>
          <p:nvPr/>
        </p:nvGrpSpPr>
        <p:grpSpPr>
          <a:xfrm>
            <a:off x="4858835" y="3368062"/>
            <a:ext cx="354635" cy="353890"/>
            <a:chOff x="-10390875" y="3616350"/>
            <a:chExt cx="352100" cy="351325"/>
          </a:xfrm>
        </p:grpSpPr>
        <p:sp>
          <p:nvSpPr>
            <p:cNvPr id="7613" name="Google Shape;7613;p78"/>
            <p:cNvSpPr/>
            <p:nvPr/>
          </p:nvSpPr>
          <p:spPr>
            <a:xfrm>
              <a:off x="-10308950" y="3780175"/>
              <a:ext cx="186675" cy="104800"/>
            </a:xfrm>
            <a:custGeom>
              <a:rect b="b" l="l" r="r" t="t"/>
              <a:pathLst>
                <a:path extrusionOk="0" h="4192" w="7467">
                  <a:moveTo>
                    <a:pt x="0" y="1"/>
                  </a:moveTo>
                  <a:lnTo>
                    <a:pt x="0" y="4191"/>
                  </a:lnTo>
                  <a:lnTo>
                    <a:pt x="7467" y="4191"/>
                  </a:lnTo>
                  <a:lnTo>
                    <a:pt x="7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78"/>
            <p:cNvSpPr/>
            <p:nvPr/>
          </p:nvSpPr>
          <p:spPr>
            <a:xfrm>
              <a:off x="-10390875" y="3698275"/>
              <a:ext cx="352100" cy="269400"/>
            </a:xfrm>
            <a:custGeom>
              <a:rect b="b" l="l" r="r" t="t"/>
              <a:pathLst>
                <a:path extrusionOk="0" h="10776" w="14084">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78"/>
            <p:cNvSpPr/>
            <p:nvPr/>
          </p:nvSpPr>
          <p:spPr>
            <a:xfrm>
              <a:off x="-10268000" y="3616350"/>
              <a:ext cx="103975" cy="81150"/>
            </a:xfrm>
            <a:custGeom>
              <a:rect b="b" l="l" r="r" t="t"/>
              <a:pathLst>
                <a:path extrusionOk="0" h="3246" w="4159">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6" name="Google Shape;7616;p78"/>
          <p:cNvGrpSpPr/>
          <p:nvPr/>
        </p:nvGrpSpPr>
        <p:grpSpPr>
          <a:xfrm>
            <a:off x="7525810" y="2892727"/>
            <a:ext cx="312585" cy="354670"/>
            <a:chOff x="-10370400" y="4049550"/>
            <a:chExt cx="310350" cy="352100"/>
          </a:xfrm>
        </p:grpSpPr>
        <p:sp>
          <p:nvSpPr>
            <p:cNvPr id="7617" name="Google Shape;7617;p78"/>
            <p:cNvSpPr/>
            <p:nvPr/>
          </p:nvSpPr>
          <p:spPr>
            <a:xfrm>
              <a:off x="-10308175" y="4224400"/>
              <a:ext cx="185900" cy="115800"/>
            </a:xfrm>
            <a:custGeom>
              <a:rect b="b" l="l" r="r" t="t"/>
              <a:pathLst>
                <a:path extrusionOk="0" h="4632" w="7436">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78"/>
            <p:cNvSpPr/>
            <p:nvPr/>
          </p:nvSpPr>
          <p:spPr>
            <a:xfrm>
              <a:off x="-10292425" y="4121225"/>
              <a:ext cx="159125" cy="30750"/>
            </a:xfrm>
            <a:custGeom>
              <a:rect b="b" l="l" r="r" t="t"/>
              <a:pathLst>
                <a:path extrusionOk="0" h="1230" w="6365">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78"/>
            <p:cNvSpPr/>
            <p:nvPr/>
          </p:nvSpPr>
          <p:spPr>
            <a:xfrm>
              <a:off x="-10370400" y="4049550"/>
              <a:ext cx="310350" cy="91400"/>
            </a:xfrm>
            <a:custGeom>
              <a:rect b="b" l="l" r="r" t="t"/>
              <a:pathLst>
                <a:path extrusionOk="0" h="3656" w="12414">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78"/>
            <p:cNvSpPr/>
            <p:nvPr/>
          </p:nvSpPr>
          <p:spPr>
            <a:xfrm>
              <a:off x="-10328650" y="4173200"/>
              <a:ext cx="226850" cy="30750"/>
            </a:xfrm>
            <a:custGeom>
              <a:rect b="b" l="l" r="r" t="t"/>
              <a:pathLst>
                <a:path extrusionOk="0" h="1230" w="9074">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78"/>
            <p:cNvSpPr/>
            <p:nvPr/>
          </p:nvSpPr>
          <p:spPr>
            <a:xfrm>
              <a:off x="-10328650" y="4360650"/>
              <a:ext cx="226850" cy="41000"/>
            </a:xfrm>
            <a:custGeom>
              <a:rect b="b" l="l" r="r" t="t"/>
              <a:pathLst>
                <a:path extrusionOk="0" h="1640" w="9074">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2" name="Google Shape;7622;p78"/>
          <p:cNvGrpSpPr/>
          <p:nvPr/>
        </p:nvGrpSpPr>
        <p:grpSpPr>
          <a:xfrm>
            <a:off x="6630066" y="2891668"/>
            <a:ext cx="379236" cy="354847"/>
            <a:chOff x="-8674650" y="3210975"/>
            <a:chExt cx="376525" cy="352275"/>
          </a:xfrm>
        </p:grpSpPr>
        <p:sp>
          <p:nvSpPr>
            <p:cNvPr id="7623" name="Google Shape;7623;p78"/>
            <p:cNvSpPr/>
            <p:nvPr/>
          </p:nvSpPr>
          <p:spPr>
            <a:xfrm>
              <a:off x="-8542325" y="3335375"/>
              <a:ext cx="112650" cy="104375"/>
            </a:xfrm>
            <a:custGeom>
              <a:rect b="b" l="l" r="r" t="t"/>
              <a:pathLst>
                <a:path extrusionOk="0" h="4175" w="4506">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78"/>
            <p:cNvSpPr/>
            <p:nvPr/>
          </p:nvSpPr>
          <p:spPr>
            <a:xfrm>
              <a:off x="-8496650" y="3377125"/>
              <a:ext cx="22875" cy="20900"/>
            </a:xfrm>
            <a:custGeom>
              <a:rect b="b" l="l" r="r" t="t"/>
              <a:pathLst>
                <a:path extrusionOk="0" h="836" w="915">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78"/>
            <p:cNvSpPr/>
            <p:nvPr/>
          </p:nvSpPr>
          <p:spPr>
            <a:xfrm>
              <a:off x="-8540750" y="3332825"/>
              <a:ext cx="242625" cy="230425"/>
            </a:xfrm>
            <a:custGeom>
              <a:rect b="b" l="l" r="r" t="t"/>
              <a:pathLst>
                <a:path extrusionOk="0" h="9217" w="9705">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78"/>
            <p:cNvSpPr/>
            <p:nvPr/>
          </p:nvSpPr>
          <p:spPr>
            <a:xfrm>
              <a:off x="-8645500" y="3428125"/>
              <a:ext cx="120525" cy="118950"/>
            </a:xfrm>
            <a:custGeom>
              <a:rect b="b" l="l" r="r" t="t"/>
              <a:pathLst>
                <a:path extrusionOk="0" h="4758" w="4821">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78"/>
            <p:cNvSpPr/>
            <p:nvPr/>
          </p:nvSpPr>
          <p:spPr>
            <a:xfrm>
              <a:off x="-8448600" y="3227275"/>
              <a:ext cx="122900" cy="122900"/>
            </a:xfrm>
            <a:custGeom>
              <a:rect b="b" l="l" r="r" t="t"/>
              <a:pathLst>
                <a:path extrusionOk="0" h="4916" w="4916">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78"/>
            <p:cNvSpPr/>
            <p:nvPr/>
          </p:nvSpPr>
          <p:spPr>
            <a:xfrm>
              <a:off x="-8674650" y="3210975"/>
              <a:ext cx="241825" cy="232925"/>
            </a:xfrm>
            <a:custGeom>
              <a:rect b="b" l="l" r="r" t="t"/>
              <a:pathLst>
                <a:path extrusionOk="0" h="9317" w="9673">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9" name="Google Shape;7629;p78"/>
          <p:cNvGrpSpPr/>
          <p:nvPr/>
        </p:nvGrpSpPr>
        <p:grpSpPr>
          <a:xfrm>
            <a:off x="5301563" y="1973145"/>
            <a:ext cx="356221" cy="354670"/>
            <a:chOff x="-13512225" y="3647075"/>
            <a:chExt cx="353675" cy="352100"/>
          </a:xfrm>
        </p:grpSpPr>
        <p:sp>
          <p:nvSpPr>
            <p:cNvPr id="7630" name="Google Shape;7630;p78"/>
            <p:cNvSpPr/>
            <p:nvPr/>
          </p:nvSpPr>
          <p:spPr>
            <a:xfrm>
              <a:off x="-13344475" y="3876275"/>
              <a:ext cx="19725" cy="19725"/>
            </a:xfrm>
            <a:custGeom>
              <a:rect b="b" l="l" r="r" t="t"/>
              <a:pathLst>
                <a:path extrusionOk="0" h="789" w="789">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78"/>
            <p:cNvSpPr/>
            <p:nvPr/>
          </p:nvSpPr>
          <p:spPr>
            <a:xfrm>
              <a:off x="-13268850" y="3854225"/>
              <a:ext cx="110300" cy="62250"/>
            </a:xfrm>
            <a:custGeom>
              <a:rect b="b" l="l" r="r" t="t"/>
              <a:pathLst>
                <a:path extrusionOk="0" h="2490" w="4412">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78"/>
            <p:cNvSpPr/>
            <p:nvPr/>
          </p:nvSpPr>
          <p:spPr>
            <a:xfrm>
              <a:off x="-13512225" y="3936925"/>
              <a:ext cx="353675" cy="62250"/>
            </a:xfrm>
            <a:custGeom>
              <a:rect b="b" l="l" r="r" t="t"/>
              <a:pathLst>
                <a:path extrusionOk="0" h="2490" w="14147">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78"/>
            <p:cNvSpPr/>
            <p:nvPr/>
          </p:nvSpPr>
          <p:spPr>
            <a:xfrm>
              <a:off x="-13387000" y="3833750"/>
              <a:ext cx="104775" cy="104775"/>
            </a:xfrm>
            <a:custGeom>
              <a:rect b="b" l="l" r="r" t="t"/>
              <a:pathLst>
                <a:path extrusionOk="0" h="4191" w="4191">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78"/>
            <p:cNvSpPr/>
            <p:nvPr/>
          </p:nvSpPr>
          <p:spPr>
            <a:xfrm>
              <a:off x="-13512225" y="3855000"/>
              <a:ext cx="111875" cy="62250"/>
            </a:xfrm>
            <a:custGeom>
              <a:rect b="b" l="l" r="r" t="t"/>
              <a:pathLst>
                <a:path extrusionOk="0" h="2490" w="4475">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78"/>
            <p:cNvSpPr/>
            <p:nvPr/>
          </p:nvSpPr>
          <p:spPr>
            <a:xfrm>
              <a:off x="-13490175" y="3730575"/>
              <a:ext cx="62250" cy="40975"/>
            </a:xfrm>
            <a:custGeom>
              <a:rect b="b" l="l" r="r" t="t"/>
              <a:pathLst>
                <a:path extrusionOk="0" h="1639" w="249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78"/>
            <p:cNvSpPr/>
            <p:nvPr/>
          </p:nvSpPr>
          <p:spPr>
            <a:xfrm>
              <a:off x="-13241275" y="3730575"/>
              <a:ext cx="62225" cy="40975"/>
            </a:xfrm>
            <a:custGeom>
              <a:rect b="b" l="l" r="r" t="t"/>
              <a:pathLst>
                <a:path extrusionOk="0" h="1639" w="2489">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78"/>
            <p:cNvSpPr/>
            <p:nvPr/>
          </p:nvSpPr>
          <p:spPr>
            <a:xfrm>
              <a:off x="-13427950" y="3647075"/>
              <a:ext cx="186700" cy="63025"/>
            </a:xfrm>
            <a:custGeom>
              <a:rect b="b" l="l" r="r" t="t"/>
              <a:pathLst>
                <a:path extrusionOk="0" h="2521" w="7468">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78"/>
            <p:cNvSpPr/>
            <p:nvPr/>
          </p:nvSpPr>
          <p:spPr>
            <a:xfrm>
              <a:off x="-13512225" y="3773100"/>
              <a:ext cx="353675" cy="60675"/>
            </a:xfrm>
            <a:custGeom>
              <a:rect b="b" l="l" r="r" t="t"/>
              <a:pathLst>
                <a:path extrusionOk="0" h="2427" w="14147">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78"/>
            <p:cNvSpPr/>
            <p:nvPr/>
          </p:nvSpPr>
          <p:spPr>
            <a:xfrm>
              <a:off x="-13411400" y="3730575"/>
              <a:ext cx="153600" cy="20500"/>
            </a:xfrm>
            <a:custGeom>
              <a:rect b="b" l="l" r="r" t="t"/>
              <a:pathLst>
                <a:path extrusionOk="0" h="820" w="6144">
                  <a:moveTo>
                    <a:pt x="0" y="0"/>
                  </a:moveTo>
                  <a:lnTo>
                    <a:pt x="599" y="819"/>
                  </a:lnTo>
                  <a:lnTo>
                    <a:pt x="5545" y="819"/>
                  </a:lnTo>
                  <a:lnTo>
                    <a:pt x="614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0" name="Google Shape;7640;p78"/>
          <p:cNvGrpSpPr/>
          <p:nvPr/>
        </p:nvGrpSpPr>
        <p:grpSpPr>
          <a:xfrm>
            <a:off x="5311876" y="2417211"/>
            <a:ext cx="356221" cy="355451"/>
            <a:chOff x="-13512225" y="4080275"/>
            <a:chExt cx="353675" cy="352875"/>
          </a:xfrm>
        </p:grpSpPr>
        <p:sp>
          <p:nvSpPr>
            <p:cNvPr id="7641" name="Google Shape;7641;p78"/>
            <p:cNvSpPr/>
            <p:nvPr/>
          </p:nvSpPr>
          <p:spPr>
            <a:xfrm>
              <a:off x="-13512225" y="4203925"/>
              <a:ext cx="353675" cy="229225"/>
            </a:xfrm>
            <a:custGeom>
              <a:rect b="b" l="l" r="r" t="t"/>
              <a:pathLst>
                <a:path extrusionOk="0" h="9169" w="14147">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78"/>
            <p:cNvSpPr/>
            <p:nvPr/>
          </p:nvSpPr>
          <p:spPr>
            <a:xfrm>
              <a:off x="-13366525" y="4275600"/>
              <a:ext cx="73275" cy="88225"/>
            </a:xfrm>
            <a:custGeom>
              <a:rect b="b" l="l" r="r" t="t"/>
              <a:pathLst>
                <a:path extrusionOk="0" h="3529" w="2931">
                  <a:moveTo>
                    <a:pt x="1" y="0"/>
                  </a:moveTo>
                  <a:lnTo>
                    <a:pt x="1" y="3529"/>
                  </a:lnTo>
                  <a:lnTo>
                    <a:pt x="2931" y="1733"/>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78"/>
            <p:cNvSpPr/>
            <p:nvPr/>
          </p:nvSpPr>
          <p:spPr>
            <a:xfrm>
              <a:off x="-13398800" y="4143275"/>
              <a:ext cx="65375" cy="40975"/>
            </a:xfrm>
            <a:custGeom>
              <a:rect b="b" l="l" r="r" t="t"/>
              <a:pathLst>
                <a:path extrusionOk="0" h="1639" w="2615">
                  <a:moveTo>
                    <a:pt x="1103" y="1"/>
                  </a:moveTo>
                  <a:lnTo>
                    <a:pt x="0" y="1639"/>
                  </a:lnTo>
                  <a:lnTo>
                    <a:pt x="1512" y="1639"/>
                  </a:lnTo>
                  <a:lnTo>
                    <a:pt x="26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78"/>
            <p:cNvSpPr/>
            <p:nvPr/>
          </p:nvSpPr>
          <p:spPr>
            <a:xfrm>
              <a:off x="-13336575" y="4143275"/>
              <a:ext cx="64600" cy="40975"/>
            </a:xfrm>
            <a:custGeom>
              <a:rect b="b" l="l" r="r" t="t"/>
              <a:pathLst>
                <a:path extrusionOk="0" h="1639" w="2584">
                  <a:moveTo>
                    <a:pt x="1103" y="1"/>
                  </a:moveTo>
                  <a:lnTo>
                    <a:pt x="0" y="1639"/>
                  </a:lnTo>
                  <a:lnTo>
                    <a:pt x="1481" y="1639"/>
                  </a:lnTo>
                  <a:lnTo>
                    <a:pt x="2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78"/>
            <p:cNvSpPr/>
            <p:nvPr/>
          </p:nvSpPr>
          <p:spPr>
            <a:xfrm>
              <a:off x="-13398800" y="4081050"/>
              <a:ext cx="65375" cy="40975"/>
            </a:xfrm>
            <a:custGeom>
              <a:rect b="b" l="l" r="r" t="t"/>
              <a:pathLst>
                <a:path extrusionOk="0" h="1639" w="2615">
                  <a:moveTo>
                    <a:pt x="0" y="1"/>
                  </a:moveTo>
                  <a:lnTo>
                    <a:pt x="1103" y="1639"/>
                  </a:lnTo>
                  <a:lnTo>
                    <a:pt x="2615" y="1639"/>
                  </a:lnTo>
                  <a:lnTo>
                    <a:pt x="1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78"/>
            <p:cNvSpPr/>
            <p:nvPr/>
          </p:nvSpPr>
          <p:spPr>
            <a:xfrm>
              <a:off x="-13274375" y="4143275"/>
              <a:ext cx="64625" cy="40975"/>
            </a:xfrm>
            <a:custGeom>
              <a:rect b="b" l="l" r="r" t="t"/>
              <a:pathLst>
                <a:path extrusionOk="0" h="1639" w="2585">
                  <a:moveTo>
                    <a:pt x="1104" y="1"/>
                  </a:moveTo>
                  <a:lnTo>
                    <a:pt x="1" y="1639"/>
                  </a:lnTo>
                  <a:lnTo>
                    <a:pt x="1482" y="1639"/>
                  </a:lnTo>
                  <a:lnTo>
                    <a:pt x="25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78"/>
            <p:cNvSpPr/>
            <p:nvPr/>
          </p:nvSpPr>
          <p:spPr>
            <a:xfrm>
              <a:off x="-13212925" y="4081050"/>
              <a:ext cx="54375" cy="40975"/>
            </a:xfrm>
            <a:custGeom>
              <a:rect b="b" l="l" r="r" t="t"/>
              <a:pathLst>
                <a:path extrusionOk="0" h="1639" w="2175">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78"/>
            <p:cNvSpPr/>
            <p:nvPr/>
          </p:nvSpPr>
          <p:spPr>
            <a:xfrm>
              <a:off x="-13212925" y="4143275"/>
              <a:ext cx="54375" cy="40975"/>
            </a:xfrm>
            <a:custGeom>
              <a:rect b="b" l="l" r="r" t="t"/>
              <a:pathLst>
                <a:path extrusionOk="0" h="1639" w="2175">
                  <a:moveTo>
                    <a:pt x="1103" y="1"/>
                  </a:moveTo>
                  <a:lnTo>
                    <a:pt x="0" y="1639"/>
                  </a:lnTo>
                  <a:lnTo>
                    <a:pt x="2174" y="1639"/>
                  </a:lnTo>
                  <a:lnTo>
                    <a:pt x="217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78"/>
            <p:cNvSpPr/>
            <p:nvPr/>
          </p:nvSpPr>
          <p:spPr>
            <a:xfrm>
              <a:off x="-13274375" y="4081050"/>
              <a:ext cx="64625" cy="40975"/>
            </a:xfrm>
            <a:custGeom>
              <a:rect b="b" l="l" r="r" t="t"/>
              <a:pathLst>
                <a:path extrusionOk="0" h="1639" w="2585">
                  <a:moveTo>
                    <a:pt x="1" y="1"/>
                  </a:moveTo>
                  <a:lnTo>
                    <a:pt x="1104" y="1639"/>
                  </a:lnTo>
                  <a:lnTo>
                    <a:pt x="2584" y="163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78"/>
            <p:cNvSpPr/>
            <p:nvPr/>
          </p:nvSpPr>
          <p:spPr>
            <a:xfrm>
              <a:off x="-13336575" y="4081050"/>
              <a:ext cx="64600" cy="40975"/>
            </a:xfrm>
            <a:custGeom>
              <a:rect b="b" l="l" r="r" t="t"/>
              <a:pathLst>
                <a:path extrusionOk="0" h="1639" w="2584">
                  <a:moveTo>
                    <a:pt x="0" y="1"/>
                  </a:moveTo>
                  <a:lnTo>
                    <a:pt x="1103" y="1639"/>
                  </a:lnTo>
                  <a:lnTo>
                    <a:pt x="2583" y="1639"/>
                  </a:ln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78"/>
            <p:cNvSpPr/>
            <p:nvPr/>
          </p:nvSpPr>
          <p:spPr>
            <a:xfrm>
              <a:off x="-13512225" y="4080275"/>
              <a:ext cx="123675" cy="103200"/>
            </a:xfrm>
            <a:custGeom>
              <a:rect b="b" l="l" r="r" t="t"/>
              <a:pathLst>
                <a:path extrusionOk="0" h="4128" w="4947">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2" name="Google Shape;7652;p78"/>
          <p:cNvGrpSpPr/>
          <p:nvPr/>
        </p:nvGrpSpPr>
        <p:grpSpPr>
          <a:xfrm>
            <a:off x="7084956" y="1564572"/>
            <a:ext cx="356196" cy="290379"/>
            <a:chOff x="-11728250" y="3245400"/>
            <a:chExt cx="353650" cy="288275"/>
          </a:xfrm>
        </p:grpSpPr>
        <p:sp>
          <p:nvSpPr>
            <p:cNvPr id="7653" name="Google Shape;7653;p78"/>
            <p:cNvSpPr/>
            <p:nvPr/>
          </p:nvSpPr>
          <p:spPr>
            <a:xfrm>
              <a:off x="-11603025" y="3389725"/>
              <a:ext cx="104775" cy="143950"/>
            </a:xfrm>
            <a:custGeom>
              <a:rect b="b" l="l" r="r" t="t"/>
              <a:pathLst>
                <a:path extrusionOk="0" h="5758" w="4191">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78"/>
            <p:cNvSpPr/>
            <p:nvPr/>
          </p:nvSpPr>
          <p:spPr>
            <a:xfrm>
              <a:off x="-11647125" y="3246175"/>
              <a:ext cx="86650" cy="133925"/>
            </a:xfrm>
            <a:custGeom>
              <a:rect b="b" l="l" r="r" t="t"/>
              <a:pathLst>
                <a:path extrusionOk="0" h="5357" w="3466">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78"/>
            <p:cNvSpPr/>
            <p:nvPr/>
          </p:nvSpPr>
          <p:spPr>
            <a:xfrm>
              <a:off x="-11540025" y="3245400"/>
              <a:ext cx="86675" cy="133900"/>
            </a:xfrm>
            <a:custGeom>
              <a:rect b="b" l="l" r="r" t="t"/>
              <a:pathLst>
                <a:path extrusionOk="0" h="5356" w="3467">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78"/>
            <p:cNvSpPr/>
            <p:nvPr/>
          </p:nvSpPr>
          <p:spPr>
            <a:xfrm>
              <a:off x="-11498275" y="3285550"/>
              <a:ext cx="123675" cy="160700"/>
            </a:xfrm>
            <a:custGeom>
              <a:rect b="b" l="l" r="r" t="t"/>
              <a:pathLst>
                <a:path extrusionOk="0" h="6428" w="4947">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78"/>
            <p:cNvSpPr/>
            <p:nvPr/>
          </p:nvSpPr>
          <p:spPr>
            <a:xfrm>
              <a:off x="-11728250" y="3286350"/>
              <a:ext cx="125250" cy="160700"/>
            </a:xfrm>
            <a:custGeom>
              <a:rect b="b" l="l" r="r" t="t"/>
              <a:pathLst>
                <a:path extrusionOk="0" h="6428" w="501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8" name="Google Shape;7658;p78"/>
          <p:cNvGrpSpPr/>
          <p:nvPr/>
        </p:nvGrpSpPr>
        <p:grpSpPr>
          <a:xfrm>
            <a:off x="7117464" y="2417211"/>
            <a:ext cx="311804" cy="355451"/>
            <a:chOff x="-11703850" y="4081850"/>
            <a:chExt cx="309575" cy="352875"/>
          </a:xfrm>
        </p:grpSpPr>
        <p:sp>
          <p:nvSpPr>
            <p:cNvPr id="7659" name="Google Shape;7659;p78"/>
            <p:cNvSpPr/>
            <p:nvPr/>
          </p:nvSpPr>
          <p:spPr>
            <a:xfrm>
              <a:off x="-11703850" y="4081850"/>
              <a:ext cx="309575" cy="125250"/>
            </a:xfrm>
            <a:custGeom>
              <a:rect b="b" l="l" r="r" t="t"/>
              <a:pathLst>
                <a:path extrusionOk="0" h="5010" w="12383">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78"/>
            <p:cNvSpPr/>
            <p:nvPr/>
          </p:nvSpPr>
          <p:spPr>
            <a:xfrm>
              <a:off x="-11622725" y="4288975"/>
              <a:ext cx="144175" cy="63050"/>
            </a:xfrm>
            <a:custGeom>
              <a:rect b="b" l="l" r="r" t="t"/>
              <a:pathLst>
                <a:path extrusionOk="0" h="2522" w="5767">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78"/>
            <p:cNvSpPr/>
            <p:nvPr/>
          </p:nvSpPr>
          <p:spPr>
            <a:xfrm>
              <a:off x="-11596725" y="4364600"/>
              <a:ext cx="36250" cy="70125"/>
            </a:xfrm>
            <a:custGeom>
              <a:rect b="b" l="l" r="r" t="t"/>
              <a:pathLst>
                <a:path extrusionOk="0" h="2805" w="145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78"/>
            <p:cNvSpPr/>
            <p:nvPr/>
          </p:nvSpPr>
          <p:spPr>
            <a:xfrm>
              <a:off x="-11540025" y="4364600"/>
              <a:ext cx="37050" cy="70125"/>
            </a:xfrm>
            <a:custGeom>
              <a:rect b="b" l="l" r="r" t="t"/>
              <a:pathLst>
                <a:path extrusionOk="0" h="2805" w="1482">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78"/>
            <p:cNvSpPr/>
            <p:nvPr/>
          </p:nvSpPr>
          <p:spPr>
            <a:xfrm>
              <a:off x="-11610900" y="4227550"/>
              <a:ext cx="50425" cy="51225"/>
            </a:xfrm>
            <a:custGeom>
              <a:rect b="b" l="l" r="r" t="t"/>
              <a:pathLst>
                <a:path extrusionOk="0" h="2049" w="2017">
                  <a:moveTo>
                    <a:pt x="0" y="1"/>
                  </a:moveTo>
                  <a:lnTo>
                    <a:pt x="189" y="2048"/>
                  </a:lnTo>
                  <a:cubicBezTo>
                    <a:pt x="725" y="1859"/>
                    <a:pt x="1355" y="1702"/>
                    <a:pt x="2017" y="1670"/>
                  </a:cubicBezTo>
                  <a:lnTo>
                    <a:pt x="20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78"/>
            <p:cNvSpPr/>
            <p:nvPr/>
          </p:nvSpPr>
          <p:spPr>
            <a:xfrm>
              <a:off x="-11540025" y="4228350"/>
              <a:ext cx="50450" cy="51200"/>
            </a:xfrm>
            <a:custGeom>
              <a:rect b="b" l="l" r="r" t="t"/>
              <a:pathLst>
                <a:path extrusionOk="0" h="2048" w="2018">
                  <a:moveTo>
                    <a:pt x="1" y="0"/>
                  </a:moveTo>
                  <a:lnTo>
                    <a:pt x="1" y="1670"/>
                  </a:lnTo>
                  <a:cubicBezTo>
                    <a:pt x="694" y="1701"/>
                    <a:pt x="1293" y="1827"/>
                    <a:pt x="1828" y="2048"/>
                  </a:cubicBezTo>
                  <a:lnTo>
                    <a:pt x="20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78"/>
            <p:cNvSpPr/>
            <p:nvPr/>
          </p:nvSpPr>
          <p:spPr>
            <a:xfrm>
              <a:off x="-11489600" y="4227550"/>
              <a:ext cx="92175" cy="207175"/>
            </a:xfrm>
            <a:custGeom>
              <a:rect b="b" l="l" r="r" t="t"/>
              <a:pathLst>
                <a:path extrusionOk="0" h="8287" w="3687">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78"/>
            <p:cNvSpPr/>
            <p:nvPr/>
          </p:nvSpPr>
          <p:spPr>
            <a:xfrm>
              <a:off x="-11703850" y="4227550"/>
              <a:ext cx="92175" cy="207175"/>
            </a:xfrm>
            <a:custGeom>
              <a:rect b="b" l="l" r="r" t="t"/>
              <a:pathLst>
                <a:path extrusionOk="0" h="8287" w="3687">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7" name="Google Shape;7667;p78"/>
          <p:cNvGrpSpPr/>
          <p:nvPr/>
        </p:nvGrpSpPr>
        <p:grpSpPr>
          <a:xfrm>
            <a:off x="5306120" y="2891364"/>
            <a:ext cx="357002" cy="355451"/>
            <a:chOff x="-9958475" y="3180025"/>
            <a:chExt cx="354450" cy="352875"/>
          </a:xfrm>
        </p:grpSpPr>
        <p:sp>
          <p:nvSpPr>
            <p:cNvPr id="7668" name="Google Shape;7668;p78"/>
            <p:cNvSpPr/>
            <p:nvPr/>
          </p:nvSpPr>
          <p:spPr>
            <a:xfrm>
              <a:off x="-9958475" y="3491125"/>
              <a:ext cx="354450" cy="41775"/>
            </a:xfrm>
            <a:custGeom>
              <a:rect b="b" l="l" r="r" t="t"/>
              <a:pathLst>
                <a:path extrusionOk="0" h="1671" w="14178">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78"/>
            <p:cNvSpPr/>
            <p:nvPr/>
          </p:nvSpPr>
          <p:spPr>
            <a:xfrm>
              <a:off x="-9958475" y="3180025"/>
              <a:ext cx="354450" cy="42550"/>
            </a:xfrm>
            <a:custGeom>
              <a:rect b="b" l="l" r="r" t="t"/>
              <a:pathLst>
                <a:path extrusionOk="0" h="1702" w="14178">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78"/>
            <p:cNvSpPr/>
            <p:nvPr/>
          </p:nvSpPr>
          <p:spPr>
            <a:xfrm>
              <a:off x="-9916725" y="3243025"/>
              <a:ext cx="270175" cy="228425"/>
            </a:xfrm>
            <a:custGeom>
              <a:rect b="b" l="l" r="r" t="t"/>
              <a:pathLst>
                <a:path extrusionOk="0" h="9137" w="10807">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1" name="Google Shape;7671;p78"/>
          <p:cNvGrpSpPr/>
          <p:nvPr/>
        </p:nvGrpSpPr>
        <p:grpSpPr>
          <a:xfrm>
            <a:off x="5315247" y="3367345"/>
            <a:ext cx="337966" cy="355325"/>
            <a:chOff x="-9949025" y="3615575"/>
            <a:chExt cx="335550" cy="352750"/>
          </a:xfrm>
        </p:grpSpPr>
        <p:sp>
          <p:nvSpPr>
            <p:cNvPr id="7672" name="Google Shape;7672;p78"/>
            <p:cNvSpPr/>
            <p:nvPr/>
          </p:nvSpPr>
          <p:spPr>
            <a:xfrm>
              <a:off x="-9800950" y="3615575"/>
              <a:ext cx="61475" cy="61450"/>
            </a:xfrm>
            <a:custGeom>
              <a:rect b="b" l="l" r="r" t="t"/>
              <a:pathLst>
                <a:path extrusionOk="0" h="2458" w="2459">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78"/>
            <p:cNvSpPr/>
            <p:nvPr/>
          </p:nvSpPr>
          <p:spPr>
            <a:xfrm>
              <a:off x="-9949025" y="3688650"/>
              <a:ext cx="335550" cy="279675"/>
            </a:xfrm>
            <a:custGeom>
              <a:rect b="b" l="l" r="r" t="t"/>
              <a:pathLst>
                <a:path extrusionOk="0" h="11187" w="13422">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78"/>
            <p:cNvSpPr/>
            <p:nvPr/>
          </p:nvSpPr>
          <p:spPr>
            <a:xfrm>
              <a:off x="-9947450" y="3657100"/>
              <a:ext cx="106350" cy="50650"/>
            </a:xfrm>
            <a:custGeom>
              <a:rect b="b" l="l" r="r" t="t"/>
              <a:pathLst>
                <a:path extrusionOk="0" h="2026" w="4254">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5" name="Google Shape;7675;p78"/>
          <p:cNvGrpSpPr/>
          <p:nvPr/>
        </p:nvGrpSpPr>
        <p:grpSpPr>
          <a:xfrm>
            <a:off x="7950093" y="2890851"/>
            <a:ext cx="360175" cy="358423"/>
            <a:chOff x="-9961625" y="4048175"/>
            <a:chExt cx="357600" cy="355825"/>
          </a:xfrm>
        </p:grpSpPr>
        <p:sp>
          <p:nvSpPr>
            <p:cNvPr id="7676" name="Google Shape;7676;p78"/>
            <p:cNvSpPr/>
            <p:nvPr/>
          </p:nvSpPr>
          <p:spPr>
            <a:xfrm>
              <a:off x="-9958475" y="4048175"/>
              <a:ext cx="64625" cy="62650"/>
            </a:xfrm>
            <a:custGeom>
              <a:rect b="b" l="l" r="r" t="t"/>
              <a:pathLst>
                <a:path extrusionOk="0" h="2506" w="2585">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78"/>
            <p:cNvSpPr/>
            <p:nvPr/>
          </p:nvSpPr>
          <p:spPr>
            <a:xfrm>
              <a:off x="-9873400" y="4048775"/>
              <a:ext cx="21275" cy="63025"/>
            </a:xfrm>
            <a:custGeom>
              <a:rect b="b" l="l" r="r" t="t"/>
              <a:pathLst>
                <a:path extrusionOk="0" h="2521" w="851">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78"/>
            <p:cNvSpPr/>
            <p:nvPr/>
          </p:nvSpPr>
          <p:spPr>
            <a:xfrm>
              <a:off x="-9957675" y="4133050"/>
              <a:ext cx="63025" cy="19700"/>
            </a:xfrm>
            <a:custGeom>
              <a:rect b="b" l="l" r="r" t="t"/>
              <a:pathLst>
                <a:path extrusionOk="0" h="788" w="2521">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78"/>
            <p:cNvSpPr/>
            <p:nvPr/>
          </p:nvSpPr>
          <p:spPr>
            <a:xfrm>
              <a:off x="-9961625" y="4132250"/>
              <a:ext cx="253650" cy="271750"/>
            </a:xfrm>
            <a:custGeom>
              <a:rect b="b" l="l" r="r" t="t"/>
              <a:pathLst>
                <a:path extrusionOk="0" h="10870" w="10146">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78"/>
            <p:cNvSpPr/>
            <p:nvPr/>
          </p:nvSpPr>
          <p:spPr>
            <a:xfrm>
              <a:off x="-9791500" y="4069250"/>
              <a:ext cx="31550" cy="66175"/>
            </a:xfrm>
            <a:custGeom>
              <a:rect b="b" l="l" r="r" t="t"/>
              <a:pathLst>
                <a:path extrusionOk="0" h="2647" w="1262">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78"/>
            <p:cNvSpPr/>
            <p:nvPr/>
          </p:nvSpPr>
          <p:spPr>
            <a:xfrm>
              <a:off x="-9740300" y="4049550"/>
              <a:ext cx="136275" cy="268600"/>
            </a:xfrm>
            <a:custGeom>
              <a:rect b="b" l="l" r="r" t="t"/>
              <a:pathLst>
                <a:path extrusionOk="0" h="10744" w="5451">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2" name="Google Shape;7682;p78"/>
          <p:cNvGrpSpPr/>
          <p:nvPr/>
        </p:nvGrpSpPr>
        <p:grpSpPr>
          <a:xfrm>
            <a:off x="6636814" y="3366363"/>
            <a:ext cx="364959" cy="357289"/>
            <a:chOff x="-8680950" y="3624225"/>
            <a:chExt cx="362350" cy="354700"/>
          </a:xfrm>
        </p:grpSpPr>
        <p:sp>
          <p:nvSpPr>
            <p:cNvPr id="7683" name="Google Shape;7683;p78"/>
            <p:cNvSpPr/>
            <p:nvPr/>
          </p:nvSpPr>
          <p:spPr>
            <a:xfrm>
              <a:off x="-8512400" y="3686450"/>
              <a:ext cx="130775" cy="129800"/>
            </a:xfrm>
            <a:custGeom>
              <a:rect b="b" l="l" r="r" t="t"/>
              <a:pathLst>
                <a:path extrusionOk="0" h="5192" w="5231">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78"/>
            <p:cNvSpPr/>
            <p:nvPr/>
          </p:nvSpPr>
          <p:spPr>
            <a:xfrm>
              <a:off x="-8395825" y="3624225"/>
              <a:ext cx="77225" cy="77225"/>
            </a:xfrm>
            <a:custGeom>
              <a:rect b="b" l="l" r="r" t="t"/>
              <a:pathLst>
                <a:path extrusionOk="0" h="3089" w="3089">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78"/>
            <p:cNvSpPr/>
            <p:nvPr/>
          </p:nvSpPr>
          <p:spPr>
            <a:xfrm>
              <a:off x="-8676125" y="3883875"/>
              <a:ext cx="98375" cy="92925"/>
            </a:xfrm>
            <a:custGeom>
              <a:rect b="b" l="l" r="r" t="t"/>
              <a:pathLst>
                <a:path extrusionOk="0" h="3717" w="3935">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78"/>
            <p:cNvSpPr/>
            <p:nvPr/>
          </p:nvSpPr>
          <p:spPr>
            <a:xfrm>
              <a:off x="-8680950" y="3708850"/>
              <a:ext cx="282800" cy="270075"/>
            </a:xfrm>
            <a:custGeom>
              <a:rect b="b" l="l" r="r" t="t"/>
              <a:pathLst>
                <a:path extrusionOk="0" h="10803" w="11312">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78"/>
            <p:cNvSpPr/>
            <p:nvPr/>
          </p:nvSpPr>
          <p:spPr>
            <a:xfrm>
              <a:off x="-8440725" y="3857375"/>
              <a:ext cx="117400" cy="86450"/>
            </a:xfrm>
            <a:custGeom>
              <a:rect b="b" l="l" r="r" t="t"/>
              <a:pathLst>
                <a:path extrusionOk="0" h="3458" w="4696">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78"/>
            <p:cNvSpPr/>
            <p:nvPr/>
          </p:nvSpPr>
          <p:spPr>
            <a:xfrm>
              <a:off x="-8638400" y="3630725"/>
              <a:ext cx="86650" cy="115625"/>
            </a:xfrm>
            <a:custGeom>
              <a:rect b="b" l="l" r="r" t="t"/>
              <a:pathLst>
                <a:path extrusionOk="0" h="4625" w="3466">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9" name="Google Shape;7689;p78"/>
          <p:cNvGrpSpPr/>
          <p:nvPr/>
        </p:nvGrpSpPr>
        <p:grpSpPr>
          <a:xfrm>
            <a:off x="5773058" y="1532024"/>
            <a:ext cx="313365" cy="355476"/>
            <a:chOff x="-13056975" y="3212300"/>
            <a:chExt cx="311125" cy="352900"/>
          </a:xfrm>
        </p:grpSpPr>
        <p:sp>
          <p:nvSpPr>
            <p:cNvPr id="7690" name="Google Shape;7690;p78"/>
            <p:cNvSpPr/>
            <p:nvPr/>
          </p:nvSpPr>
          <p:spPr>
            <a:xfrm>
              <a:off x="-12972700" y="3273750"/>
              <a:ext cx="144950" cy="229225"/>
            </a:xfrm>
            <a:custGeom>
              <a:rect b="b" l="l" r="r" t="t"/>
              <a:pathLst>
                <a:path extrusionOk="0" h="9169" w="5798">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78"/>
            <p:cNvSpPr/>
            <p:nvPr/>
          </p:nvSpPr>
          <p:spPr>
            <a:xfrm>
              <a:off x="-12808875" y="3212300"/>
              <a:ext cx="63025" cy="278075"/>
            </a:xfrm>
            <a:custGeom>
              <a:rect b="b" l="l" r="r" t="t"/>
              <a:pathLst>
                <a:path extrusionOk="0" h="11123" w="2521">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78"/>
            <p:cNvSpPr/>
            <p:nvPr/>
          </p:nvSpPr>
          <p:spPr>
            <a:xfrm>
              <a:off x="-13056975" y="3212300"/>
              <a:ext cx="63025" cy="278075"/>
            </a:xfrm>
            <a:custGeom>
              <a:rect b="b" l="l" r="r" t="t"/>
              <a:pathLst>
                <a:path extrusionOk="0" h="11123" w="2521">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78"/>
            <p:cNvSpPr/>
            <p:nvPr/>
          </p:nvSpPr>
          <p:spPr>
            <a:xfrm>
              <a:off x="-13020750" y="3483250"/>
              <a:ext cx="240250" cy="81950"/>
            </a:xfrm>
            <a:custGeom>
              <a:rect b="b" l="l" r="r" t="t"/>
              <a:pathLst>
                <a:path extrusionOk="0" h="3278" w="961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4" name="Google Shape;7694;p78"/>
          <p:cNvGrpSpPr/>
          <p:nvPr/>
        </p:nvGrpSpPr>
        <p:grpSpPr>
          <a:xfrm>
            <a:off x="5750446" y="1972818"/>
            <a:ext cx="358588" cy="355325"/>
            <a:chOff x="-13077450" y="3647075"/>
            <a:chExt cx="356025" cy="352750"/>
          </a:xfrm>
        </p:grpSpPr>
        <p:sp>
          <p:nvSpPr>
            <p:cNvPr id="7695" name="Google Shape;7695;p78"/>
            <p:cNvSpPr/>
            <p:nvPr/>
          </p:nvSpPr>
          <p:spPr>
            <a:xfrm>
              <a:off x="-13014450" y="3708500"/>
              <a:ext cx="104000" cy="145750"/>
            </a:xfrm>
            <a:custGeom>
              <a:rect b="b" l="l" r="r" t="t"/>
              <a:pathLst>
                <a:path extrusionOk="0" h="5830" w="416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78"/>
            <p:cNvSpPr/>
            <p:nvPr/>
          </p:nvSpPr>
          <p:spPr>
            <a:xfrm>
              <a:off x="-12890800" y="3708500"/>
              <a:ext cx="104775" cy="145750"/>
            </a:xfrm>
            <a:custGeom>
              <a:rect b="b" l="l" r="r" t="t"/>
              <a:pathLst>
                <a:path extrusionOk="0" h="5830" w="4191">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78"/>
            <p:cNvSpPr/>
            <p:nvPr/>
          </p:nvSpPr>
          <p:spPr>
            <a:xfrm>
              <a:off x="-13077450" y="3647075"/>
              <a:ext cx="356025" cy="352750"/>
            </a:xfrm>
            <a:custGeom>
              <a:rect b="b" l="l" r="r" t="t"/>
              <a:pathLst>
                <a:path extrusionOk="0" h="14110" w="14241">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8" name="Google Shape;7698;p78"/>
          <p:cNvGrpSpPr/>
          <p:nvPr/>
        </p:nvGrpSpPr>
        <p:grpSpPr>
          <a:xfrm>
            <a:off x="5761552" y="2416418"/>
            <a:ext cx="357002" cy="357037"/>
            <a:chOff x="-13079025" y="4079475"/>
            <a:chExt cx="354450" cy="354450"/>
          </a:xfrm>
        </p:grpSpPr>
        <p:sp>
          <p:nvSpPr>
            <p:cNvPr id="7699" name="Google Shape;7699;p78"/>
            <p:cNvSpPr/>
            <p:nvPr/>
          </p:nvSpPr>
          <p:spPr>
            <a:xfrm>
              <a:off x="-13004200" y="4079475"/>
              <a:ext cx="207150" cy="63050"/>
            </a:xfrm>
            <a:custGeom>
              <a:rect b="b" l="l" r="r" t="t"/>
              <a:pathLst>
                <a:path extrusionOk="0" h="2522" w="8286">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78"/>
            <p:cNvSpPr/>
            <p:nvPr/>
          </p:nvSpPr>
          <p:spPr>
            <a:xfrm>
              <a:off x="-13079025" y="4303175"/>
              <a:ext cx="354450" cy="130750"/>
            </a:xfrm>
            <a:custGeom>
              <a:rect b="b" l="l" r="r" t="t"/>
              <a:pathLst>
                <a:path extrusionOk="0" h="5230" w="14178">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78"/>
            <p:cNvSpPr/>
            <p:nvPr/>
          </p:nvSpPr>
          <p:spPr>
            <a:xfrm>
              <a:off x="-12986875" y="4313400"/>
              <a:ext cx="173300" cy="58300"/>
            </a:xfrm>
            <a:custGeom>
              <a:rect b="b" l="l" r="r" t="t"/>
              <a:pathLst>
                <a:path extrusionOk="0" h="2332" w="6932">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78"/>
            <p:cNvSpPr/>
            <p:nvPr/>
          </p:nvSpPr>
          <p:spPr>
            <a:xfrm>
              <a:off x="-13004200" y="4143275"/>
              <a:ext cx="206375" cy="166225"/>
            </a:xfrm>
            <a:custGeom>
              <a:rect b="b" l="l" r="r" t="t"/>
              <a:pathLst>
                <a:path extrusionOk="0" h="6649" w="8255">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3" name="Google Shape;7703;p78"/>
          <p:cNvGrpSpPr/>
          <p:nvPr/>
        </p:nvGrpSpPr>
        <p:grpSpPr>
          <a:xfrm>
            <a:off x="7534619" y="1532427"/>
            <a:ext cx="356221" cy="354670"/>
            <a:chOff x="-11292700" y="3213875"/>
            <a:chExt cx="353675" cy="352100"/>
          </a:xfrm>
        </p:grpSpPr>
        <p:sp>
          <p:nvSpPr>
            <p:cNvPr id="7704" name="Google Shape;7704;p78"/>
            <p:cNvSpPr/>
            <p:nvPr/>
          </p:nvSpPr>
          <p:spPr>
            <a:xfrm>
              <a:off x="-11178500" y="3213875"/>
              <a:ext cx="124475" cy="124475"/>
            </a:xfrm>
            <a:custGeom>
              <a:rect b="b" l="l" r="r" t="t"/>
              <a:pathLst>
                <a:path extrusionOk="0" h="4979" w="4979">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78"/>
            <p:cNvSpPr/>
            <p:nvPr/>
          </p:nvSpPr>
          <p:spPr>
            <a:xfrm>
              <a:off x="-11292700" y="3255625"/>
              <a:ext cx="117375" cy="124475"/>
            </a:xfrm>
            <a:custGeom>
              <a:rect b="b" l="l" r="r" t="t"/>
              <a:pathLst>
                <a:path extrusionOk="0" h="4979" w="4695">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78"/>
            <p:cNvSpPr/>
            <p:nvPr/>
          </p:nvSpPr>
          <p:spPr>
            <a:xfrm>
              <a:off x="-11056425" y="3254850"/>
              <a:ext cx="117400" cy="125250"/>
            </a:xfrm>
            <a:custGeom>
              <a:rect b="b" l="l" r="r" t="t"/>
              <a:pathLst>
                <a:path extrusionOk="0" h="5010" w="4696">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78"/>
            <p:cNvSpPr/>
            <p:nvPr/>
          </p:nvSpPr>
          <p:spPr>
            <a:xfrm>
              <a:off x="-11209225" y="3503725"/>
              <a:ext cx="188275" cy="62250"/>
            </a:xfrm>
            <a:custGeom>
              <a:rect b="b" l="l" r="r" t="t"/>
              <a:pathLst>
                <a:path extrusionOk="0" h="2490" w="7531">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78"/>
            <p:cNvSpPr/>
            <p:nvPr/>
          </p:nvSpPr>
          <p:spPr>
            <a:xfrm>
              <a:off x="-11167475" y="3462775"/>
              <a:ext cx="103200" cy="20500"/>
            </a:xfrm>
            <a:custGeom>
              <a:rect b="b" l="l" r="r" t="t"/>
              <a:pathLst>
                <a:path extrusionOk="0" h="820" w="4128">
                  <a:moveTo>
                    <a:pt x="1" y="0"/>
                  </a:moveTo>
                  <a:lnTo>
                    <a:pt x="1" y="820"/>
                  </a:lnTo>
                  <a:lnTo>
                    <a:pt x="4128" y="820"/>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78"/>
            <p:cNvSpPr/>
            <p:nvPr/>
          </p:nvSpPr>
          <p:spPr>
            <a:xfrm>
              <a:off x="-11213150" y="3344625"/>
              <a:ext cx="141000" cy="97700"/>
            </a:xfrm>
            <a:custGeom>
              <a:rect b="b" l="l" r="r" t="t"/>
              <a:pathLst>
                <a:path extrusionOk="0" h="3908" w="564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78"/>
            <p:cNvSpPr/>
            <p:nvPr/>
          </p:nvSpPr>
          <p:spPr>
            <a:xfrm>
              <a:off x="-11080825" y="3379275"/>
              <a:ext cx="59100" cy="61475"/>
            </a:xfrm>
            <a:custGeom>
              <a:rect b="b" l="l" r="r" t="t"/>
              <a:pathLst>
                <a:path extrusionOk="0" h="2459" w="2364">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1" name="Google Shape;7711;p78"/>
          <p:cNvGrpSpPr/>
          <p:nvPr/>
        </p:nvGrpSpPr>
        <p:grpSpPr>
          <a:xfrm>
            <a:off x="7528677" y="1972365"/>
            <a:ext cx="368106" cy="356232"/>
            <a:chOff x="-11299000" y="3647875"/>
            <a:chExt cx="365475" cy="353650"/>
          </a:xfrm>
        </p:grpSpPr>
        <p:sp>
          <p:nvSpPr>
            <p:cNvPr id="7712" name="Google Shape;7712;p78"/>
            <p:cNvSpPr/>
            <p:nvPr/>
          </p:nvSpPr>
          <p:spPr>
            <a:xfrm>
              <a:off x="-11299000" y="3734700"/>
              <a:ext cx="142575" cy="134325"/>
            </a:xfrm>
            <a:custGeom>
              <a:rect b="b" l="l" r="r" t="t"/>
              <a:pathLst>
                <a:path extrusionOk="0" h="5373" w="5703">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78"/>
            <p:cNvSpPr/>
            <p:nvPr/>
          </p:nvSpPr>
          <p:spPr>
            <a:xfrm>
              <a:off x="-11076100" y="3734700"/>
              <a:ext cx="142575" cy="134325"/>
            </a:xfrm>
            <a:custGeom>
              <a:rect b="b" l="l" r="r" t="t"/>
              <a:pathLst>
                <a:path extrusionOk="0" h="5373" w="5703">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78"/>
            <p:cNvSpPr/>
            <p:nvPr/>
          </p:nvSpPr>
          <p:spPr>
            <a:xfrm>
              <a:off x="-11254900" y="3917225"/>
              <a:ext cx="124475" cy="84300"/>
            </a:xfrm>
            <a:custGeom>
              <a:rect b="b" l="l" r="r" t="t"/>
              <a:pathLst>
                <a:path extrusionOk="0" h="3372" w="4979">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78"/>
            <p:cNvSpPr/>
            <p:nvPr/>
          </p:nvSpPr>
          <p:spPr>
            <a:xfrm>
              <a:off x="-11099725" y="3838475"/>
              <a:ext cx="55150" cy="50425"/>
            </a:xfrm>
            <a:custGeom>
              <a:rect b="b" l="l" r="r" t="t"/>
              <a:pathLst>
                <a:path extrusionOk="0" h="2017" w="2206">
                  <a:moveTo>
                    <a:pt x="1197" y="0"/>
                  </a:moveTo>
                  <a:lnTo>
                    <a:pt x="0" y="914"/>
                  </a:lnTo>
                  <a:lnTo>
                    <a:pt x="1323" y="2017"/>
                  </a:lnTo>
                  <a:lnTo>
                    <a:pt x="2205" y="1040"/>
                  </a:lnTo>
                  <a:lnTo>
                    <a:pt x="11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78"/>
            <p:cNvSpPr/>
            <p:nvPr/>
          </p:nvSpPr>
          <p:spPr>
            <a:xfrm>
              <a:off x="-11187950" y="3836900"/>
              <a:ext cx="210325" cy="162275"/>
            </a:xfrm>
            <a:custGeom>
              <a:rect b="b" l="l" r="r" t="t"/>
              <a:pathLst>
                <a:path extrusionOk="0" h="6491" w="8413">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78"/>
            <p:cNvSpPr/>
            <p:nvPr/>
          </p:nvSpPr>
          <p:spPr>
            <a:xfrm>
              <a:off x="-11292700" y="3647875"/>
              <a:ext cx="353675" cy="87450"/>
            </a:xfrm>
            <a:custGeom>
              <a:rect b="b" l="l" r="r" t="t"/>
              <a:pathLst>
                <a:path extrusionOk="0" h="3498" w="14147">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8" name="Google Shape;7718;p78"/>
          <p:cNvGrpSpPr/>
          <p:nvPr/>
        </p:nvGrpSpPr>
        <p:grpSpPr>
          <a:xfrm>
            <a:off x="7544139" y="2428316"/>
            <a:ext cx="357808" cy="333240"/>
            <a:chOff x="-11295075" y="4092875"/>
            <a:chExt cx="355250" cy="330825"/>
          </a:xfrm>
        </p:grpSpPr>
        <p:sp>
          <p:nvSpPr>
            <p:cNvPr id="7719" name="Google Shape;7719;p78"/>
            <p:cNvSpPr/>
            <p:nvPr/>
          </p:nvSpPr>
          <p:spPr>
            <a:xfrm>
              <a:off x="-11084775" y="4196825"/>
              <a:ext cx="61475" cy="61475"/>
            </a:xfrm>
            <a:custGeom>
              <a:rect b="b" l="l" r="r" t="t"/>
              <a:pathLst>
                <a:path extrusionOk="0" h="2459" w="2459">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78"/>
            <p:cNvSpPr/>
            <p:nvPr/>
          </p:nvSpPr>
          <p:spPr>
            <a:xfrm>
              <a:off x="-11080050" y="4092875"/>
              <a:ext cx="140225" cy="269375"/>
            </a:xfrm>
            <a:custGeom>
              <a:rect b="b" l="l" r="r" t="t"/>
              <a:pathLst>
                <a:path extrusionOk="0" h="10775" w="5609">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78"/>
            <p:cNvSpPr/>
            <p:nvPr/>
          </p:nvSpPr>
          <p:spPr>
            <a:xfrm>
              <a:off x="-11230475" y="4320500"/>
              <a:ext cx="103975" cy="103200"/>
            </a:xfrm>
            <a:custGeom>
              <a:rect b="b" l="l" r="r" t="t"/>
              <a:pathLst>
                <a:path extrusionOk="0" h="4128" w="4159">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78"/>
            <p:cNvSpPr/>
            <p:nvPr/>
          </p:nvSpPr>
          <p:spPr>
            <a:xfrm>
              <a:off x="-11210000" y="4113350"/>
              <a:ext cx="137850" cy="226075"/>
            </a:xfrm>
            <a:custGeom>
              <a:rect b="b" l="l" r="r" t="t"/>
              <a:pathLst>
                <a:path extrusionOk="0" h="9043" w="5514">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78"/>
            <p:cNvSpPr/>
            <p:nvPr/>
          </p:nvSpPr>
          <p:spPr>
            <a:xfrm>
              <a:off x="-11295075" y="4153525"/>
              <a:ext cx="89825" cy="145725"/>
            </a:xfrm>
            <a:custGeom>
              <a:rect b="b" l="l" r="r" t="t"/>
              <a:pathLst>
                <a:path extrusionOk="0" h="5829" w="3593">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4" name="Google Shape;7724;p78"/>
          <p:cNvGrpSpPr/>
          <p:nvPr/>
        </p:nvGrpSpPr>
        <p:grpSpPr>
          <a:xfrm>
            <a:off x="5769739" y="2891364"/>
            <a:ext cx="312585" cy="355451"/>
            <a:chOff x="-9500075" y="3180800"/>
            <a:chExt cx="310350" cy="352875"/>
          </a:xfrm>
        </p:grpSpPr>
        <p:sp>
          <p:nvSpPr>
            <p:cNvPr id="7725" name="Google Shape;7725;p78"/>
            <p:cNvSpPr/>
            <p:nvPr/>
          </p:nvSpPr>
          <p:spPr>
            <a:xfrm>
              <a:off x="-9429175" y="3332825"/>
              <a:ext cx="82725" cy="55150"/>
            </a:xfrm>
            <a:custGeom>
              <a:rect b="b" l="l" r="r" t="t"/>
              <a:pathLst>
                <a:path extrusionOk="0" h="2206" w="3309">
                  <a:moveTo>
                    <a:pt x="1670" y="0"/>
                  </a:moveTo>
                  <a:lnTo>
                    <a:pt x="0" y="2205"/>
                  </a:lnTo>
                  <a:lnTo>
                    <a:pt x="3308" y="2205"/>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78"/>
            <p:cNvSpPr/>
            <p:nvPr/>
          </p:nvSpPr>
          <p:spPr>
            <a:xfrm>
              <a:off x="-9335450" y="3274525"/>
              <a:ext cx="19700" cy="19725"/>
            </a:xfrm>
            <a:custGeom>
              <a:rect b="b" l="l" r="r" t="t"/>
              <a:pathLst>
                <a:path extrusionOk="0" h="789" w="788">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78"/>
            <p:cNvSpPr/>
            <p:nvPr/>
          </p:nvSpPr>
          <p:spPr>
            <a:xfrm>
              <a:off x="-9330725" y="3351725"/>
              <a:ext cx="62250" cy="36250"/>
            </a:xfrm>
            <a:custGeom>
              <a:rect b="b" l="l" r="r" t="t"/>
              <a:pathLst>
                <a:path extrusionOk="0" h="1450" w="2490">
                  <a:moveTo>
                    <a:pt x="1040" y="0"/>
                  </a:moveTo>
                  <a:lnTo>
                    <a:pt x="0" y="977"/>
                  </a:lnTo>
                  <a:lnTo>
                    <a:pt x="410" y="1449"/>
                  </a:lnTo>
                  <a:lnTo>
                    <a:pt x="2489" y="1449"/>
                  </a:lnTo>
                  <a:lnTo>
                    <a:pt x="10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78"/>
            <p:cNvSpPr/>
            <p:nvPr/>
          </p:nvSpPr>
          <p:spPr>
            <a:xfrm>
              <a:off x="-9440200" y="3220975"/>
              <a:ext cx="186675" cy="152025"/>
            </a:xfrm>
            <a:custGeom>
              <a:rect b="b" l="l" r="r" t="t"/>
              <a:pathLst>
                <a:path extrusionOk="0" h="6081" w="7467">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78"/>
            <p:cNvSpPr/>
            <p:nvPr/>
          </p:nvSpPr>
          <p:spPr>
            <a:xfrm>
              <a:off x="-9500075" y="3222550"/>
              <a:ext cx="310350" cy="228425"/>
            </a:xfrm>
            <a:custGeom>
              <a:rect b="b" l="l" r="r" t="t"/>
              <a:pathLst>
                <a:path extrusionOk="0" h="9137" w="12414">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78"/>
            <p:cNvSpPr/>
            <p:nvPr/>
          </p:nvSpPr>
          <p:spPr>
            <a:xfrm>
              <a:off x="-9398475" y="3180800"/>
              <a:ext cx="103200" cy="21300"/>
            </a:xfrm>
            <a:custGeom>
              <a:rect b="b" l="l" r="r" t="t"/>
              <a:pathLst>
                <a:path extrusionOk="0" h="852" w="4128">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78"/>
            <p:cNvSpPr/>
            <p:nvPr/>
          </p:nvSpPr>
          <p:spPr>
            <a:xfrm>
              <a:off x="-9460700" y="3471450"/>
              <a:ext cx="41775" cy="62225"/>
            </a:xfrm>
            <a:custGeom>
              <a:rect b="b" l="l" r="r" t="t"/>
              <a:pathLst>
                <a:path extrusionOk="0" h="2489" w="1671">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78"/>
            <p:cNvSpPr/>
            <p:nvPr/>
          </p:nvSpPr>
          <p:spPr>
            <a:xfrm>
              <a:off x="-9274800" y="3471450"/>
              <a:ext cx="41750" cy="62225"/>
            </a:xfrm>
            <a:custGeom>
              <a:rect b="b" l="l" r="r" t="t"/>
              <a:pathLst>
                <a:path extrusionOk="0" h="2489" w="167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78"/>
            <p:cNvSpPr/>
            <p:nvPr/>
          </p:nvSpPr>
          <p:spPr>
            <a:xfrm>
              <a:off x="-9398475" y="3471450"/>
              <a:ext cx="103200" cy="20500"/>
            </a:xfrm>
            <a:custGeom>
              <a:rect b="b" l="l" r="r" t="t"/>
              <a:pathLst>
                <a:path extrusionOk="0" h="820" w="4128">
                  <a:moveTo>
                    <a:pt x="1" y="0"/>
                  </a:moveTo>
                  <a:lnTo>
                    <a:pt x="1" y="819"/>
                  </a:lnTo>
                  <a:lnTo>
                    <a:pt x="4128" y="819"/>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4" name="Google Shape;7734;p78"/>
          <p:cNvGrpSpPr/>
          <p:nvPr/>
        </p:nvGrpSpPr>
        <p:grpSpPr>
          <a:xfrm>
            <a:off x="5747530" y="3366879"/>
            <a:ext cx="356221" cy="356257"/>
            <a:chOff x="-9523700" y="3614000"/>
            <a:chExt cx="353675" cy="353675"/>
          </a:xfrm>
        </p:grpSpPr>
        <p:sp>
          <p:nvSpPr>
            <p:cNvPr id="7735" name="Google Shape;7735;p78"/>
            <p:cNvSpPr/>
            <p:nvPr/>
          </p:nvSpPr>
          <p:spPr>
            <a:xfrm>
              <a:off x="-95237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78"/>
            <p:cNvSpPr/>
            <p:nvPr/>
          </p:nvSpPr>
          <p:spPr>
            <a:xfrm>
              <a:off x="-9515825" y="3656525"/>
              <a:ext cx="116600" cy="195350"/>
            </a:xfrm>
            <a:custGeom>
              <a:rect b="b" l="l" r="r" t="t"/>
              <a:pathLst>
                <a:path extrusionOk="0" h="7814" w="4664">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78"/>
            <p:cNvSpPr/>
            <p:nvPr/>
          </p:nvSpPr>
          <p:spPr>
            <a:xfrm>
              <a:off x="-9481175" y="3614000"/>
              <a:ext cx="80375" cy="37050"/>
            </a:xfrm>
            <a:custGeom>
              <a:rect b="b" l="l" r="r" t="t"/>
              <a:pathLst>
                <a:path extrusionOk="0" h="1482" w="3215">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78"/>
            <p:cNvSpPr/>
            <p:nvPr/>
          </p:nvSpPr>
          <p:spPr>
            <a:xfrm>
              <a:off x="-92945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78"/>
            <p:cNvSpPr/>
            <p:nvPr/>
          </p:nvSpPr>
          <p:spPr>
            <a:xfrm>
              <a:off x="-9294500" y="3656525"/>
              <a:ext cx="116600" cy="195350"/>
            </a:xfrm>
            <a:custGeom>
              <a:rect b="b" l="l" r="r" t="t"/>
              <a:pathLst>
                <a:path extrusionOk="0" h="7814" w="4664">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78"/>
            <p:cNvSpPr/>
            <p:nvPr/>
          </p:nvSpPr>
          <p:spPr>
            <a:xfrm>
              <a:off x="-9294500" y="3615575"/>
              <a:ext cx="81150" cy="36250"/>
            </a:xfrm>
            <a:custGeom>
              <a:rect b="b" l="l" r="r" t="t"/>
              <a:pathLst>
                <a:path extrusionOk="0" h="1450" w="3246">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78"/>
            <p:cNvSpPr/>
            <p:nvPr/>
          </p:nvSpPr>
          <p:spPr>
            <a:xfrm>
              <a:off x="-9378775" y="3822725"/>
              <a:ext cx="63025" cy="41750"/>
            </a:xfrm>
            <a:custGeom>
              <a:rect b="b" l="l" r="r" t="t"/>
              <a:pathLst>
                <a:path extrusionOk="0" h="1670" w="2521">
                  <a:moveTo>
                    <a:pt x="0" y="0"/>
                  </a:moveTo>
                  <a:lnTo>
                    <a:pt x="0" y="1670"/>
                  </a:lnTo>
                  <a:lnTo>
                    <a:pt x="2521" y="1670"/>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78"/>
            <p:cNvSpPr/>
            <p:nvPr/>
          </p:nvSpPr>
          <p:spPr>
            <a:xfrm>
              <a:off x="-9336250" y="3739225"/>
              <a:ext cx="21300" cy="63050"/>
            </a:xfrm>
            <a:custGeom>
              <a:rect b="b" l="l" r="r" t="t"/>
              <a:pathLst>
                <a:path extrusionOk="0" h="2522" w="852">
                  <a:moveTo>
                    <a:pt x="1" y="1"/>
                  </a:moveTo>
                  <a:lnTo>
                    <a:pt x="1" y="2521"/>
                  </a:lnTo>
                  <a:lnTo>
                    <a:pt x="851" y="2521"/>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78"/>
            <p:cNvSpPr/>
            <p:nvPr/>
          </p:nvSpPr>
          <p:spPr>
            <a:xfrm>
              <a:off x="-9378775" y="3739225"/>
              <a:ext cx="20500" cy="63050"/>
            </a:xfrm>
            <a:custGeom>
              <a:rect b="b" l="l" r="r" t="t"/>
              <a:pathLst>
                <a:path extrusionOk="0" h="2522" w="820">
                  <a:moveTo>
                    <a:pt x="0" y="1"/>
                  </a:moveTo>
                  <a:lnTo>
                    <a:pt x="0" y="2521"/>
                  </a:lnTo>
                  <a:lnTo>
                    <a:pt x="820" y="2521"/>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4" name="Google Shape;7744;p78"/>
          <p:cNvGrpSpPr/>
          <p:nvPr/>
        </p:nvGrpSpPr>
        <p:grpSpPr>
          <a:xfrm>
            <a:off x="7532481" y="3389521"/>
            <a:ext cx="356221" cy="354670"/>
            <a:chOff x="-9523700" y="4049550"/>
            <a:chExt cx="353675" cy="352100"/>
          </a:xfrm>
        </p:grpSpPr>
        <p:sp>
          <p:nvSpPr>
            <p:cNvPr id="7745" name="Google Shape;7745;p78"/>
            <p:cNvSpPr/>
            <p:nvPr/>
          </p:nvSpPr>
          <p:spPr>
            <a:xfrm>
              <a:off x="-9523700" y="4049550"/>
              <a:ext cx="82725" cy="82725"/>
            </a:xfrm>
            <a:custGeom>
              <a:rect b="b" l="l" r="r" t="t"/>
              <a:pathLst>
                <a:path extrusionOk="0" h="3309" w="3309">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78"/>
            <p:cNvSpPr/>
            <p:nvPr/>
          </p:nvSpPr>
          <p:spPr>
            <a:xfrm>
              <a:off x="-9523700" y="4148800"/>
              <a:ext cx="82725" cy="252850"/>
            </a:xfrm>
            <a:custGeom>
              <a:rect b="b" l="l" r="r" t="t"/>
              <a:pathLst>
                <a:path extrusionOk="0" h="10114" w="3309">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78"/>
            <p:cNvSpPr/>
            <p:nvPr/>
          </p:nvSpPr>
          <p:spPr>
            <a:xfrm>
              <a:off x="-9252750" y="4049550"/>
              <a:ext cx="82725" cy="82725"/>
            </a:xfrm>
            <a:custGeom>
              <a:rect b="b" l="l" r="r" t="t"/>
              <a:pathLst>
                <a:path extrusionOk="0" h="3309" w="3309">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78"/>
            <p:cNvSpPr/>
            <p:nvPr/>
          </p:nvSpPr>
          <p:spPr>
            <a:xfrm>
              <a:off x="-9252750" y="4148800"/>
              <a:ext cx="82725" cy="252850"/>
            </a:xfrm>
            <a:custGeom>
              <a:rect b="b" l="l" r="r" t="t"/>
              <a:pathLst>
                <a:path extrusionOk="0" h="10114" w="3309">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78"/>
            <p:cNvSpPr/>
            <p:nvPr/>
          </p:nvSpPr>
          <p:spPr>
            <a:xfrm>
              <a:off x="-9440200" y="4214950"/>
              <a:ext cx="187475" cy="167000"/>
            </a:xfrm>
            <a:custGeom>
              <a:rect b="b" l="l" r="r" t="t"/>
              <a:pathLst>
                <a:path extrusionOk="0" h="6680" w="7499">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78"/>
            <p:cNvSpPr/>
            <p:nvPr/>
          </p:nvSpPr>
          <p:spPr>
            <a:xfrm>
              <a:off x="-9393750" y="4214950"/>
              <a:ext cx="93750" cy="104000"/>
            </a:xfrm>
            <a:custGeom>
              <a:rect b="b" l="l" r="r" t="t"/>
              <a:pathLst>
                <a:path extrusionOk="0" h="4160" w="3750">
                  <a:moveTo>
                    <a:pt x="1828" y="1"/>
                  </a:moveTo>
                  <a:lnTo>
                    <a:pt x="1" y="4159"/>
                  </a:lnTo>
                  <a:lnTo>
                    <a:pt x="3750" y="4159"/>
                  </a:lnTo>
                  <a:lnTo>
                    <a:pt x="19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78"/>
            <p:cNvSpPr/>
            <p:nvPr/>
          </p:nvSpPr>
          <p:spPr>
            <a:xfrm>
              <a:off x="-9440200" y="4140125"/>
              <a:ext cx="187475" cy="32325"/>
            </a:xfrm>
            <a:custGeom>
              <a:rect b="b" l="l" r="r" t="t"/>
              <a:pathLst>
                <a:path extrusionOk="0" h="1293" w="7499">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2" name="Google Shape;7752;p78"/>
          <p:cNvGrpSpPr/>
          <p:nvPr/>
        </p:nvGrpSpPr>
        <p:grpSpPr>
          <a:xfrm>
            <a:off x="7088596" y="3389494"/>
            <a:ext cx="357002" cy="311029"/>
            <a:chOff x="-8209150" y="3659675"/>
            <a:chExt cx="354450" cy="308775"/>
          </a:xfrm>
        </p:grpSpPr>
        <p:sp>
          <p:nvSpPr>
            <p:cNvPr id="7753" name="Google Shape;7753;p78"/>
            <p:cNvSpPr/>
            <p:nvPr/>
          </p:nvSpPr>
          <p:spPr>
            <a:xfrm>
              <a:off x="-8209150" y="3907775"/>
              <a:ext cx="353675" cy="60675"/>
            </a:xfrm>
            <a:custGeom>
              <a:rect b="b" l="l" r="r" t="t"/>
              <a:pathLst>
                <a:path extrusionOk="0" h="2427" w="14147">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78"/>
            <p:cNvSpPr/>
            <p:nvPr/>
          </p:nvSpPr>
          <p:spPr>
            <a:xfrm>
              <a:off x="-8188675" y="3825075"/>
              <a:ext cx="311125" cy="63050"/>
            </a:xfrm>
            <a:custGeom>
              <a:rect b="b" l="l" r="r" t="t"/>
              <a:pathLst>
                <a:path extrusionOk="0" h="2522" w="12445">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78"/>
            <p:cNvSpPr/>
            <p:nvPr/>
          </p:nvSpPr>
          <p:spPr>
            <a:xfrm>
              <a:off x="-7913800" y="3743175"/>
              <a:ext cx="59100" cy="62250"/>
            </a:xfrm>
            <a:custGeom>
              <a:rect b="b" l="l" r="r" t="t"/>
              <a:pathLst>
                <a:path extrusionOk="0" h="2490" w="2364">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78"/>
            <p:cNvSpPr/>
            <p:nvPr/>
          </p:nvSpPr>
          <p:spPr>
            <a:xfrm>
              <a:off x="-8105975" y="3659675"/>
              <a:ext cx="185125" cy="145750"/>
            </a:xfrm>
            <a:custGeom>
              <a:rect b="b" l="l" r="r" t="t"/>
              <a:pathLst>
                <a:path extrusionOk="0" h="5830" w="7405">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78"/>
            <p:cNvSpPr/>
            <p:nvPr/>
          </p:nvSpPr>
          <p:spPr>
            <a:xfrm>
              <a:off x="-8168975" y="3700625"/>
              <a:ext cx="91375" cy="104000"/>
            </a:xfrm>
            <a:custGeom>
              <a:rect b="b" l="l" r="r" t="t"/>
              <a:pathLst>
                <a:path extrusionOk="0" h="4160" w="3655">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78"/>
            <p:cNvSpPr/>
            <p:nvPr/>
          </p:nvSpPr>
          <p:spPr>
            <a:xfrm>
              <a:off x="-8209150" y="3742375"/>
              <a:ext cx="50425" cy="61475"/>
            </a:xfrm>
            <a:custGeom>
              <a:rect b="b" l="l" r="r" t="t"/>
              <a:pathLst>
                <a:path extrusionOk="0" h="2459" w="2017">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9" name="Google Shape;7759;p78"/>
          <p:cNvGrpSpPr/>
          <p:nvPr/>
        </p:nvGrpSpPr>
        <p:grpSpPr>
          <a:xfrm>
            <a:off x="6202157" y="2418407"/>
            <a:ext cx="356221" cy="353059"/>
            <a:chOff x="-12643475" y="4081850"/>
            <a:chExt cx="353675" cy="350500"/>
          </a:xfrm>
        </p:grpSpPr>
        <p:sp>
          <p:nvSpPr>
            <p:cNvPr id="7760" name="Google Shape;7760;p78"/>
            <p:cNvSpPr/>
            <p:nvPr/>
          </p:nvSpPr>
          <p:spPr>
            <a:xfrm>
              <a:off x="-12552125" y="4262400"/>
              <a:ext cx="22875" cy="20125"/>
            </a:xfrm>
            <a:custGeom>
              <a:rect b="b" l="l" r="r" t="t"/>
              <a:pathLst>
                <a:path extrusionOk="0" h="805" w="915">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78"/>
            <p:cNvSpPr/>
            <p:nvPr/>
          </p:nvSpPr>
          <p:spPr>
            <a:xfrm>
              <a:off x="-12480450" y="4241725"/>
              <a:ext cx="69350" cy="47275"/>
            </a:xfrm>
            <a:custGeom>
              <a:rect b="b" l="l" r="r" t="t"/>
              <a:pathLst>
                <a:path extrusionOk="0" h="1891" w="2774">
                  <a:moveTo>
                    <a:pt x="568" y="1"/>
                  </a:moveTo>
                  <a:lnTo>
                    <a:pt x="1" y="568"/>
                  </a:lnTo>
                  <a:lnTo>
                    <a:pt x="2206" y="1891"/>
                  </a:lnTo>
                  <a:lnTo>
                    <a:pt x="2773" y="1324"/>
                  </a:lnTo>
                  <a:lnTo>
                    <a:pt x="5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78"/>
            <p:cNvSpPr/>
            <p:nvPr/>
          </p:nvSpPr>
          <p:spPr>
            <a:xfrm>
              <a:off x="-12643475" y="4081850"/>
              <a:ext cx="353675" cy="350500"/>
            </a:xfrm>
            <a:custGeom>
              <a:rect b="b" l="l" r="r" t="t"/>
              <a:pathLst>
                <a:path extrusionOk="0" h="14020" w="14147">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78"/>
            <p:cNvSpPr/>
            <p:nvPr/>
          </p:nvSpPr>
          <p:spPr>
            <a:xfrm>
              <a:off x="-12493050" y="4319900"/>
              <a:ext cx="22875" cy="20900"/>
            </a:xfrm>
            <a:custGeom>
              <a:rect b="b" l="l" r="r" t="t"/>
              <a:pathLst>
                <a:path extrusionOk="0" h="836" w="915">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64" name="Google Shape;7764;p78"/>
          <p:cNvSpPr/>
          <p:nvPr/>
        </p:nvSpPr>
        <p:spPr>
          <a:xfrm>
            <a:off x="8015262" y="1973047"/>
            <a:ext cx="273732" cy="354519"/>
          </a:xfrm>
          <a:custGeom>
            <a:rect b="b" l="l" r="r" t="t"/>
            <a:pathLst>
              <a:path extrusionOk="0" h="14078" w="10871">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65" name="Google Shape;7765;p78"/>
          <p:cNvGrpSpPr/>
          <p:nvPr/>
        </p:nvGrpSpPr>
        <p:grpSpPr>
          <a:xfrm>
            <a:off x="7984757" y="2428316"/>
            <a:ext cx="356221" cy="333240"/>
            <a:chOff x="-10858725" y="4092875"/>
            <a:chExt cx="353675" cy="330825"/>
          </a:xfrm>
        </p:grpSpPr>
        <p:sp>
          <p:nvSpPr>
            <p:cNvPr id="7766" name="Google Shape;7766;p78"/>
            <p:cNvSpPr/>
            <p:nvPr/>
          </p:nvSpPr>
          <p:spPr>
            <a:xfrm>
              <a:off x="-10795700" y="42370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78"/>
            <p:cNvSpPr/>
            <p:nvPr/>
          </p:nvSpPr>
          <p:spPr>
            <a:xfrm>
              <a:off x="-10713000" y="41543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78"/>
            <p:cNvSpPr/>
            <p:nvPr/>
          </p:nvSpPr>
          <p:spPr>
            <a:xfrm>
              <a:off x="-10713000" y="4320500"/>
              <a:ext cx="41750" cy="40975"/>
            </a:xfrm>
            <a:custGeom>
              <a:rect b="b" l="l" r="r" t="t"/>
              <a:pathLst>
                <a:path extrusionOk="0" h="1639" w="167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78"/>
            <p:cNvSpPr/>
            <p:nvPr/>
          </p:nvSpPr>
          <p:spPr>
            <a:xfrm>
              <a:off x="-10858725" y="4092875"/>
              <a:ext cx="331625" cy="330825"/>
            </a:xfrm>
            <a:custGeom>
              <a:rect b="b" l="l" r="r" t="t"/>
              <a:pathLst>
                <a:path extrusionOk="0" h="13233" w="13265">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78"/>
            <p:cNvSpPr/>
            <p:nvPr/>
          </p:nvSpPr>
          <p:spPr>
            <a:xfrm>
              <a:off x="-10630300" y="4237000"/>
              <a:ext cx="41750" cy="41775"/>
            </a:xfrm>
            <a:custGeom>
              <a:rect b="b" l="l" r="r" t="t"/>
              <a:pathLst>
                <a:path extrusionOk="0" h="1671" w="167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78"/>
            <p:cNvSpPr/>
            <p:nvPr/>
          </p:nvSpPr>
          <p:spPr>
            <a:xfrm>
              <a:off x="-10607475" y="4340975"/>
              <a:ext cx="102425" cy="82725"/>
            </a:xfrm>
            <a:custGeom>
              <a:rect b="b" l="l" r="r" t="t"/>
              <a:pathLst>
                <a:path extrusionOk="0" h="3309" w="4097">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2" name="Google Shape;7772;p78"/>
          <p:cNvGrpSpPr/>
          <p:nvPr/>
        </p:nvGrpSpPr>
        <p:grpSpPr>
          <a:xfrm>
            <a:off x="6243280" y="3367282"/>
            <a:ext cx="252278" cy="355451"/>
            <a:chOff x="-9039300" y="3614000"/>
            <a:chExt cx="250475" cy="352875"/>
          </a:xfrm>
        </p:grpSpPr>
        <p:sp>
          <p:nvSpPr>
            <p:cNvPr id="7773" name="Google Shape;7773;p78"/>
            <p:cNvSpPr/>
            <p:nvPr/>
          </p:nvSpPr>
          <p:spPr>
            <a:xfrm>
              <a:off x="-8944000" y="3614000"/>
              <a:ext cx="63025" cy="63025"/>
            </a:xfrm>
            <a:custGeom>
              <a:rect b="b" l="l" r="r" t="t"/>
              <a:pathLst>
                <a:path extrusionOk="0" h="2521" w="2521">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78"/>
            <p:cNvSpPr/>
            <p:nvPr/>
          </p:nvSpPr>
          <p:spPr>
            <a:xfrm>
              <a:off x="-9039300" y="3696700"/>
              <a:ext cx="250475" cy="270175"/>
            </a:xfrm>
            <a:custGeom>
              <a:rect b="b" l="l" r="r" t="t"/>
              <a:pathLst>
                <a:path extrusionOk="0" h="10807" w="10019">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5" name="Google Shape;7775;p78"/>
          <p:cNvGrpSpPr/>
          <p:nvPr/>
        </p:nvGrpSpPr>
        <p:grpSpPr>
          <a:xfrm>
            <a:off x="7975246" y="3389521"/>
            <a:ext cx="354635" cy="354670"/>
            <a:chOff x="-9088150" y="4049550"/>
            <a:chExt cx="352100" cy="352100"/>
          </a:xfrm>
        </p:grpSpPr>
        <p:sp>
          <p:nvSpPr>
            <p:cNvPr id="7776" name="Google Shape;7776;p78"/>
            <p:cNvSpPr/>
            <p:nvPr/>
          </p:nvSpPr>
          <p:spPr>
            <a:xfrm>
              <a:off x="-9047975" y="4049550"/>
              <a:ext cx="290650" cy="165425"/>
            </a:xfrm>
            <a:custGeom>
              <a:rect b="b" l="l" r="r" t="t"/>
              <a:pathLst>
                <a:path extrusionOk="0" h="6617" w="11626">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78"/>
            <p:cNvSpPr/>
            <p:nvPr/>
          </p:nvSpPr>
          <p:spPr>
            <a:xfrm>
              <a:off x="-8964475" y="4157450"/>
              <a:ext cx="20500" cy="57525"/>
            </a:xfrm>
            <a:custGeom>
              <a:rect b="b" l="l" r="r" t="t"/>
              <a:pathLst>
                <a:path extrusionOk="0" h="2301" w="820">
                  <a:moveTo>
                    <a:pt x="0" y="1"/>
                  </a:moveTo>
                  <a:lnTo>
                    <a:pt x="0" y="2301"/>
                  </a:lnTo>
                  <a:lnTo>
                    <a:pt x="819" y="2301"/>
                  </a:lnTo>
                  <a:lnTo>
                    <a:pt x="819" y="946"/>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78"/>
            <p:cNvSpPr/>
            <p:nvPr/>
          </p:nvSpPr>
          <p:spPr>
            <a:xfrm>
              <a:off x="-9088150" y="4235425"/>
              <a:ext cx="352100" cy="82725"/>
            </a:xfrm>
            <a:custGeom>
              <a:rect b="b" l="l" r="r" t="t"/>
              <a:pathLst>
                <a:path extrusionOk="0" h="3309" w="14084">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78"/>
            <p:cNvSpPr/>
            <p:nvPr/>
          </p:nvSpPr>
          <p:spPr>
            <a:xfrm>
              <a:off x="-9064525" y="4338600"/>
              <a:ext cx="53600" cy="63050"/>
            </a:xfrm>
            <a:custGeom>
              <a:rect b="b" l="l" r="r" t="t"/>
              <a:pathLst>
                <a:path extrusionOk="0" h="2522" w="2144">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78"/>
            <p:cNvSpPr/>
            <p:nvPr/>
          </p:nvSpPr>
          <p:spPr>
            <a:xfrm>
              <a:off x="-8898325" y="4338600"/>
              <a:ext cx="54375" cy="63050"/>
            </a:xfrm>
            <a:custGeom>
              <a:rect b="b" l="l" r="r" t="t"/>
              <a:pathLst>
                <a:path extrusionOk="0" h="2522" w="2175">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78"/>
            <p:cNvSpPr/>
            <p:nvPr/>
          </p:nvSpPr>
          <p:spPr>
            <a:xfrm>
              <a:off x="-8814850" y="4338600"/>
              <a:ext cx="54375" cy="63050"/>
            </a:xfrm>
            <a:custGeom>
              <a:rect b="b" l="l" r="r" t="t"/>
              <a:pathLst>
                <a:path extrusionOk="0" h="2522" w="2175">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2" name="Google Shape;7782;p78"/>
          <p:cNvGrpSpPr/>
          <p:nvPr/>
        </p:nvGrpSpPr>
        <p:grpSpPr>
          <a:xfrm>
            <a:off x="7109610" y="2891754"/>
            <a:ext cx="315757" cy="354670"/>
            <a:chOff x="-8191825" y="3174500"/>
            <a:chExt cx="313500" cy="352100"/>
          </a:xfrm>
        </p:grpSpPr>
        <p:sp>
          <p:nvSpPr>
            <p:cNvPr id="7783" name="Google Shape;7783;p78"/>
            <p:cNvSpPr/>
            <p:nvPr/>
          </p:nvSpPr>
          <p:spPr>
            <a:xfrm>
              <a:off x="-8191825" y="3486400"/>
              <a:ext cx="310350" cy="40200"/>
            </a:xfrm>
            <a:custGeom>
              <a:rect b="b" l="l" r="r" t="t"/>
              <a:pathLst>
                <a:path extrusionOk="0" h="1608" w="12414">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78"/>
            <p:cNvSpPr/>
            <p:nvPr/>
          </p:nvSpPr>
          <p:spPr>
            <a:xfrm>
              <a:off x="-8188675" y="3318650"/>
              <a:ext cx="310350" cy="146500"/>
            </a:xfrm>
            <a:custGeom>
              <a:rect b="b" l="l" r="r" t="t"/>
              <a:pathLst>
                <a:path extrusionOk="0" h="5860" w="12414">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78"/>
            <p:cNvSpPr/>
            <p:nvPr/>
          </p:nvSpPr>
          <p:spPr>
            <a:xfrm>
              <a:off x="-8169775" y="3174500"/>
              <a:ext cx="267825" cy="129975"/>
            </a:xfrm>
            <a:custGeom>
              <a:rect b="b" l="l" r="r" t="t"/>
              <a:pathLst>
                <a:path extrusionOk="0" h="5199" w="10713">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6" name="Google Shape;7786;p78"/>
          <p:cNvGrpSpPr/>
          <p:nvPr/>
        </p:nvGrpSpPr>
        <p:grpSpPr>
          <a:xfrm>
            <a:off x="4858968" y="1532275"/>
            <a:ext cx="356221" cy="354973"/>
            <a:chOff x="-13947000" y="3212800"/>
            <a:chExt cx="353675" cy="352400"/>
          </a:xfrm>
        </p:grpSpPr>
        <p:sp>
          <p:nvSpPr>
            <p:cNvPr id="7787" name="Google Shape;7787;p78"/>
            <p:cNvSpPr/>
            <p:nvPr/>
          </p:nvSpPr>
          <p:spPr>
            <a:xfrm>
              <a:off x="-13947000" y="3212800"/>
              <a:ext cx="229225" cy="268125"/>
            </a:xfrm>
            <a:custGeom>
              <a:rect b="b" l="l" r="r" t="t"/>
              <a:pathLst>
                <a:path extrusionOk="0" h="10725" w="9169">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78"/>
            <p:cNvSpPr/>
            <p:nvPr/>
          </p:nvSpPr>
          <p:spPr>
            <a:xfrm>
              <a:off x="-13821775" y="3295600"/>
              <a:ext cx="228450" cy="269600"/>
            </a:xfrm>
            <a:custGeom>
              <a:rect b="b" l="l" r="r" t="t"/>
              <a:pathLst>
                <a:path extrusionOk="0" h="10784" w="9138">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89" name="Google Shape;7789;p78"/>
          <p:cNvSpPr/>
          <p:nvPr/>
        </p:nvSpPr>
        <p:spPr>
          <a:xfrm>
            <a:off x="4902088" y="2417809"/>
            <a:ext cx="271340" cy="353864"/>
          </a:xfrm>
          <a:custGeom>
            <a:rect b="b" l="l" r="r" t="t"/>
            <a:pathLst>
              <a:path extrusionOk="0" h="14052" w="10776">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90" name="Google Shape;7790;p78"/>
          <p:cNvGrpSpPr/>
          <p:nvPr/>
        </p:nvGrpSpPr>
        <p:grpSpPr>
          <a:xfrm>
            <a:off x="5301563" y="1531633"/>
            <a:ext cx="356221" cy="356257"/>
            <a:chOff x="-13512225" y="3211525"/>
            <a:chExt cx="353675" cy="353675"/>
          </a:xfrm>
        </p:grpSpPr>
        <p:sp>
          <p:nvSpPr>
            <p:cNvPr id="7791" name="Google Shape;7791;p78"/>
            <p:cNvSpPr/>
            <p:nvPr/>
          </p:nvSpPr>
          <p:spPr>
            <a:xfrm>
              <a:off x="-13283825" y="3482475"/>
              <a:ext cx="125275" cy="82725"/>
            </a:xfrm>
            <a:custGeom>
              <a:rect b="b" l="l" r="r" t="t"/>
              <a:pathLst>
                <a:path extrusionOk="0" h="3309" w="5011">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78"/>
            <p:cNvSpPr/>
            <p:nvPr/>
          </p:nvSpPr>
          <p:spPr>
            <a:xfrm>
              <a:off x="-13512225" y="3211525"/>
              <a:ext cx="353675" cy="249700"/>
            </a:xfrm>
            <a:custGeom>
              <a:rect b="b" l="l" r="r" t="t"/>
              <a:pathLst>
                <a:path extrusionOk="0" h="9988" w="14147">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78"/>
            <p:cNvSpPr/>
            <p:nvPr/>
          </p:nvSpPr>
          <p:spPr>
            <a:xfrm>
              <a:off x="-13512225" y="3483250"/>
              <a:ext cx="100050" cy="81150"/>
            </a:xfrm>
            <a:custGeom>
              <a:rect b="b" l="l" r="r" t="t"/>
              <a:pathLst>
                <a:path extrusionOk="0" h="3246" w="4002">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78"/>
            <p:cNvSpPr/>
            <p:nvPr/>
          </p:nvSpPr>
          <p:spPr>
            <a:xfrm>
              <a:off x="-13407475" y="3483250"/>
              <a:ext cx="36250" cy="81150"/>
            </a:xfrm>
            <a:custGeom>
              <a:rect b="b" l="l" r="r" t="t"/>
              <a:pathLst>
                <a:path extrusionOk="0" h="3246" w="145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78"/>
            <p:cNvSpPr/>
            <p:nvPr/>
          </p:nvSpPr>
          <p:spPr>
            <a:xfrm>
              <a:off x="-13366525" y="3485625"/>
              <a:ext cx="70125" cy="76425"/>
            </a:xfrm>
            <a:custGeom>
              <a:rect b="b" l="l" r="r" t="t"/>
              <a:pathLst>
                <a:path extrusionOk="0" h="3057" w="2805">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6" name="Google Shape;7796;p78"/>
          <p:cNvGrpSpPr/>
          <p:nvPr/>
        </p:nvGrpSpPr>
        <p:grpSpPr>
          <a:xfrm>
            <a:off x="6191845" y="1532024"/>
            <a:ext cx="356221" cy="355476"/>
            <a:chOff x="-12643475" y="3212300"/>
            <a:chExt cx="353675" cy="352900"/>
          </a:xfrm>
        </p:grpSpPr>
        <p:sp>
          <p:nvSpPr>
            <p:cNvPr id="7797" name="Google Shape;7797;p78"/>
            <p:cNvSpPr/>
            <p:nvPr/>
          </p:nvSpPr>
          <p:spPr>
            <a:xfrm>
              <a:off x="-12372525" y="3517125"/>
              <a:ext cx="20500" cy="48075"/>
            </a:xfrm>
            <a:custGeom>
              <a:rect b="b" l="l" r="r" t="t"/>
              <a:pathLst>
                <a:path extrusionOk="0" h="1923" w="82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78"/>
            <p:cNvSpPr/>
            <p:nvPr/>
          </p:nvSpPr>
          <p:spPr>
            <a:xfrm>
              <a:off x="-12581250" y="3480900"/>
              <a:ext cx="63025" cy="21275"/>
            </a:xfrm>
            <a:custGeom>
              <a:rect b="b" l="l" r="r" t="t"/>
              <a:pathLst>
                <a:path extrusionOk="0" h="851" w="2521">
                  <a:moveTo>
                    <a:pt x="0" y="0"/>
                  </a:moveTo>
                  <a:lnTo>
                    <a:pt x="0" y="851"/>
                  </a:lnTo>
                  <a:lnTo>
                    <a:pt x="2521" y="851"/>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78"/>
            <p:cNvSpPr/>
            <p:nvPr/>
          </p:nvSpPr>
          <p:spPr>
            <a:xfrm>
              <a:off x="-12643475" y="3398975"/>
              <a:ext cx="186700" cy="166225"/>
            </a:xfrm>
            <a:custGeom>
              <a:rect b="b" l="l" r="r" t="t"/>
              <a:pathLst>
                <a:path extrusionOk="0" h="6649" w="7468">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78"/>
            <p:cNvSpPr/>
            <p:nvPr/>
          </p:nvSpPr>
          <p:spPr>
            <a:xfrm>
              <a:off x="-12431600" y="3212300"/>
              <a:ext cx="141800" cy="137075"/>
            </a:xfrm>
            <a:custGeom>
              <a:rect b="b" l="l" r="r" t="t"/>
              <a:pathLst>
                <a:path extrusionOk="0" h="5483" w="5672">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78"/>
            <p:cNvSpPr/>
            <p:nvPr/>
          </p:nvSpPr>
          <p:spPr>
            <a:xfrm>
              <a:off x="-12352050" y="3326525"/>
              <a:ext cx="62250" cy="104775"/>
            </a:xfrm>
            <a:custGeom>
              <a:rect b="b" l="l" r="r" t="t"/>
              <a:pathLst>
                <a:path extrusionOk="0" h="4191" w="2490">
                  <a:moveTo>
                    <a:pt x="2489" y="0"/>
                  </a:moveTo>
                  <a:lnTo>
                    <a:pt x="0" y="1890"/>
                  </a:lnTo>
                  <a:lnTo>
                    <a:pt x="0" y="4190"/>
                  </a:lnTo>
                  <a:lnTo>
                    <a:pt x="2489" y="230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78"/>
            <p:cNvSpPr/>
            <p:nvPr/>
          </p:nvSpPr>
          <p:spPr>
            <a:xfrm>
              <a:off x="-12434750" y="3285550"/>
              <a:ext cx="62250" cy="104000"/>
            </a:xfrm>
            <a:custGeom>
              <a:rect b="b" l="l" r="r" t="t"/>
              <a:pathLst>
                <a:path extrusionOk="0" h="4160" w="2490">
                  <a:moveTo>
                    <a:pt x="0" y="1"/>
                  </a:moveTo>
                  <a:lnTo>
                    <a:pt x="0" y="2269"/>
                  </a:lnTo>
                  <a:lnTo>
                    <a:pt x="2489" y="4160"/>
                  </a:lnTo>
                  <a:lnTo>
                    <a:pt x="2489" y="1891"/>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78"/>
            <p:cNvSpPr/>
            <p:nvPr/>
          </p:nvSpPr>
          <p:spPr>
            <a:xfrm>
              <a:off x="-12352050" y="3409225"/>
              <a:ext cx="62250" cy="107925"/>
            </a:xfrm>
            <a:custGeom>
              <a:rect b="b" l="l" r="r" t="t"/>
              <a:pathLst>
                <a:path extrusionOk="0" h="4317" w="249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78"/>
            <p:cNvSpPr/>
            <p:nvPr/>
          </p:nvSpPr>
          <p:spPr>
            <a:xfrm>
              <a:off x="-12434750" y="3368250"/>
              <a:ext cx="62250" cy="148900"/>
            </a:xfrm>
            <a:custGeom>
              <a:rect b="b" l="l" r="r" t="t"/>
              <a:pathLst>
                <a:path extrusionOk="0" h="5956" w="249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78"/>
            <p:cNvSpPr/>
            <p:nvPr/>
          </p:nvSpPr>
          <p:spPr>
            <a:xfrm>
              <a:off x="-12623000" y="3336750"/>
              <a:ext cx="145725" cy="40975"/>
            </a:xfrm>
            <a:custGeom>
              <a:rect b="b" l="l" r="r" t="t"/>
              <a:pathLst>
                <a:path extrusionOk="0" h="1639" w="5829">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6" name="Google Shape;7806;p78"/>
          <p:cNvGrpSpPr/>
          <p:nvPr/>
        </p:nvGrpSpPr>
        <p:grpSpPr>
          <a:xfrm>
            <a:off x="6191845" y="1983798"/>
            <a:ext cx="356221" cy="333366"/>
            <a:chOff x="-12643475" y="3657325"/>
            <a:chExt cx="353675" cy="330950"/>
          </a:xfrm>
        </p:grpSpPr>
        <p:sp>
          <p:nvSpPr>
            <p:cNvPr id="7807" name="Google Shape;7807;p78"/>
            <p:cNvSpPr/>
            <p:nvPr/>
          </p:nvSpPr>
          <p:spPr>
            <a:xfrm>
              <a:off x="-12580475" y="3719550"/>
              <a:ext cx="19725" cy="19700"/>
            </a:xfrm>
            <a:custGeom>
              <a:rect b="b" l="l" r="r" t="t"/>
              <a:pathLst>
                <a:path extrusionOk="0" h="788" w="789">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78"/>
            <p:cNvSpPr/>
            <p:nvPr/>
          </p:nvSpPr>
          <p:spPr>
            <a:xfrm>
              <a:off x="-12456800" y="3719550"/>
              <a:ext cx="19700" cy="19700"/>
            </a:xfrm>
            <a:custGeom>
              <a:rect b="b" l="l" r="r" t="t"/>
              <a:pathLst>
                <a:path extrusionOk="0" h="788" w="788">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78"/>
            <p:cNvSpPr/>
            <p:nvPr/>
          </p:nvSpPr>
          <p:spPr>
            <a:xfrm>
              <a:off x="-12643475" y="3657325"/>
              <a:ext cx="268600" cy="144950"/>
            </a:xfrm>
            <a:custGeom>
              <a:rect b="b" l="l" r="r" t="t"/>
              <a:pathLst>
                <a:path extrusionOk="0" h="5798" w="10744">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78"/>
            <p:cNvSpPr/>
            <p:nvPr/>
          </p:nvSpPr>
          <p:spPr>
            <a:xfrm>
              <a:off x="-12581250" y="3905425"/>
              <a:ext cx="62250" cy="20500"/>
            </a:xfrm>
            <a:custGeom>
              <a:rect b="b" l="l" r="r" t="t"/>
              <a:pathLst>
                <a:path extrusionOk="0" h="820" w="2490">
                  <a:moveTo>
                    <a:pt x="0" y="0"/>
                  </a:moveTo>
                  <a:lnTo>
                    <a:pt x="0" y="819"/>
                  </a:lnTo>
                  <a:lnTo>
                    <a:pt x="2489" y="819"/>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78"/>
            <p:cNvSpPr/>
            <p:nvPr/>
          </p:nvSpPr>
          <p:spPr>
            <a:xfrm>
              <a:off x="-12643475" y="3802250"/>
              <a:ext cx="269400" cy="185900"/>
            </a:xfrm>
            <a:custGeom>
              <a:rect b="b" l="l" r="r" t="t"/>
              <a:pathLst>
                <a:path extrusionOk="0" h="7436" w="10776">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78"/>
            <p:cNvSpPr/>
            <p:nvPr/>
          </p:nvSpPr>
          <p:spPr>
            <a:xfrm>
              <a:off x="-12352850" y="3802125"/>
              <a:ext cx="63050" cy="186150"/>
            </a:xfrm>
            <a:custGeom>
              <a:rect b="b" l="l" r="r" t="t"/>
              <a:pathLst>
                <a:path extrusionOk="0" h="7446" w="2522">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3" name="Google Shape;7813;p78"/>
          <p:cNvGrpSpPr/>
          <p:nvPr/>
        </p:nvGrpSpPr>
        <p:grpSpPr>
          <a:xfrm>
            <a:off x="7974847" y="1532427"/>
            <a:ext cx="355416" cy="354670"/>
            <a:chOff x="-10857925" y="3213875"/>
            <a:chExt cx="352875" cy="352100"/>
          </a:xfrm>
        </p:grpSpPr>
        <p:sp>
          <p:nvSpPr>
            <p:cNvPr id="7814" name="Google Shape;7814;p78"/>
            <p:cNvSpPr/>
            <p:nvPr/>
          </p:nvSpPr>
          <p:spPr>
            <a:xfrm>
              <a:off x="-10759475" y="3265875"/>
              <a:ext cx="64600" cy="87450"/>
            </a:xfrm>
            <a:custGeom>
              <a:rect b="b" l="l" r="r" t="t"/>
              <a:pathLst>
                <a:path extrusionOk="0" h="3498" w="2584">
                  <a:moveTo>
                    <a:pt x="1702" y="0"/>
                  </a:moveTo>
                  <a:lnTo>
                    <a:pt x="0" y="1418"/>
                  </a:lnTo>
                  <a:lnTo>
                    <a:pt x="2584" y="3497"/>
                  </a:lnTo>
                  <a:cubicBezTo>
                    <a:pt x="2458" y="2111"/>
                    <a:pt x="2143" y="914"/>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78"/>
            <p:cNvSpPr/>
            <p:nvPr/>
          </p:nvSpPr>
          <p:spPr>
            <a:xfrm>
              <a:off x="-10857925" y="3265075"/>
              <a:ext cx="64600" cy="87450"/>
            </a:xfrm>
            <a:custGeom>
              <a:rect b="b" l="l" r="r" t="t"/>
              <a:pathLst>
                <a:path extrusionOk="0" h="3498" w="2584">
                  <a:moveTo>
                    <a:pt x="882" y="1"/>
                  </a:moveTo>
                  <a:cubicBezTo>
                    <a:pt x="441" y="946"/>
                    <a:pt x="189" y="2143"/>
                    <a:pt x="0" y="3498"/>
                  </a:cubicBezTo>
                  <a:lnTo>
                    <a:pt x="2584" y="1418"/>
                  </a:lnTo>
                  <a:lnTo>
                    <a:pt x="8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78"/>
            <p:cNvSpPr/>
            <p:nvPr/>
          </p:nvSpPr>
          <p:spPr>
            <a:xfrm>
              <a:off x="-10850050" y="3313925"/>
              <a:ext cx="148100" cy="65375"/>
            </a:xfrm>
            <a:custGeom>
              <a:rect b="b" l="l" r="r" t="t"/>
              <a:pathLst>
                <a:path extrusionOk="0" h="2615" w="5924">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78"/>
            <p:cNvSpPr/>
            <p:nvPr/>
          </p:nvSpPr>
          <p:spPr>
            <a:xfrm>
              <a:off x="-10857925" y="3391900"/>
              <a:ext cx="165425" cy="133125"/>
            </a:xfrm>
            <a:custGeom>
              <a:rect b="b" l="l" r="r" t="t"/>
              <a:pathLst>
                <a:path extrusionOk="0" h="5325" w="6617">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78"/>
            <p:cNvSpPr/>
            <p:nvPr/>
          </p:nvSpPr>
          <p:spPr>
            <a:xfrm>
              <a:off x="-10824850" y="3213875"/>
              <a:ext cx="98475" cy="74850"/>
            </a:xfrm>
            <a:custGeom>
              <a:rect b="b" l="l" r="r" t="t"/>
              <a:pathLst>
                <a:path extrusionOk="0" h="2994" w="3939">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78"/>
            <p:cNvSpPr/>
            <p:nvPr/>
          </p:nvSpPr>
          <p:spPr>
            <a:xfrm>
              <a:off x="-10571250" y="3306825"/>
              <a:ext cx="64625" cy="87450"/>
            </a:xfrm>
            <a:custGeom>
              <a:rect b="b" l="l" r="r" t="t"/>
              <a:pathLst>
                <a:path extrusionOk="0" h="3498" w="2585">
                  <a:moveTo>
                    <a:pt x="1702" y="0"/>
                  </a:moveTo>
                  <a:lnTo>
                    <a:pt x="1" y="1418"/>
                  </a:lnTo>
                  <a:lnTo>
                    <a:pt x="2584" y="3498"/>
                  </a:lnTo>
                  <a:cubicBezTo>
                    <a:pt x="2458" y="2143"/>
                    <a:pt x="2143" y="914"/>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78"/>
            <p:cNvSpPr/>
            <p:nvPr/>
          </p:nvSpPr>
          <p:spPr>
            <a:xfrm>
              <a:off x="-10669700" y="3306025"/>
              <a:ext cx="63825" cy="87475"/>
            </a:xfrm>
            <a:custGeom>
              <a:rect b="b" l="l" r="r" t="t"/>
              <a:pathLst>
                <a:path extrusionOk="0" h="3499" w="2553">
                  <a:moveTo>
                    <a:pt x="883" y="1"/>
                  </a:moveTo>
                  <a:cubicBezTo>
                    <a:pt x="442" y="946"/>
                    <a:pt x="127" y="2175"/>
                    <a:pt x="1" y="3498"/>
                  </a:cubicBezTo>
                  <a:lnTo>
                    <a:pt x="2553" y="1419"/>
                  </a:lnTo>
                  <a:lnTo>
                    <a:pt x="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78"/>
            <p:cNvSpPr/>
            <p:nvPr/>
          </p:nvSpPr>
          <p:spPr>
            <a:xfrm>
              <a:off x="-10661825" y="3355650"/>
              <a:ext cx="148100" cy="64625"/>
            </a:xfrm>
            <a:custGeom>
              <a:rect b="b" l="l" r="r" t="t"/>
              <a:pathLst>
                <a:path extrusionOk="0" h="2585" w="5924">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78"/>
            <p:cNvSpPr/>
            <p:nvPr/>
          </p:nvSpPr>
          <p:spPr>
            <a:xfrm>
              <a:off x="-10670475" y="3432850"/>
              <a:ext cx="165425" cy="133125"/>
            </a:xfrm>
            <a:custGeom>
              <a:rect b="b" l="l" r="r" t="t"/>
              <a:pathLst>
                <a:path extrusionOk="0" h="5325" w="6617">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78"/>
            <p:cNvSpPr/>
            <p:nvPr/>
          </p:nvSpPr>
          <p:spPr>
            <a:xfrm>
              <a:off x="-10638175" y="3254850"/>
              <a:ext cx="98475" cy="74850"/>
            </a:xfrm>
            <a:custGeom>
              <a:rect b="b" l="l" r="r" t="t"/>
              <a:pathLst>
                <a:path extrusionOk="0" h="2994" w="3939">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4" name="Google Shape;7824;p78"/>
          <p:cNvGrpSpPr/>
          <p:nvPr/>
        </p:nvGrpSpPr>
        <p:grpSpPr>
          <a:xfrm>
            <a:off x="6191762" y="2891855"/>
            <a:ext cx="356096" cy="354469"/>
            <a:chOff x="-9089725" y="3180200"/>
            <a:chExt cx="353550" cy="351900"/>
          </a:xfrm>
        </p:grpSpPr>
        <p:sp>
          <p:nvSpPr>
            <p:cNvPr id="7825" name="Google Shape;7825;p78"/>
            <p:cNvSpPr/>
            <p:nvPr/>
          </p:nvSpPr>
          <p:spPr>
            <a:xfrm>
              <a:off x="-9089725" y="3180200"/>
              <a:ext cx="165425" cy="250300"/>
            </a:xfrm>
            <a:custGeom>
              <a:rect b="b" l="l" r="r" t="t"/>
              <a:pathLst>
                <a:path extrusionOk="0" h="10012" w="6617">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78"/>
            <p:cNvSpPr/>
            <p:nvPr/>
          </p:nvSpPr>
          <p:spPr>
            <a:xfrm>
              <a:off x="-8965275" y="3264575"/>
              <a:ext cx="229100" cy="267525"/>
            </a:xfrm>
            <a:custGeom>
              <a:rect b="b" l="l" r="r" t="t"/>
              <a:pathLst>
                <a:path extrusionOk="0" h="10701" w="9164">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7" name="Google Shape;7827;p78"/>
          <p:cNvGrpSpPr/>
          <p:nvPr/>
        </p:nvGrpSpPr>
        <p:grpSpPr>
          <a:xfrm>
            <a:off x="7083760" y="1971660"/>
            <a:ext cx="358588" cy="357642"/>
            <a:chOff x="7083760" y="1971660"/>
            <a:chExt cx="358588" cy="357642"/>
          </a:xfrm>
        </p:grpSpPr>
        <p:sp>
          <p:nvSpPr>
            <p:cNvPr id="7828" name="Google Shape;7828;p78"/>
            <p:cNvSpPr/>
            <p:nvPr/>
          </p:nvSpPr>
          <p:spPr>
            <a:xfrm>
              <a:off x="7354268" y="1973246"/>
              <a:ext cx="87299" cy="80760"/>
            </a:xfrm>
            <a:custGeom>
              <a:rect b="b" l="l" r="r" t="t"/>
              <a:pathLst>
                <a:path extrusionOk="0" h="3207" w="3467">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78"/>
            <p:cNvSpPr/>
            <p:nvPr/>
          </p:nvSpPr>
          <p:spPr>
            <a:xfrm>
              <a:off x="7212278" y="2099990"/>
              <a:ext cx="19867" cy="19869"/>
            </a:xfrm>
            <a:custGeom>
              <a:rect b="b" l="l" r="r" t="t"/>
              <a:pathLst>
                <a:path extrusionOk="0" h="789" w="789">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78"/>
            <p:cNvSpPr/>
            <p:nvPr/>
          </p:nvSpPr>
          <p:spPr>
            <a:xfrm>
              <a:off x="7083760" y="1971660"/>
              <a:ext cx="356221" cy="210878"/>
            </a:xfrm>
            <a:custGeom>
              <a:rect b="b" l="l" r="r" t="t"/>
              <a:pathLst>
                <a:path extrusionOk="0" h="8374" w="14147">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78"/>
            <p:cNvSpPr/>
            <p:nvPr/>
          </p:nvSpPr>
          <p:spPr>
            <a:xfrm>
              <a:off x="7295574" y="2099990"/>
              <a:ext cx="19867" cy="19869"/>
            </a:xfrm>
            <a:custGeom>
              <a:rect b="b" l="l" r="r" t="t"/>
              <a:pathLst>
                <a:path extrusionOk="0" h="789" w="789">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78"/>
            <p:cNvSpPr/>
            <p:nvPr/>
          </p:nvSpPr>
          <p:spPr>
            <a:xfrm>
              <a:off x="7121131" y="2184880"/>
              <a:ext cx="68238" cy="69856"/>
            </a:xfrm>
            <a:custGeom>
              <a:rect b="b" l="l" r="r" t="t"/>
              <a:pathLst>
                <a:path extrusionOk="0" h="2774" w="271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78"/>
            <p:cNvSpPr/>
            <p:nvPr/>
          </p:nvSpPr>
          <p:spPr>
            <a:xfrm>
              <a:off x="7188883" y="2195985"/>
              <a:ext cx="47641" cy="55578"/>
            </a:xfrm>
            <a:custGeom>
              <a:rect b="b" l="l" r="r" t="t"/>
              <a:pathLst>
                <a:path extrusionOk="0" h="2207" w="1892">
                  <a:moveTo>
                    <a:pt x="1" y="1"/>
                  </a:moveTo>
                  <a:lnTo>
                    <a:pt x="694" y="2206"/>
                  </a:lnTo>
                  <a:lnTo>
                    <a:pt x="1891" y="221"/>
                  </a:lnTo>
                  <a:cubicBezTo>
                    <a:pt x="1229" y="190"/>
                    <a:pt x="599"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78"/>
            <p:cNvSpPr/>
            <p:nvPr/>
          </p:nvSpPr>
          <p:spPr>
            <a:xfrm>
              <a:off x="7400297" y="2129352"/>
              <a:ext cx="42051" cy="84135"/>
            </a:xfrm>
            <a:custGeom>
              <a:rect b="b" l="l" r="r" t="t"/>
              <a:pathLst>
                <a:path extrusionOk="0" h="3341" w="167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78"/>
            <p:cNvSpPr/>
            <p:nvPr/>
          </p:nvSpPr>
          <p:spPr>
            <a:xfrm>
              <a:off x="7225961" y="2203137"/>
              <a:ext cx="84907" cy="62704"/>
            </a:xfrm>
            <a:custGeom>
              <a:rect b="b" l="l" r="r" t="t"/>
              <a:pathLst>
                <a:path extrusionOk="0" h="2490" w="3372">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78"/>
            <p:cNvSpPr/>
            <p:nvPr/>
          </p:nvSpPr>
          <p:spPr>
            <a:xfrm>
              <a:off x="7298289" y="2195985"/>
              <a:ext cx="47615" cy="55578"/>
            </a:xfrm>
            <a:custGeom>
              <a:rect b="b" l="l" r="r" t="t"/>
              <a:pathLst>
                <a:path extrusionOk="0" h="2207" w="1891">
                  <a:moveTo>
                    <a:pt x="1891" y="1"/>
                  </a:moveTo>
                  <a:cubicBezTo>
                    <a:pt x="1292" y="127"/>
                    <a:pt x="631" y="190"/>
                    <a:pt x="0" y="253"/>
                  </a:cubicBezTo>
                  <a:lnTo>
                    <a:pt x="1198" y="2206"/>
                  </a:lnTo>
                  <a:lnTo>
                    <a:pt x="18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78"/>
            <p:cNvSpPr/>
            <p:nvPr/>
          </p:nvSpPr>
          <p:spPr>
            <a:xfrm>
              <a:off x="7086152" y="2230913"/>
              <a:ext cx="354610" cy="98388"/>
            </a:xfrm>
            <a:custGeom>
              <a:rect b="b" l="l" r="r" t="t"/>
              <a:pathLst>
                <a:path extrusionOk="0" h="3907" w="14083">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78"/>
            <p:cNvSpPr/>
            <p:nvPr/>
          </p:nvSpPr>
          <p:spPr>
            <a:xfrm>
              <a:off x="7345419" y="2186466"/>
              <a:ext cx="67457" cy="69050"/>
            </a:xfrm>
            <a:custGeom>
              <a:rect b="b" l="l" r="r" t="t"/>
              <a:pathLst>
                <a:path extrusionOk="0" h="2742" w="2679">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78"/>
            <p:cNvSpPr/>
            <p:nvPr/>
          </p:nvSpPr>
          <p:spPr>
            <a:xfrm flipH="1">
              <a:off x="7088602" y="2134638"/>
              <a:ext cx="47123" cy="84126"/>
            </a:xfrm>
            <a:custGeom>
              <a:rect b="b" l="l" r="r" t="t"/>
              <a:pathLst>
                <a:path extrusionOk="0" h="3341" w="167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843" name="Shape 7843"/>
        <p:cNvGrpSpPr/>
        <p:nvPr/>
      </p:nvGrpSpPr>
      <p:grpSpPr>
        <a:xfrm>
          <a:off x="0" y="0"/>
          <a:ext cx="0" cy="0"/>
          <a:chOff x="0" y="0"/>
          <a:chExt cx="0" cy="0"/>
        </a:xfrm>
      </p:grpSpPr>
      <p:sp>
        <p:nvSpPr>
          <p:cNvPr id="7844" name="Google Shape;7844;p79"/>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sp>
        <p:nvSpPr>
          <p:cNvPr id="7845" name="Google Shape;7845;p79"/>
          <p:cNvSpPr/>
          <p:nvPr/>
        </p:nvSpPr>
        <p:spPr>
          <a:xfrm>
            <a:off x="801940" y="1691070"/>
            <a:ext cx="343404" cy="446998"/>
          </a:xfrm>
          <a:custGeom>
            <a:rect b="b" l="l" r="r" t="t"/>
            <a:pathLst>
              <a:path extrusionOk="0" h="12099" w="9295">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46" name="Google Shape;7846;p79"/>
          <p:cNvGrpSpPr/>
          <p:nvPr/>
        </p:nvGrpSpPr>
        <p:grpSpPr>
          <a:xfrm>
            <a:off x="748855" y="2243507"/>
            <a:ext cx="452798" cy="449473"/>
            <a:chOff x="-21322300" y="3693325"/>
            <a:chExt cx="306400" cy="304150"/>
          </a:xfrm>
        </p:grpSpPr>
        <p:sp>
          <p:nvSpPr>
            <p:cNvPr id="7847" name="Google Shape;7847;p79"/>
            <p:cNvSpPr/>
            <p:nvPr/>
          </p:nvSpPr>
          <p:spPr>
            <a:xfrm>
              <a:off x="-21142725" y="3868400"/>
              <a:ext cx="111850" cy="69325"/>
            </a:xfrm>
            <a:custGeom>
              <a:rect b="b" l="l" r="r" t="t"/>
              <a:pathLst>
                <a:path extrusionOk="0" h="2773" w="4474">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79"/>
            <p:cNvSpPr/>
            <p:nvPr/>
          </p:nvSpPr>
          <p:spPr>
            <a:xfrm>
              <a:off x="-21141950" y="3693325"/>
              <a:ext cx="126050" cy="120750"/>
            </a:xfrm>
            <a:custGeom>
              <a:rect b="b" l="l" r="r" t="t"/>
              <a:pathLst>
                <a:path extrusionOk="0" h="4830" w="5042">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79"/>
            <p:cNvSpPr/>
            <p:nvPr/>
          </p:nvSpPr>
          <p:spPr>
            <a:xfrm>
              <a:off x="-21263225" y="3707725"/>
              <a:ext cx="69325" cy="112650"/>
            </a:xfrm>
            <a:custGeom>
              <a:rect b="b" l="l" r="r" t="t"/>
              <a:pathLst>
                <a:path extrusionOk="0" h="4506" w="2773">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79"/>
            <p:cNvSpPr/>
            <p:nvPr/>
          </p:nvSpPr>
          <p:spPr>
            <a:xfrm>
              <a:off x="-21322300" y="3703775"/>
              <a:ext cx="294600" cy="293700"/>
            </a:xfrm>
            <a:custGeom>
              <a:rect b="b" l="l" r="r" t="t"/>
              <a:pathLst>
                <a:path extrusionOk="0" h="11748" w="11784">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1" name="Google Shape;7851;p79"/>
          <p:cNvGrpSpPr/>
          <p:nvPr/>
        </p:nvGrpSpPr>
        <p:grpSpPr>
          <a:xfrm>
            <a:off x="748263" y="2810244"/>
            <a:ext cx="453980" cy="422540"/>
            <a:chOff x="-21322300" y="4077125"/>
            <a:chExt cx="307200" cy="285925"/>
          </a:xfrm>
        </p:grpSpPr>
        <p:sp>
          <p:nvSpPr>
            <p:cNvPr id="7852" name="Google Shape;7852;p79"/>
            <p:cNvSpPr/>
            <p:nvPr/>
          </p:nvSpPr>
          <p:spPr>
            <a:xfrm>
              <a:off x="-21177375" y="4077125"/>
              <a:ext cx="17350" cy="52800"/>
            </a:xfrm>
            <a:custGeom>
              <a:rect b="b" l="l" r="r" t="t"/>
              <a:pathLst>
                <a:path extrusionOk="0" h="2112" w="694">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79"/>
            <p:cNvSpPr/>
            <p:nvPr/>
          </p:nvSpPr>
          <p:spPr>
            <a:xfrm>
              <a:off x="-21279775" y="4117475"/>
              <a:ext cx="46500" cy="44525"/>
            </a:xfrm>
            <a:custGeom>
              <a:rect b="b" l="l" r="r" t="t"/>
              <a:pathLst>
                <a:path extrusionOk="0" h="1781" w="186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79"/>
            <p:cNvSpPr/>
            <p:nvPr/>
          </p:nvSpPr>
          <p:spPr>
            <a:xfrm>
              <a:off x="-21103350" y="4117475"/>
              <a:ext cx="45700" cy="44525"/>
            </a:xfrm>
            <a:custGeom>
              <a:rect b="b" l="l" r="r" t="t"/>
              <a:pathLst>
                <a:path extrusionOk="0" h="1781" w="1828">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79"/>
            <p:cNvSpPr/>
            <p:nvPr/>
          </p:nvSpPr>
          <p:spPr>
            <a:xfrm>
              <a:off x="-21137225" y="4103750"/>
              <a:ext cx="27600" cy="34975"/>
            </a:xfrm>
            <a:custGeom>
              <a:rect b="b" l="l" r="r" t="t"/>
              <a:pathLst>
                <a:path extrusionOk="0" h="1399" w="1104">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79"/>
            <p:cNvSpPr/>
            <p:nvPr/>
          </p:nvSpPr>
          <p:spPr>
            <a:xfrm>
              <a:off x="-21227800" y="4103750"/>
              <a:ext cx="27600" cy="34975"/>
            </a:xfrm>
            <a:custGeom>
              <a:rect b="b" l="l" r="r" t="t"/>
              <a:pathLst>
                <a:path extrusionOk="0" h="1399" w="1104">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79"/>
            <p:cNvSpPr/>
            <p:nvPr/>
          </p:nvSpPr>
          <p:spPr>
            <a:xfrm>
              <a:off x="-21319950" y="4219675"/>
              <a:ext cx="53600" cy="18150"/>
            </a:xfrm>
            <a:custGeom>
              <a:rect b="b" l="l" r="r" t="t"/>
              <a:pathLst>
                <a:path extrusionOk="0" h="726" w="2144">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79"/>
            <p:cNvSpPr/>
            <p:nvPr/>
          </p:nvSpPr>
          <p:spPr>
            <a:xfrm>
              <a:off x="-21070275" y="4219675"/>
              <a:ext cx="54375" cy="18150"/>
            </a:xfrm>
            <a:custGeom>
              <a:rect b="b" l="l" r="r" t="t"/>
              <a:pathLst>
                <a:path extrusionOk="0" h="726" w="2175">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79"/>
            <p:cNvSpPr/>
            <p:nvPr/>
          </p:nvSpPr>
          <p:spPr>
            <a:xfrm>
              <a:off x="-21078925" y="4171825"/>
              <a:ext cx="37025" cy="25175"/>
            </a:xfrm>
            <a:custGeom>
              <a:rect b="b" l="l" r="r" t="t"/>
              <a:pathLst>
                <a:path extrusionOk="0" h="1007" w="1481">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79"/>
            <p:cNvSpPr/>
            <p:nvPr/>
          </p:nvSpPr>
          <p:spPr>
            <a:xfrm>
              <a:off x="-21294750" y="4172625"/>
              <a:ext cx="37850" cy="25150"/>
            </a:xfrm>
            <a:custGeom>
              <a:rect b="b" l="l" r="r" t="t"/>
              <a:pathLst>
                <a:path extrusionOk="0" h="1006" w="1514">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79"/>
            <p:cNvSpPr/>
            <p:nvPr/>
          </p:nvSpPr>
          <p:spPr>
            <a:xfrm>
              <a:off x="-21321525" y="4328375"/>
              <a:ext cx="306425" cy="34675"/>
            </a:xfrm>
            <a:custGeom>
              <a:rect b="b" l="l" r="r" t="t"/>
              <a:pathLst>
                <a:path extrusionOk="0" h="1387" w="12257">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79"/>
            <p:cNvSpPr/>
            <p:nvPr/>
          </p:nvSpPr>
          <p:spPr>
            <a:xfrm>
              <a:off x="-21321525" y="4292150"/>
              <a:ext cx="306425" cy="34675"/>
            </a:xfrm>
            <a:custGeom>
              <a:rect b="b" l="l" r="r" t="t"/>
              <a:pathLst>
                <a:path extrusionOk="0" h="1387" w="12257">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79"/>
            <p:cNvSpPr/>
            <p:nvPr/>
          </p:nvSpPr>
          <p:spPr>
            <a:xfrm>
              <a:off x="-21322300" y="4148000"/>
              <a:ext cx="307200" cy="143375"/>
            </a:xfrm>
            <a:custGeom>
              <a:rect b="b" l="l" r="r" t="t"/>
              <a:pathLst>
                <a:path extrusionOk="0" h="5735" w="12288">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4" name="Google Shape;7864;p79"/>
          <p:cNvGrpSpPr/>
          <p:nvPr/>
        </p:nvGrpSpPr>
        <p:grpSpPr>
          <a:xfrm>
            <a:off x="3525440" y="1689128"/>
            <a:ext cx="451653" cy="450212"/>
            <a:chOff x="-19394200" y="3333800"/>
            <a:chExt cx="305625" cy="304650"/>
          </a:xfrm>
        </p:grpSpPr>
        <p:sp>
          <p:nvSpPr>
            <p:cNvPr id="7865" name="Google Shape;7865;p79"/>
            <p:cNvSpPr/>
            <p:nvPr/>
          </p:nvSpPr>
          <p:spPr>
            <a:xfrm>
              <a:off x="-19206750" y="3495850"/>
              <a:ext cx="82725" cy="18150"/>
            </a:xfrm>
            <a:custGeom>
              <a:rect b="b" l="l" r="r" t="t"/>
              <a:pathLst>
                <a:path extrusionOk="0" h="726" w="3309">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79"/>
            <p:cNvSpPr/>
            <p:nvPr/>
          </p:nvSpPr>
          <p:spPr>
            <a:xfrm>
              <a:off x="-19205950" y="3532875"/>
              <a:ext cx="64600" cy="17350"/>
            </a:xfrm>
            <a:custGeom>
              <a:rect b="b" l="l" r="r" t="t"/>
              <a:pathLst>
                <a:path extrusionOk="0" h="694" w="2584">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79"/>
            <p:cNvSpPr/>
            <p:nvPr/>
          </p:nvSpPr>
          <p:spPr>
            <a:xfrm>
              <a:off x="-19323325" y="3568325"/>
              <a:ext cx="163850" cy="17350"/>
            </a:xfrm>
            <a:custGeom>
              <a:rect b="b" l="l" r="r" t="t"/>
              <a:pathLst>
                <a:path extrusionOk="0" h="694" w="6554">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79"/>
            <p:cNvSpPr/>
            <p:nvPr/>
          </p:nvSpPr>
          <p:spPr>
            <a:xfrm>
              <a:off x="-19343000" y="3460400"/>
              <a:ext cx="201650" cy="18150"/>
            </a:xfrm>
            <a:custGeom>
              <a:rect b="b" l="l" r="r" t="t"/>
              <a:pathLst>
                <a:path extrusionOk="0" h="726" w="8066">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79"/>
            <p:cNvSpPr/>
            <p:nvPr/>
          </p:nvSpPr>
          <p:spPr>
            <a:xfrm>
              <a:off x="-19361125" y="3495850"/>
              <a:ext cx="82725" cy="18150"/>
            </a:xfrm>
            <a:custGeom>
              <a:rect b="b" l="l" r="r" t="t"/>
              <a:pathLst>
                <a:path extrusionOk="0" h="726" w="3309">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79"/>
            <p:cNvSpPr/>
            <p:nvPr/>
          </p:nvSpPr>
          <p:spPr>
            <a:xfrm>
              <a:off x="-19305200" y="3603750"/>
              <a:ext cx="124475" cy="34700"/>
            </a:xfrm>
            <a:custGeom>
              <a:rect b="b" l="l" r="r" t="t"/>
              <a:pathLst>
                <a:path extrusionOk="0" h="1388" w="4979">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79"/>
            <p:cNvSpPr/>
            <p:nvPr/>
          </p:nvSpPr>
          <p:spPr>
            <a:xfrm>
              <a:off x="-19269750" y="3495850"/>
              <a:ext cx="54350" cy="53575"/>
            </a:xfrm>
            <a:custGeom>
              <a:rect b="b" l="l" r="r" t="t"/>
              <a:pathLst>
                <a:path extrusionOk="0" h="2143" w="2174">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79"/>
            <p:cNvSpPr/>
            <p:nvPr/>
          </p:nvSpPr>
          <p:spPr>
            <a:xfrm>
              <a:off x="-19394200" y="3333800"/>
              <a:ext cx="305625" cy="107725"/>
            </a:xfrm>
            <a:custGeom>
              <a:rect b="b" l="l" r="r" t="t"/>
              <a:pathLst>
                <a:path extrusionOk="0" h="4309" w="12225">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79"/>
            <p:cNvSpPr/>
            <p:nvPr/>
          </p:nvSpPr>
          <p:spPr>
            <a:xfrm>
              <a:off x="-19341425" y="3532875"/>
              <a:ext cx="63025" cy="17350"/>
            </a:xfrm>
            <a:custGeom>
              <a:rect b="b" l="l" r="r" t="t"/>
              <a:pathLst>
                <a:path extrusionOk="0" h="694" w="2521">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4" name="Google Shape;7874;p79"/>
          <p:cNvGrpSpPr/>
          <p:nvPr/>
        </p:nvGrpSpPr>
        <p:grpSpPr>
          <a:xfrm>
            <a:off x="3524276" y="2243580"/>
            <a:ext cx="453980" cy="449325"/>
            <a:chOff x="-19396575" y="3708500"/>
            <a:chExt cx="307200" cy="304050"/>
          </a:xfrm>
        </p:grpSpPr>
        <p:sp>
          <p:nvSpPr>
            <p:cNvPr id="7875" name="Google Shape;7875;p79"/>
            <p:cNvSpPr/>
            <p:nvPr/>
          </p:nvSpPr>
          <p:spPr>
            <a:xfrm>
              <a:off x="-19215425" y="3708500"/>
              <a:ext cx="70925" cy="70925"/>
            </a:xfrm>
            <a:custGeom>
              <a:rect b="b" l="l" r="r" t="t"/>
              <a:pathLst>
                <a:path extrusionOk="0" h="2837" w="2837">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79"/>
            <p:cNvSpPr/>
            <p:nvPr/>
          </p:nvSpPr>
          <p:spPr>
            <a:xfrm>
              <a:off x="-19396575" y="3773100"/>
              <a:ext cx="277275" cy="239450"/>
            </a:xfrm>
            <a:custGeom>
              <a:rect b="b" l="l" r="r" t="t"/>
              <a:pathLst>
                <a:path extrusionOk="0" h="9578" w="11091">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79"/>
            <p:cNvSpPr/>
            <p:nvPr/>
          </p:nvSpPr>
          <p:spPr>
            <a:xfrm>
              <a:off x="-19140600" y="3727425"/>
              <a:ext cx="51225" cy="70550"/>
            </a:xfrm>
            <a:custGeom>
              <a:rect b="b" l="l" r="r" t="t"/>
              <a:pathLst>
                <a:path extrusionOk="0" h="2822" w="2049">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8" name="Google Shape;7878;p79"/>
          <p:cNvGrpSpPr/>
          <p:nvPr/>
        </p:nvGrpSpPr>
        <p:grpSpPr>
          <a:xfrm>
            <a:off x="3518457" y="2796461"/>
            <a:ext cx="465618" cy="450101"/>
            <a:chOff x="-19394200" y="4084200"/>
            <a:chExt cx="315075" cy="304575"/>
          </a:xfrm>
        </p:grpSpPr>
        <p:sp>
          <p:nvSpPr>
            <p:cNvPr id="7879" name="Google Shape;7879;p79"/>
            <p:cNvSpPr/>
            <p:nvPr/>
          </p:nvSpPr>
          <p:spPr>
            <a:xfrm>
              <a:off x="-19185475" y="4234650"/>
              <a:ext cx="40175" cy="28375"/>
            </a:xfrm>
            <a:custGeom>
              <a:rect b="b" l="l" r="r" t="t"/>
              <a:pathLst>
                <a:path extrusionOk="0" h="1135" w="1607">
                  <a:moveTo>
                    <a:pt x="1134" y="0"/>
                  </a:moveTo>
                  <a:lnTo>
                    <a:pt x="0" y="1134"/>
                  </a:lnTo>
                  <a:lnTo>
                    <a:pt x="1607" y="1134"/>
                  </a:lnTo>
                  <a:cubicBezTo>
                    <a:pt x="1575" y="756"/>
                    <a:pt x="1418" y="347"/>
                    <a:pt x="11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79"/>
            <p:cNvSpPr/>
            <p:nvPr/>
          </p:nvSpPr>
          <p:spPr>
            <a:xfrm>
              <a:off x="-19244550" y="4293725"/>
              <a:ext cx="28375" cy="39400"/>
            </a:xfrm>
            <a:custGeom>
              <a:rect b="b" l="l" r="r" t="t"/>
              <a:pathLst>
                <a:path extrusionOk="0" h="1576" w="1135">
                  <a:moveTo>
                    <a:pt x="1134" y="0"/>
                  </a:moveTo>
                  <a:lnTo>
                    <a:pt x="0" y="1134"/>
                  </a:lnTo>
                  <a:cubicBezTo>
                    <a:pt x="315" y="1386"/>
                    <a:pt x="693" y="1512"/>
                    <a:pt x="1134" y="1575"/>
                  </a:cubicBezTo>
                  <a:lnTo>
                    <a:pt x="11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79"/>
            <p:cNvSpPr/>
            <p:nvPr/>
          </p:nvSpPr>
          <p:spPr>
            <a:xfrm>
              <a:off x="-19280000" y="4201050"/>
              <a:ext cx="200875" cy="187725"/>
            </a:xfrm>
            <a:custGeom>
              <a:rect b="b" l="l" r="r" t="t"/>
              <a:pathLst>
                <a:path extrusionOk="0" h="7509" w="8035">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79"/>
            <p:cNvSpPr/>
            <p:nvPr/>
          </p:nvSpPr>
          <p:spPr>
            <a:xfrm>
              <a:off x="-19197300" y="4293725"/>
              <a:ext cx="28375" cy="39400"/>
            </a:xfrm>
            <a:custGeom>
              <a:rect b="b" l="l" r="r" t="t"/>
              <a:pathLst>
                <a:path extrusionOk="0" h="1576" w="1135">
                  <a:moveTo>
                    <a:pt x="1" y="0"/>
                  </a:moveTo>
                  <a:lnTo>
                    <a:pt x="1" y="1575"/>
                  </a:lnTo>
                  <a:cubicBezTo>
                    <a:pt x="379" y="1512"/>
                    <a:pt x="788" y="1386"/>
                    <a:pt x="1135" y="1134"/>
                  </a:cubicBez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79"/>
            <p:cNvSpPr/>
            <p:nvPr/>
          </p:nvSpPr>
          <p:spPr>
            <a:xfrm>
              <a:off x="-19394200" y="4084200"/>
              <a:ext cx="252850" cy="303275"/>
            </a:xfrm>
            <a:custGeom>
              <a:rect b="b" l="l" r="r" t="t"/>
              <a:pathLst>
                <a:path extrusionOk="0" h="12131" w="10114">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79"/>
            <p:cNvSpPr/>
            <p:nvPr/>
          </p:nvSpPr>
          <p:spPr>
            <a:xfrm>
              <a:off x="-19185475" y="4281100"/>
              <a:ext cx="40175" cy="28400"/>
            </a:xfrm>
            <a:custGeom>
              <a:rect b="b" l="l" r="r" t="t"/>
              <a:pathLst>
                <a:path extrusionOk="0" h="1136" w="1607">
                  <a:moveTo>
                    <a:pt x="0" y="1"/>
                  </a:moveTo>
                  <a:lnTo>
                    <a:pt x="1134" y="1135"/>
                  </a:lnTo>
                  <a:cubicBezTo>
                    <a:pt x="1418" y="820"/>
                    <a:pt x="1575" y="411"/>
                    <a:pt x="16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5" name="Google Shape;7885;p79"/>
          <p:cNvGrpSpPr/>
          <p:nvPr/>
        </p:nvGrpSpPr>
        <p:grpSpPr>
          <a:xfrm>
            <a:off x="6324167" y="1689001"/>
            <a:ext cx="400447" cy="450470"/>
            <a:chOff x="-17526750" y="3309200"/>
            <a:chExt cx="270975" cy="304825"/>
          </a:xfrm>
        </p:grpSpPr>
        <p:sp>
          <p:nvSpPr>
            <p:cNvPr id="7886" name="Google Shape;7886;p79"/>
            <p:cNvSpPr/>
            <p:nvPr/>
          </p:nvSpPr>
          <p:spPr>
            <a:xfrm>
              <a:off x="-17507050" y="3452525"/>
              <a:ext cx="232375" cy="161500"/>
            </a:xfrm>
            <a:custGeom>
              <a:rect b="b" l="l" r="r" t="t"/>
              <a:pathLst>
                <a:path extrusionOk="0" h="6460" w="9295">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79"/>
            <p:cNvSpPr/>
            <p:nvPr/>
          </p:nvSpPr>
          <p:spPr>
            <a:xfrm>
              <a:off x="-17417275" y="3309200"/>
              <a:ext cx="52800" cy="54350"/>
            </a:xfrm>
            <a:custGeom>
              <a:rect b="b" l="l" r="r" t="t"/>
              <a:pathLst>
                <a:path extrusionOk="0" h="2174" w="2112">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79"/>
            <p:cNvSpPr/>
            <p:nvPr/>
          </p:nvSpPr>
          <p:spPr>
            <a:xfrm>
              <a:off x="-17456650" y="3369825"/>
              <a:ext cx="130775" cy="64625"/>
            </a:xfrm>
            <a:custGeom>
              <a:rect b="b" l="l" r="r" t="t"/>
              <a:pathLst>
                <a:path extrusionOk="0" h="2585" w="5231">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79"/>
            <p:cNvSpPr/>
            <p:nvPr/>
          </p:nvSpPr>
          <p:spPr>
            <a:xfrm>
              <a:off x="-17526750" y="3344625"/>
              <a:ext cx="95325" cy="89825"/>
            </a:xfrm>
            <a:custGeom>
              <a:rect b="b" l="l" r="r" t="t"/>
              <a:pathLst>
                <a:path extrusionOk="0" h="3593" w="3813">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79"/>
            <p:cNvSpPr/>
            <p:nvPr/>
          </p:nvSpPr>
          <p:spPr>
            <a:xfrm>
              <a:off x="-17351900" y="3345425"/>
              <a:ext cx="96125" cy="89800"/>
            </a:xfrm>
            <a:custGeom>
              <a:rect b="b" l="l" r="r" t="t"/>
              <a:pathLst>
                <a:path extrusionOk="0" h="3592" w="3845">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1" name="Google Shape;7891;p79"/>
          <p:cNvGrpSpPr/>
          <p:nvPr/>
        </p:nvGrpSpPr>
        <p:grpSpPr>
          <a:xfrm>
            <a:off x="6300319" y="2244173"/>
            <a:ext cx="448143" cy="448143"/>
            <a:chOff x="-17542500" y="3684100"/>
            <a:chExt cx="303250" cy="303250"/>
          </a:xfrm>
        </p:grpSpPr>
        <p:sp>
          <p:nvSpPr>
            <p:cNvPr id="7892" name="Google Shape;7892;p79"/>
            <p:cNvSpPr/>
            <p:nvPr/>
          </p:nvSpPr>
          <p:spPr>
            <a:xfrm>
              <a:off x="-17542500" y="3863675"/>
              <a:ext cx="70900" cy="52800"/>
            </a:xfrm>
            <a:custGeom>
              <a:rect b="b" l="l" r="r" t="t"/>
              <a:pathLst>
                <a:path extrusionOk="0" h="2112" w="2836">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79"/>
            <p:cNvSpPr/>
            <p:nvPr/>
          </p:nvSpPr>
          <p:spPr>
            <a:xfrm>
              <a:off x="-17488150" y="3881000"/>
              <a:ext cx="70900" cy="106350"/>
            </a:xfrm>
            <a:custGeom>
              <a:rect b="b" l="l" r="r" t="t"/>
              <a:pathLst>
                <a:path extrusionOk="0" h="4254" w="2836">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79"/>
            <p:cNvSpPr/>
            <p:nvPr/>
          </p:nvSpPr>
          <p:spPr>
            <a:xfrm>
              <a:off x="-17310150" y="3863675"/>
              <a:ext cx="70900" cy="52800"/>
            </a:xfrm>
            <a:custGeom>
              <a:rect b="b" l="l" r="r" t="t"/>
              <a:pathLst>
                <a:path extrusionOk="0" h="2112" w="2836">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79"/>
            <p:cNvSpPr/>
            <p:nvPr/>
          </p:nvSpPr>
          <p:spPr>
            <a:xfrm>
              <a:off x="-17364500" y="3881000"/>
              <a:ext cx="70925" cy="106350"/>
            </a:xfrm>
            <a:custGeom>
              <a:rect b="b" l="l" r="r" t="t"/>
              <a:pathLst>
                <a:path extrusionOk="0" h="4254" w="2837">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79"/>
            <p:cNvSpPr/>
            <p:nvPr/>
          </p:nvSpPr>
          <p:spPr>
            <a:xfrm>
              <a:off x="-17505475" y="3845550"/>
              <a:ext cx="228425" cy="18150"/>
            </a:xfrm>
            <a:custGeom>
              <a:rect b="b" l="l" r="r" t="t"/>
              <a:pathLst>
                <a:path extrusionOk="0" h="726" w="9137">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79"/>
            <p:cNvSpPr/>
            <p:nvPr/>
          </p:nvSpPr>
          <p:spPr>
            <a:xfrm>
              <a:off x="-17523600" y="3706925"/>
              <a:ext cx="265450" cy="121325"/>
            </a:xfrm>
            <a:custGeom>
              <a:rect b="b" l="l" r="r" t="t"/>
              <a:pathLst>
                <a:path extrusionOk="0" h="4853" w="10618">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79"/>
            <p:cNvSpPr/>
            <p:nvPr/>
          </p:nvSpPr>
          <p:spPr>
            <a:xfrm>
              <a:off x="-17448775" y="3684100"/>
              <a:ext cx="115800" cy="52800"/>
            </a:xfrm>
            <a:custGeom>
              <a:rect b="b" l="l" r="r" t="t"/>
              <a:pathLst>
                <a:path extrusionOk="0" h="2112" w="4632">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9" name="Google Shape;7899;p79"/>
          <p:cNvGrpSpPr/>
          <p:nvPr/>
        </p:nvGrpSpPr>
        <p:grpSpPr>
          <a:xfrm>
            <a:off x="6299728" y="2810817"/>
            <a:ext cx="449325" cy="421395"/>
            <a:chOff x="-17542500" y="4068450"/>
            <a:chExt cx="304050" cy="285150"/>
          </a:xfrm>
        </p:grpSpPr>
        <p:sp>
          <p:nvSpPr>
            <p:cNvPr id="7900" name="Google Shape;7900;p79"/>
            <p:cNvSpPr/>
            <p:nvPr/>
          </p:nvSpPr>
          <p:spPr>
            <a:xfrm>
              <a:off x="-17519650" y="4281900"/>
              <a:ext cx="256000" cy="71700"/>
            </a:xfrm>
            <a:custGeom>
              <a:rect b="b" l="l" r="r" t="t"/>
              <a:pathLst>
                <a:path extrusionOk="0" h="2868" w="1024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79"/>
            <p:cNvSpPr/>
            <p:nvPr/>
          </p:nvSpPr>
          <p:spPr>
            <a:xfrm>
              <a:off x="-17542500" y="4166900"/>
              <a:ext cx="304050" cy="133925"/>
            </a:xfrm>
            <a:custGeom>
              <a:rect b="b" l="l" r="r" t="t"/>
              <a:pathLst>
                <a:path extrusionOk="0" h="5357" w="12162">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79"/>
            <p:cNvSpPr/>
            <p:nvPr/>
          </p:nvSpPr>
          <p:spPr>
            <a:xfrm>
              <a:off x="-17329050" y="4121225"/>
              <a:ext cx="18125" cy="18150"/>
            </a:xfrm>
            <a:custGeom>
              <a:rect b="b" l="l" r="r" t="t"/>
              <a:pathLst>
                <a:path extrusionOk="0" h="726" w="725">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79"/>
            <p:cNvSpPr/>
            <p:nvPr/>
          </p:nvSpPr>
          <p:spPr>
            <a:xfrm>
              <a:off x="-17381825" y="4068450"/>
              <a:ext cx="123675" cy="123675"/>
            </a:xfrm>
            <a:custGeom>
              <a:rect b="b" l="l" r="r" t="t"/>
              <a:pathLst>
                <a:path extrusionOk="0" h="4947" w="4947">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79"/>
            <p:cNvSpPr/>
            <p:nvPr/>
          </p:nvSpPr>
          <p:spPr>
            <a:xfrm>
              <a:off x="-17471625" y="4121225"/>
              <a:ext cx="17375" cy="18150"/>
            </a:xfrm>
            <a:custGeom>
              <a:rect b="b" l="l" r="r" t="t"/>
              <a:pathLst>
                <a:path extrusionOk="0" h="726" w="695">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79"/>
            <p:cNvSpPr/>
            <p:nvPr/>
          </p:nvSpPr>
          <p:spPr>
            <a:xfrm>
              <a:off x="-17525175" y="4068450"/>
              <a:ext cx="124475" cy="123675"/>
            </a:xfrm>
            <a:custGeom>
              <a:rect b="b" l="l" r="r" t="t"/>
              <a:pathLst>
                <a:path extrusionOk="0" h="4947" w="4979">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6" name="Google Shape;7906;p79"/>
          <p:cNvGrpSpPr/>
          <p:nvPr/>
        </p:nvGrpSpPr>
        <p:grpSpPr>
          <a:xfrm>
            <a:off x="3530150" y="3342211"/>
            <a:ext cx="343404" cy="449325"/>
            <a:chOff x="-15652200" y="3335975"/>
            <a:chExt cx="232375" cy="304050"/>
          </a:xfrm>
        </p:grpSpPr>
        <p:sp>
          <p:nvSpPr>
            <p:cNvPr id="7907" name="Google Shape;7907;p79"/>
            <p:cNvSpPr/>
            <p:nvPr/>
          </p:nvSpPr>
          <p:spPr>
            <a:xfrm>
              <a:off x="-15652200" y="3403700"/>
              <a:ext cx="36250" cy="168575"/>
            </a:xfrm>
            <a:custGeom>
              <a:rect b="b" l="l" r="r" t="t"/>
              <a:pathLst>
                <a:path extrusionOk="0" h="6743" w="1450">
                  <a:moveTo>
                    <a:pt x="0" y="1"/>
                  </a:moveTo>
                  <a:lnTo>
                    <a:pt x="0" y="6743"/>
                  </a:lnTo>
                  <a:lnTo>
                    <a:pt x="1450" y="6018"/>
                  </a:lnTo>
                  <a:lnTo>
                    <a:pt x="1450" y="694"/>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79"/>
            <p:cNvSpPr/>
            <p:nvPr/>
          </p:nvSpPr>
          <p:spPr>
            <a:xfrm>
              <a:off x="-15455300" y="3403700"/>
              <a:ext cx="35475" cy="168575"/>
            </a:xfrm>
            <a:custGeom>
              <a:rect b="b" l="l" r="r" t="t"/>
              <a:pathLst>
                <a:path extrusionOk="0" h="6743" w="1419">
                  <a:moveTo>
                    <a:pt x="1418" y="1"/>
                  </a:moveTo>
                  <a:lnTo>
                    <a:pt x="1" y="694"/>
                  </a:lnTo>
                  <a:lnTo>
                    <a:pt x="1" y="6018"/>
                  </a:lnTo>
                  <a:lnTo>
                    <a:pt x="1418" y="6743"/>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79"/>
            <p:cNvSpPr/>
            <p:nvPr/>
          </p:nvSpPr>
          <p:spPr>
            <a:xfrm>
              <a:off x="-15644325" y="3570675"/>
              <a:ext cx="62250" cy="62250"/>
            </a:xfrm>
            <a:custGeom>
              <a:rect b="b" l="l" r="r" t="t"/>
              <a:pathLst>
                <a:path extrusionOk="0" h="2490" w="2490">
                  <a:moveTo>
                    <a:pt x="1418" y="1"/>
                  </a:moveTo>
                  <a:lnTo>
                    <a:pt x="0" y="725"/>
                  </a:lnTo>
                  <a:lnTo>
                    <a:pt x="1765" y="2489"/>
                  </a:lnTo>
                  <a:lnTo>
                    <a:pt x="2489" y="1072"/>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79"/>
            <p:cNvSpPr/>
            <p:nvPr/>
          </p:nvSpPr>
          <p:spPr>
            <a:xfrm>
              <a:off x="-15489950" y="3570675"/>
              <a:ext cx="63025" cy="62250"/>
            </a:xfrm>
            <a:custGeom>
              <a:rect b="b" l="l" r="r" t="t"/>
              <a:pathLst>
                <a:path extrusionOk="0" h="2490" w="2521">
                  <a:moveTo>
                    <a:pt x="1072" y="1"/>
                  </a:moveTo>
                  <a:lnTo>
                    <a:pt x="0" y="1072"/>
                  </a:lnTo>
                  <a:lnTo>
                    <a:pt x="725" y="2489"/>
                  </a:lnTo>
                  <a:lnTo>
                    <a:pt x="2521" y="725"/>
                  </a:lnTo>
                  <a:lnTo>
                    <a:pt x="1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79"/>
            <p:cNvSpPr/>
            <p:nvPr/>
          </p:nvSpPr>
          <p:spPr>
            <a:xfrm>
              <a:off x="-15644325" y="3342275"/>
              <a:ext cx="62250" cy="63025"/>
            </a:xfrm>
            <a:custGeom>
              <a:rect b="b" l="l" r="r" t="t"/>
              <a:pathLst>
                <a:path extrusionOk="0" h="2521" w="2490">
                  <a:moveTo>
                    <a:pt x="1765" y="0"/>
                  </a:moveTo>
                  <a:lnTo>
                    <a:pt x="0" y="1827"/>
                  </a:lnTo>
                  <a:lnTo>
                    <a:pt x="1418" y="2521"/>
                  </a:lnTo>
                  <a:lnTo>
                    <a:pt x="2489" y="1481"/>
                  </a:ln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79"/>
            <p:cNvSpPr/>
            <p:nvPr/>
          </p:nvSpPr>
          <p:spPr>
            <a:xfrm>
              <a:off x="-15489950" y="3342275"/>
              <a:ext cx="63025" cy="63025"/>
            </a:xfrm>
            <a:custGeom>
              <a:rect b="b" l="l" r="r" t="t"/>
              <a:pathLst>
                <a:path extrusionOk="0" h="2521" w="2521">
                  <a:moveTo>
                    <a:pt x="725" y="0"/>
                  </a:moveTo>
                  <a:lnTo>
                    <a:pt x="0" y="1481"/>
                  </a:lnTo>
                  <a:lnTo>
                    <a:pt x="1072" y="2521"/>
                  </a:lnTo>
                  <a:lnTo>
                    <a:pt x="2521" y="1827"/>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79"/>
            <p:cNvSpPr/>
            <p:nvPr/>
          </p:nvSpPr>
          <p:spPr>
            <a:xfrm>
              <a:off x="-15584475" y="3604550"/>
              <a:ext cx="96900" cy="35475"/>
            </a:xfrm>
            <a:custGeom>
              <a:rect b="b" l="l" r="r" t="t"/>
              <a:pathLst>
                <a:path extrusionOk="0" h="1419" w="3876">
                  <a:moveTo>
                    <a:pt x="725" y="0"/>
                  </a:moveTo>
                  <a:lnTo>
                    <a:pt x="1" y="1418"/>
                  </a:lnTo>
                  <a:lnTo>
                    <a:pt x="3876" y="1418"/>
                  </a:lnTo>
                  <a:lnTo>
                    <a:pt x="31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79"/>
            <p:cNvSpPr/>
            <p:nvPr/>
          </p:nvSpPr>
          <p:spPr>
            <a:xfrm>
              <a:off x="-15584475" y="3335975"/>
              <a:ext cx="96900" cy="35450"/>
            </a:xfrm>
            <a:custGeom>
              <a:rect b="b" l="l" r="r" t="t"/>
              <a:pathLst>
                <a:path extrusionOk="0" h="1418" w="3876">
                  <a:moveTo>
                    <a:pt x="1" y="0"/>
                  </a:moveTo>
                  <a:lnTo>
                    <a:pt x="725" y="1418"/>
                  </a:lnTo>
                  <a:lnTo>
                    <a:pt x="3151" y="1418"/>
                  </a:lnTo>
                  <a:lnTo>
                    <a:pt x="38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79"/>
            <p:cNvSpPr/>
            <p:nvPr/>
          </p:nvSpPr>
          <p:spPr>
            <a:xfrm>
              <a:off x="-15597850" y="3388725"/>
              <a:ext cx="124450" cy="197725"/>
            </a:xfrm>
            <a:custGeom>
              <a:rect b="b" l="l" r="r" t="t"/>
              <a:pathLst>
                <a:path extrusionOk="0" h="7909" w="4978">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6" name="Google Shape;7916;p79"/>
          <p:cNvGrpSpPr/>
          <p:nvPr/>
        </p:nvGrpSpPr>
        <p:grpSpPr>
          <a:xfrm>
            <a:off x="1303491" y="1689573"/>
            <a:ext cx="450470" cy="449325"/>
            <a:chOff x="-20946600" y="3317850"/>
            <a:chExt cx="304825" cy="304050"/>
          </a:xfrm>
        </p:grpSpPr>
        <p:sp>
          <p:nvSpPr>
            <p:cNvPr id="7917" name="Google Shape;7917;p79"/>
            <p:cNvSpPr/>
            <p:nvPr/>
          </p:nvSpPr>
          <p:spPr>
            <a:xfrm>
              <a:off x="-20946600" y="3317850"/>
              <a:ext cx="232350" cy="248925"/>
            </a:xfrm>
            <a:custGeom>
              <a:rect b="b" l="l" r="r" t="t"/>
              <a:pathLst>
                <a:path extrusionOk="0" h="9957" w="9294">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79"/>
            <p:cNvSpPr/>
            <p:nvPr/>
          </p:nvSpPr>
          <p:spPr>
            <a:xfrm>
              <a:off x="-20775700" y="3318650"/>
              <a:ext cx="133925" cy="249700"/>
            </a:xfrm>
            <a:custGeom>
              <a:rect b="b" l="l" r="r" t="t"/>
              <a:pathLst>
                <a:path extrusionOk="0" h="9988" w="5357">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79"/>
            <p:cNvSpPr/>
            <p:nvPr/>
          </p:nvSpPr>
          <p:spPr>
            <a:xfrm>
              <a:off x="-20890700" y="3586425"/>
              <a:ext cx="195375" cy="35475"/>
            </a:xfrm>
            <a:custGeom>
              <a:rect b="b" l="l" r="r" t="t"/>
              <a:pathLst>
                <a:path extrusionOk="0" h="1419" w="7815">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0" name="Google Shape;7920;p79"/>
          <p:cNvGrpSpPr/>
          <p:nvPr/>
        </p:nvGrpSpPr>
        <p:grpSpPr>
          <a:xfrm>
            <a:off x="1304064" y="2243729"/>
            <a:ext cx="449325" cy="449030"/>
            <a:chOff x="-20945825" y="3692175"/>
            <a:chExt cx="304050" cy="303850"/>
          </a:xfrm>
        </p:grpSpPr>
        <p:sp>
          <p:nvSpPr>
            <p:cNvPr id="7921" name="Google Shape;7921;p79"/>
            <p:cNvSpPr/>
            <p:nvPr/>
          </p:nvSpPr>
          <p:spPr>
            <a:xfrm>
              <a:off x="-20841850" y="3692175"/>
              <a:ext cx="92950" cy="89600"/>
            </a:xfrm>
            <a:custGeom>
              <a:rect b="b" l="l" r="r" t="t"/>
              <a:pathLst>
                <a:path extrusionOk="0" h="3584" w="3718">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79"/>
            <p:cNvSpPr/>
            <p:nvPr/>
          </p:nvSpPr>
          <p:spPr>
            <a:xfrm>
              <a:off x="-20945825" y="3746325"/>
              <a:ext cx="304050" cy="70900"/>
            </a:xfrm>
            <a:custGeom>
              <a:rect b="b" l="l" r="r" t="t"/>
              <a:pathLst>
                <a:path extrusionOk="0" h="2836" w="12162">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79"/>
            <p:cNvSpPr/>
            <p:nvPr/>
          </p:nvSpPr>
          <p:spPr>
            <a:xfrm>
              <a:off x="-20814300" y="3864450"/>
              <a:ext cx="39425" cy="131575"/>
            </a:xfrm>
            <a:custGeom>
              <a:rect b="b" l="l" r="r" t="t"/>
              <a:pathLst>
                <a:path extrusionOk="0" h="5263" w="1577">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79"/>
            <p:cNvSpPr/>
            <p:nvPr/>
          </p:nvSpPr>
          <p:spPr>
            <a:xfrm>
              <a:off x="-20929275" y="3834525"/>
              <a:ext cx="268600" cy="53600"/>
            </a:xfrm>
            <a:custGeom>
              <a:rect b="b" l="l" r="r" t="t"/>
              <a:pathLst>
                <a:path extrusionOk="0" h="2144" w="10744">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5" name="Google Shape;7925;p79"/>
          <p:cNvGrpSpPr/>
          <p:nvPr/>
        </p:nvGrpSpPr>
        <p:grpSpPr>
          <a:xfrm>
            <a:off x="1329667" y="2797442"/>
            <a:ext cx="398119" cy="448143"/>
            <a:chOff x="-20930075" y="4066100"/>
            <a:chExt cx="269400" cy="303250"/>
          </a:xfrm>
        </p:grpSpPr>
        <p:sp>
          <p:nvSpPr>
            <p:cNvPr id="7926" name="Google Shape;7926;p79"/>
            <p:cNvSpPr/>
            <p:nvPr/>
          </p:nvSpPr>
          <p:spPr>
            <a:xfrm>
              <a:off x="-20865475" y="4066100"/>
              <a:ext cx="141775" cy="144150"/>
            </a:xfrm>
            <a:custGeom>
              <a:rect b="b" l="l" r="r" t="t"/>
              <a:pathLst>
                <a:path extrusionOk="0" h="5766" w="5671">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79"/>
            <p:cNvSpPr/>
            <p:nvPr/>
          </p:nvSpPr>
          <p:spPr>
            <a:xfrm>
              <a:off x="-20930075" y="4191325"/>
              <a:ext cx="269400" cy="178025"/>
            </a:xfrm>
            <a:custGeom>
              <a:rect b="b" l="l" r="r" t="t"/>
              <a:pathLst>
                <a:path extrusionOk="0" h="7121" w="10776">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8" name="Google Shape;7928;p79"/>
          <p:cNvGrpSpPr/>
          <p:nvPr/>
        </p:nvGrpSpPr>
        <p:grpSpPr>
          <a:xfrm>
            <a:off x="4110888" y="1689848"/>
            <a:ext cx="372516" cy="448771"/>
            <a:chOff x="-18994100" y="3334775"/>
            <a:chExt cx="252075" cy="303675"/>
          </a:xfrm>
        </p:grpSpPr>
        <p:sp>
          <p:nvSpPr>
            <p:cNvPr id="7929" name="Google Shape;7929;p79"/>
            <p:cNvSpPr/>
            <p:nvPr/>
          </p:nvSpPr>
          <p:spPr>
            <a:xfrm>
              <a:off x="-18967300" y="3424975"/>
              <a:ext cx="198500" cy="207150"/>
            </a:xfrm>
            <a:custGeom>
              <a:rect b="b" l="l" r="r" t="t"/>
              <a:pathLst>
                <a:path extrusionOk="0" h="8286" w="794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79"/>
            <p:cNvSpPr/>
            <p:nvPr/>
          </p:nvSpPr>
          <p:spPr>
            <a:xfrm>
              <a:off x="-18885400" y="3610050"/>
              <a:ext cx="35475" cy="28400"/>
            </a:xfrm>
            <a:custGeom>
              <a:rect b="b" l="l" r="r" t="t"/>
              <a:pathLst>
                <a:path extrusionOk="0" h="1136" w="1419">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79"/>
            <p:cNvSpPr/>
            <p:nvPr/>
          </p:nvSpPr>
          <p:spPr>
            <a:xfrm>
              <a:off x="-18994100" y="3334775"/>
              <a:ext cx="96900" cy="140625"/>
            </a:xfrm>
            <a:custGeom>
              <a:rect b="b" l="l" r="r" t="t"/>
              <a:pathLst>
                <a:path extrusionOk="0" h="5625" w="3876">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79"/>
            <p:cNvSpPr/>
            <p:nvPr/>
          </p:nvSpPr>
          <p:spPr>
            <a:xfrm>
              <a:off x="-18838150" y="3334775"/>
              <a:ext cx="96125" cy="139850"/>
            </a:xfrm>
            <a:custGeom>
              <a:rect b="b" l="l" r="r" t="t"/>
              <a:pathLst>
                <a:path extrusionOk="0" h="5594" w="3845">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3" name="Google Shape;7933;p79"/>
          <p:cNvGrpSpPr/>
          <p:nvPr/>
        </p:nvGrpSpPr>
        <p:grpSpPr>
          <a:xfrm>
            <a:off x="4125445" y="2244743"/>
            <a:ext cx="343404" cy="446998"/>
            <a:chOff x="-18983850" y="3710075"/>
            <a:chExt cx="232375" cy="302475"/>
          </a:xfrm>
        </p:grpSpPr>
        <p:sp>
          <p:nvSpPr>
            <p:cNvPr id="7934" name="Google Shape;7934;p79"/>
            <p:cNvSpPr/>
            <p:nvPr/>
          </p:nvSpPr>
          <p:spPr>
            <a:xfrm>
              <a:off x="-18840500" y="3874700"/>
              <a:ext cx="89025" cy="119750"/>
            </a:xfrm>
            <a:custGeom>
              <a:rect b="b" l="l" r="r" t="t"/>
              <a:pathLst>
                <a:path extrusionOk="0" h="4790" w="3561">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79"/>
            <p:cNvSpPr/>
            <p:nvPr/>
          </p:nvSpPr>
          <p:spPr>
            <a:xfrm>
              <a:off x="-18983850" y="3901475"/>
              <a:ext cx="208750" cy="111075"/>
            </a:xfrm>
            <a:custGeom>
              <a:rect b="b" l="l" r="r" t="t"/>
              <a:pathLst>
                <a:path extrusionOk="0" h="4443" w="835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79"/>
            <p:cNvSpPr/>
            <p:nvPr/>
          </p:nvSpPr>
          <p:spPr>
            <a:xfrm>
              <a:off x="-18947625" y="3710075"/>
              <a:ext cx="159925" cy="67775"/>
            </a:xfrm>
            <a:custGeom>
              <a:rect b="b" l="l" r="r" t="t"/>
              <a:pathLst>
                <a:path extrusionOk="0" h="2711" w="6397">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79"/>
            <p:cNvSpPr/>
            <p:nvPr/>
          </p:nvSpPr>
          <p:spPr>
            <a:xfrm>
              <a:off x="-18949200" y="3773100"/>
              <a:ext cx="159125" cy="133925"/>
            </a:xfrm>
            <a:custGeom>
              <a:rect b="b" l="l" r="r" t="t"/>
              <a:pathLst>
                <a:path extrusionOk="0" h="5357" w="6365">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8" name="Google Shape;7938;p79"/>
          <p:cNvGrpSpPr/>
          <p:nvPr/>
        </p:nvGrpSpPr>
        <p:grpSpPr>
          <a:xfrm>
            <a:off x="4071911" y="2797422"/>
            <a:ext cx="450470" cy="448180"/>
            <a:chOff x="-19020075" y="4084200"/>
            <a:chExt cx="304825" cy="303275"/>
          </a:xfrm>
        </p:grpSpPr>
        <p:sp>
          <p:nvSpPr>
            <p:cNvPr id="7939" name="Google Shape;7939;p79"/>
            <p:cNvSpPr/>
            <p:nvPr/>
          </p:nvSpPr>
          <p:spPr>
            <a:xfrm>
              <a:off x="-18962575" y="4274800"/>
              <a:ext cx="103975" cy="94550"/>
            </a:xfrm>
            <a:custGeom>
              <a:rect b="b" l="l" r="r" t="t"/>
              <a:pathLst>
                <a:path extrusionOk="0" h="3782" w="4159">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79"/>
            <p:cNvSpPr/>
            <p:nvPr/>
          </p:nvSpPr>
          <p:spPr>
            <a:xfrm>
              <a:off x="-18883025" y="4281900"/>
              <a:ext cx="78000" cy="105575"/>
            </a:xfrm>
            <a:custGeom>
              <a:rect b="b" l="l" r="r" t="t"/>
              <a:pathLst>
                <a:path extrusionOk="0" h="4223" w="312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79"/>
            <p:cNvSpPr/>
            <p:nvPr/>
          </p:nvSpPr>
          <p:spPr>
            <a:xfrm>
              <a:off x="-18809000" y="4281100"/>
              <a:ext cx="57525" cy="88250"/>
            </a:xfrm>
            <a:custGeom>
              <a:rect b="b" l="l" r="r" t="t"/>
              <a:pathLst>
                <a:path extrusionOk="0" h="3530" w="2301">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79"/>
            <p:cNvSpPr/>
            <p:nvPr/>
          </p:nvSpPr>
          <p:spPr>
            <a:xfrm>
              <a:off x="-18770400" y="4263000"/>
              <a:ext cx="55150" cy="66975"/>
            </a:xfrm>
            <a:custGeom>
              <a:rect b="b" l="l" r="r" t="t"/>
              <a:pathLst>
                <a:path extrusionOk="0" h="2679" w="2206">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79"/>
            <p:cNvSpPr/>
            <p:nvPr/>
          </p:nvSpPr>
          <p:spPr>
            <a:xfrm>
              <a:off x="-18768050" y="4227550"/>
              <a:ext cx="52025" cy="31525"/>
            </a:xfrm>
            <a:custGeom>
              <a:rect b="b" l="l" r="r" t="t"/>
              <a:pathLst>
                <a:path extrusionOk="0" h="1261" w="2081">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79"/>
            <p:cNvSpPr/>
            <p:nvPr/>
          </p:nvSpPr>
          <p:spPr>
            <a:xfrm>
              <a:off x="-19000400" y="4262200"/>
              <a:ext cx="106350" cy="52800"/>
            </a:xfrm>
            <a:custGeom>
              <a:rect b="b" l="l" r="r" t="t"/>
              <a:pathLst>
                <a:path extrusionOk="0" h="2112" w="4254">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79"/>
            <p:cNvSpPr/>
            <p:nvPr/>
          </p:nvSpPr>
          <p:spPr>
            <a:xfrm>
              <a:off x="-18912175" y="4173200"/>
              <a:ext cx="18125" cy="35475"/>
            </a:xfrm>
            <a:custGeom>
              <a:rect b="b" l="l" r="r" t="t"/>
              <a:pathLst>
                <a:path extrusionOk="0" h="1419" w="725">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79"/>
            <p:cNvSpPr/>
            <p:nvPr/>
          </p:nvSpPr>
          <p:spPr>
            <a:xfrm>
              <a:off x="-19001975" y="4173200"/>
              <a:ext cx="18150" cy="35475"/>
            </a:xfrm>
            <a:custGeom>
              <a:rect b="b" l="l" r="r" t="t"/>
              <a:pathLst>
                <a:path extrusionOk="0" h="1419" w="726">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79"/>
            <p:cNvSpPr/>
            <p:nvPr/>
          </p:nvSpPr>
          <p:spPr>
            <a:xfrm>
              <a:off x="-19020075" y="4084200"/>
              <a:ext cx="143375" cy="178025"/>
            </a:xfrm>
            <a:custGeom>
              <a:rect b="b" l="l" r="r" t="t"/>
              <a:pathLst>
                <a:path extrusionOk="0" h="7121" w="5735">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8" name="Google Shape;7948;p79"/>
          <p:cNvGrpSpPr/>
          <p:nvPr/>
        </p:nvGrpSpPr>
        <p:grpSpPr>
          <a:xfrm>
            <a:off x="6889176" y="1689001"/>
            <a:ext cx="396937" cy="450470"/>
            <a:chOff x="-17149475" y="3309200"/>
            <a:chExt cx="268600" cy="304825"/>
          </a:xfrm>
        </p:grpSpPr>
        <p:sp>
          <p:nvSpPr>
            <p:cNvPr id="7949" name="Google Shape;7949;p79"/>
            <p:cNvSpPr/>
            <p:nvPr/>
          </p:nvSpPr>
          <p:spPr>
            <a:xfrm>
              <a:off x="-17021100" y="3309200"/>
              <a:ext cx="102425" cy="72475"/>
            </a:xfrm>
            <a:custGeom>
              <a:rect b="b" l="l" r="r" t="t"/>
              <a:pathLst>
                <a:path extrusionOk="0" h="2899" w="4097">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79"/>
            <p:cNvSpPr/>
            <p:nvPr/>
          </p:nvSpPr>
          <p:spPr>
            <a:xfrm>
              <a:off x="-17149475" y="3346200"/>
              <a:ext cx="268600" cy="267825"/>
            </a:xfrm>
            <a:custGeom>
              <a:rect b="b" l="l" r="r" t="t"/>
              <a:pathLst>
                <a:path extrusionOk="0" h="10713" w="10744">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1" name="Google Shape;7951;p79"/>
          <p:cNvGrpSpPr/>
          <p:nvPr/>
        </p:nvGrpSpPr>
        <p:grpSpPr>
          <a:xfrm>
            <a:off x="6862982" y="2258120"/>
            <a:ext cx="449325" cy="420249"/>
            <a:chOff x="-17168375" y="3692750"/>
            <a:chExt cx="304050" cy="284375"/>
          </a:xfrm>
        </p:grpSpPr>
        <p:sp>
          <p:nvSpPr>
            <p:cNvPr id="7952" name="Google Shape;7952;p79"/>
            <p:cNvSpPr/>
            <p:nvPr/>
          </p:nvSpPr>
          <p:spPr>
            <a:xfrm>
              <a:off x="-16963600" y="3694325"/>
              <a:ext cx="99275" cy="92175"/>
            </a:xfrm>
            <a:custGeom>
              <a:rect b="b" l="l" r="r" t="t"/>
              <a:pathLst>
                <a:path extrusionOk="0" h="3687" w="3971">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79"/>
            <p:cNvSpPr/>
            <p:nvPr/>
          </p:nvSpPr>
          <p:spPr>
            <a:xfrm>
              <a:off x="-17102225" y="3817525"/>
              <a:ext cx="61475" cy="69650"/>
            </a:xfrm>
            <a:custGeom>
              <a:rect b="b" l="l" r="r" t="t"/>
              <a:pathLst>
                <a:path extrusionOk="0" h="2786" w="2459">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79"/>
            <p:cNvSpPr/>
            <p:nvPr/>
          </p:nvSpPr>
          <p:spPr>
            <a:xfrm>
              <a:off x="-17064400" y="3870925"/>
              <a:ext cx="93750" cy="106200"/>
            </a:xfrm>
            <a:custGeom>
              <a:rect b="b" l="l" r="r" t="t"/>
              <a:pathLst>
                <a:path extrusionOk="0" h="4248" w="375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79"/>
            <p:cNvSpPr/>
            <p:nvPr/>
          </p:nvSpPr>
          <p:spPr>
            <a:xfrm>
              <a:off x="-17025025" y="3907200"/>
              <a:ext cx="15775" cy="13200"/>
            </a:xfrm>
            <a:custGeom>
              <a:rect b="b" l="l" r="r" t="t"/>
              <a:pathLst>
                <a:path extrusionOk="0" h="528" w="631">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79"/>
            <p:cNvSpPr/>
            <p:nvPr/>
          </p:nvSpPr>
          <p:spPr>
            <a:xfrm>
              <a:off x="-16995100" y="3817825"/>
              <a:ext cx="63025" cy="69900"/>
            </a:xfrm>
            <a:custGeom>
              <a:rect b="b" l="l" r="r" t="t"/>
              <a:pathLst>
                <a:path extrusionOk="0" h="2796" w="2521">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79"/>
            <p:cNvSpPr/>
            <p:nvPr/>
          </p:nvSpPr>
          <p:spPr>
            <a:xfrm>
              <a:off x="-17150275" y="3728200"/>
              <a:ext cx="267825" cy="236300"/>
            </a:xfrm>
            <a:custGeom>
              <a:rect b="b" l="l" r="r" t="t"/>
              <a:pathLst>
                <a:path extrusionOk="0" h="9452" w="10713">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79"/>
            <p:cNvSpPr/>
            <p:nvPr/>
          </p:nvSpPr>
          <p:spPr>
            <a:xfrm>
              <a:off x="-17168375" y="3692750"/>
              <a:ext cx="99250" cy="92975"/>
            </a:xfrm>
            <a:custGeom>
              <a:rect b="b" l="l" r="r" t="t"/>
              <a:pathLst>
                <a:path extrusionOk="0" h="3719" w="397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9" name="Google Shape;7959;p79"/>
          <p:cNvGrpSpPr/>
          <p:nvPr/>
        </p:nvGrpSpPr>
        <p:grpSpPr>
          <a:xfrm>
            <a:off x="6859491" y="2796852"/>
            <a:ext cx="456308" cy="449325"/>
            <a:chOff x="-17170750" y="4058800"/>
            <a:chExt cx="308775" cy="304050"/>
          </a:xfrm>
        </p:grpSpPr>
        <p:sp>
          <p:nvSpPr>
            <p:cNvPr id="7960" name="Google Shape;7960;p79"/>
            <p:cNvSpPr/>
            <p:nvPr/>
          </p:nvSpPr>
          <p:spPr>
            <a:xfrm>
              <a:off x="-17041575" y="4058800"/>
              <a:ext cx="49650" cy="49850"/>
            </a:xfrm>
            <a:custGeom>
              <a:rect b="b" l="l" r="r" t="t"/>
              <a:pathLst>
                <a:path extrusionOk="0" h="1994" w="1986">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79"/>
            <p:cNvSpPr/>
            <p:nvPr/>
          </p:nvSpPr>
          <p:spPr>
            <a:xfrm>
              <a:off x="-17041575" y="4312625"/>
              <a:ext cx="49650" cy="50225"/>
            </a:xfrm>
            <a:custGeom>
              <a:rect b="b" l="l" r="r" t="t"/>
              <a:pathLst>
                <a:path extrusionOk="0" h="2009" w="1986">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79"/>
            <p:cNvSpPr/>
            <p:nvPr/>
          </p:nvSpPr>
          <p:spPr>
            <a:xfrm>
              <a:off x="-17170750" y="4186600"/>
              <a:ext cx="52800" cy="48075"/>
            </a:xfrm>
            <a:custGeom>
              <a:rect b="b" l="l" r="r" t="t"/>
              <a:pathLst>
                <a:path extrusionOk="0" h="1923" w="2112">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79"/>
            <p:cNvSpPr/>
            <p:nvPr/>
          </p:nvSpPr>
          <p:spPr>
            <a:xfrm>
              <a:off x="-16914775" y="4185025"/>
              <a:ext cx="52800" cy="49650"/>
            </a:xfrm>
            <a:custGeom>
              <a:rect b="b" l="l" r="r" t="t"/>
              <a:pathLst>
                <a:path extrusionOk="0" h="1986" w="2112">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79"/>
            <p:cNvSpPr/>
            <p:nvPr/>
          </p:nvSpPr>
          <p:spPr>
            <a:xfrm>
              <a:off x="-17127800" y="4273225"/>
              <a:ext cx="47650" cy="46500"/>
            </a:xfrm>
            <a:custGeom>
              <a:rect b="b" l="l" r="r" t="t"/>
              <a:pathLst>
                <a:path extrusionOk="0" h="1860" w="1906">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79"/>
            <p:cNvSpPr/>
            <p:nvPr/>
          </p:nvSpPr>
          <p:spPr>
            <a:xfrm>
              <a:off x="-16952575" y="4100775"/>
              <a:ext cx="47675" cy="47250"/>
            </a:xfrm>
            <a:custGeom>
              <a:rect b="b" l="l" r="r" t="t"/>
              <a:pathLst>
                <a:path extrusionOk="0" h="1890" w="1907">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79"/>
            <p:cNvSpPr/>
            <p:nvPr/>
          </p:nvSpPr>
          <p:spPr>
            <a:xfrm>
              <a:off x="-16954150" y="4273225"/>
              <a:ext cx="49200" cy="47800"/>
            </a:xfrm>
            <a:custGeom>
              <a:rect b="b" l="l" r="r" t="t"/>
              <a:pathLst>
                <a:path extrusionOk="0" h="1912" w="1968">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79"/>
            <p:cNvSpPr/>
            <p:nvPr/>
          </p:nvSpPr>
          <p:spPr>
            <a:xfrm>
              <a:off x="-17128625" y="4101275"/>
              <a:ext cx="48475" cy="46750"/>
            </a:xfrm>
            <a:custGeom>
              <a:rect b="b" l="l" r="r" t="t"/>
              <a:pathLst>
                <a:path extrusionOk="0" h="1870" w="1939">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79"/>
            <p:cNvSpPr/>
            <p:nvPr/>
          </p:nvSpPr>
          <p:spPr>
            <a:xfrm>
              <a:off x="-17043150" y="4183450"/>
              <a:ext cx="52800" cy="52800"/>
            </a:xfrm>
            <a:custGeom>
              <a:rect b="b" l="l" r="r" t="t"/>
              <a:pathLst>
                <a:path extrusionOk="0" h="2112" w="2112">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79"/>
            <p:cNvSpPr/>
            <p:nvPr/>
          </p:nvSpPr>
          <p:spPr>
            <a:xfrm>
              <a:off x="-17070725" y="4111975"/>
              <a:ext cx="44925" cy="60475"/>
            </a:xfrm>
            <a:custGeom>
              <a:rect b="b" l="l" r="r" t="t"/>
              <a:pathLst>
                <a:path extrusionOk="0" h="2419" w="1797">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79"/>
            <p:cNvSpPr/>
            <p:nvPr/>
          </p:nvSpPr>
          <p:spPr>
            <a:xfrm>
              <a:off x="-16979350" y="4156675"/>
              <a:ext cx="60675" cy="45700"/>
            </a:xfrm>
            <a:custGeom>
              <a:rect b="b" l="l" r="r" t="t"/>
              <a:pathLst>
                <a:path extrusionOk="0" h="1828" w="2427">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79"/>
            <p:cNvSpPr/>
            <p:nvPr/>
          </p:nvSpPr>
          <p:spPr>
            <a:xfrm>
              <a:off x="-17116400" y="4155875"/>
              <a:ext cx="63050" cy="44125"/>
            </a:xfrm>
            <a:custGeom>
              <a:rect b="b" l="l" r="r" t="t"/>
              <a:pathLst>
                <a:path extrusionOk="0" h="1765" w="2522">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79"/>
            <p:cNvSpPr/>
            <p:nvPr/>
          </p:nvSpPr>
          <p:spPr>
            <a:xfrm>
              <a:off x="-17007700" y="4112450"/>
              <a:ext cx="44925" cy="60775"/>
            </a:xfrm>
            <a:custGeom>
              <a:rect b="b" l="l" r="r" t="t"/>
              <a:pathLst>
                <a:path extrusionOk="0" h="2431" w="1797">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79"/>
            <p:cNvSpPr/>
            <p:nvPr/>
          </p:nvSpPr>
          <p:spPr>
            <a:xfrm>
              <a:off x="-17007700" y="4248025"/>
              <a:ext cx="44925" cy="61475"/>
            </a:xfrm>
            <a:custGeom>
              <a:rect b="b" l="l" r="r" t="t"/>
              <a:pathLst>
                <a:path extrusionOk="0" h="2459" w="1797">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79"/>
            <p:cNvSpPr/>
            <p:nvPr/>
          </p:nvSpPr>
          <p:spPr>
            <a:xfrm>
              <a:off x="-16980125" y="4219675"/>
              <a:ext cx="61450" cy="45700"/>
            </a:xfrm>
            <a:custGeom>
              <a:rect b="b" l="l" r="r" t="t"/>
              <a:pathLst>
                <a:path extrusionOk="0" h="1828" w="2458">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79"/>
            <p:cNvSpPr/>
            <p:nvPr/>
          </p:nvSpPr>
          <p:spPr>
            <a:xfrm>
              <a:off x="-17070725" y="4247250"/>
              <a:ext cx="44925" cy="61300"/>
            </a:xfrm>
            <a:custGeom>
              <a:rect b="b" l="l" r="r" t="t"/>
              <a:pathLst>
                <a:path extrusionOk="0" h="2452" w="1797">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79"/>
            <p:cNvSpPr/>
            <p:nvPr/>
          </p:nvSpPr>
          <p:spPr>
            <a:xfrm>
              <a:off x="-17115600" y="4218900"/>
              <a:ext cx="61450" cy="44900"/>
            </a:xfrm>
            <a:custGeom>
              <a:rect b="b" l="l" r="r" t="t"/>
              <a:pathLst>
                <a:path extrusionOk="0" h="1796" w="2458">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7" name="Google Shape;7977;p79"/>
          <p:cNvGrpSpPr/>
          <p:nvPr/>
        </p:nvGrpSpPr>
        <p:grpSpPr>
          <a:xfrm>
            <a:off x="5721388" y="3343358"/>
            <a:ext cx="450470" cy="446998"/>
            <a:chOff x="-15688425" y="3707725"/>
            <a:chExt cx="304825" cy="302475"/>
          </a:xfrm>
        </p:grpSpPr>
        <p:sp>
          <p:nvSpPr>
            <p:cNvPr id="7978" name="Google Shape;7978;p79"/>
            <p:cNvSpPr/>
            <p:nvPr/>
          </p:nvSpPr>
          <p:spPr>
            <a:xfrm>
              <a:off x="-15687650" y="3884950"/>
              <a:ext cx="304050" cy="125250"/>
            </a:xfrm>
            <a:custGeom>
              <a:rect b="b" l="l" r="r" t="t"/>
              <a:pathLst>
                <a:path extrusionOk="0" h="5010" w="12162">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79"/>
            <p:cNvSpPr/>
            <p:nvPr/>
          </p:nvSpPr>
          <p:spPr>
            <a:xfrm>
              <a:off x="-15634875" y="3956600"/>
              <a:ext cx="49650" cy="18150"/>
            </a:xfrm>
            <a:custGeom>
              <a:rect b="b" l="l" r="r" t="t"/>
              <a:pathLst>
                <a:path extrusionOk="0" h="726" w="1986">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79"/>
            <p:cNvSpPr/>
            <p:nvPr/>
          </p:nvSpPr>
          <p:spPr>
            <a:xfrm>
              <a:off x="-15434025" y="3920375"/>
              <a:ext cx="31525" cy="18150"/>
            </a:xfrm>
            <a:custGeom>
              <a:rect b="b" l="l" r="r" t="t"/>
              <a:pathLst>
                <a:path extrusionOk="0" h="726" w="1261">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79"/>
            <p:cNvSpPr/>
            <p:nvPr/>
          </p:nvSpPr>
          <p:spPr>
            <a:xfrm>
              <a:off x="-15436400" y="3974725"/>
              <a:ext cx="52800" cy="17350"/>
            </a:xfrm>
            <a:custGeom>
              <a:rect b="b" l="l" r="r" t="t"/>
              <a:pathLst>
                <a:path extrusionOk="0" h="694" w="2112">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79"/>
            <p:cNvSpPr/>
            <p:nvPr/>
          </p:nvSpPr>
          <p:spPr>
            <a:xfrm>
              <a:off x="-15688425" y="3992050"/>
              <a:ext cx="54350" cy="18150"/>
            </a:xfrm>
            <a:custGeom>
              <a:rect b="b" l="l" r="r" t="t"/>
              <a:pathLst>
                <a:path extrusionOk="0" h="726" w="2174">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79"/>
            <p:cNvSpPr/>
            <p:nvPr/>
          </p:nvSpPr>
          <p:spPr>
            <a:xfrm>
              <a:off x="-15664800" y="3707725"/>
              <a:ext cx="252850" cy="161475"/>
            </a:xfrm>
            <a:custGeom>
              <a:rect b="b" l="l" r="r" t="t"/>
              <a:pathLst>
                <a:path extrusionOk="0" h="6459" w="10114">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4" name="Google Shape;7984;p79"/>
          <p:cNvGrpSpPr/>
          <p:nvPr/>
        </p:nvGrpSpPr>
        <p:grpSpPr>
          <a:xfrm>
            <a:off x="1865544" y="1690441"/>
            <a:ext cx="451653" cy="447589"/>
            <a:chOff x="-20572500" y="3319025"/>
            <a:chExt cx="305625" cy="302875"/>
          </a:xfrm>
        </p:grpSpPr>
        <p:sp>
          <p:nvSpPr>
            <p:cNvPr id="7985" name="Google Shape;7985;p79"/>
            <p:cNvSpPr/>
            <p:nvPr/>
          </p:nvSpPr>
          <p:spPr>
            <a:xfrm>
              <a:off x="-20429150" y="3569900"/>
              <a:ext cx="18150" cy="52000"/>
            </a:xfrm>
            <a:custGeom>
              <a:rect b="b" l="l" r="r" t="t"/>
              <a:pathLst>
                <a:path extrusionOk="0" h="2080" w="726">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79"/>
            <p:cNvSpPr/>
            <p:nvPr/>
          </p:nvSpPr>
          <p:spPr>
            <a:xfrm>
              <a:off x="-20572500" y="3319025"/>
              <a:ext cx="305625" cy="267350"/>
            </a:xfrm>
            <a:custGeom>
              <a:rect b="b" l="l" r="r" t="t"/>
              <a:pathLst>
                <a:path extrusionOk="0" h="10694" w="12225">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7" name="Google Shape;7987;p79"/>
          <p:cNvGrpSpPr/>
          <p:nvPr/>
        </p:nvGrpSpPr>
        <p:grpSpPr>
          <a:xfrm>
            <a:off x="1866708" y="2305410"/>
            <a:ext cx="449325" cy="325670"/>
            <a:chOff x="-20571700" y="3722875"/>
            <a:chExt cx="304050" cy="220375"/>
          </a:xfrm>
        </p:grpSpPr>
        <p:sp>
          <p:nvSpPr>
            <p:cNvPr id="7988" name="Google Shape;7988;p79"/>
            <p:cNvSpPr/>
            <p:nvPr/>
          </p:nvSpPr>
          <p:spPr>
            <a:xfrm>
              <a:off x="-20333850" y="3728200"/>
              <a:ext cx="66200" cy="35475"/>
            </a:xfrm>
            <a:custGeom>
              <a:rect b="b" l="l" r="r" t="t"/>
              <a:pathLst>
                <a:path extrusionOk="0" h="1419" w="2648">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79"/>
            <p:cNvSpPr/>
            <p:nvPr/>
          </p:nvSpPr>
          <p:spPr>
            <a:xfrm>
              <a:off x="-20571700" y="3782550"/>
              <a:ext cx="49650" cy="51225"/>
            </a:xfrm>
            <a:custGeom>
              <a:rect b="b" l="l" r="r" t="t"/>
              <a:pathLst>
                <a:path extrusionOk="0" h="2049" w="1986">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79"/>
            <p:cNvSpPr/>
            <p:nvPr/>
          </p:nvSpPr>
          <p:spPr>
            <a:xfrm>
              <a:off x="-20320450" y="3782550"/>
              <a:ext cx="52800" cy="52800"/>
            </a:xfrm>
            <a:custGeom>
              <a:rect b="b" l="l" r="r" t="t"/>
              <a:pathLst>
                <a:path extrusionOk="0" h="2112" w="2112">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79"/>
            <p:cNvSpPr/>
            <p:nvPr/>
          </p:nvSpPr>
          <p:spPr>
            <a:xfrm>
              <a:off x="-20571700" y="3722875"/>
              <a:ext cx="178025" cy="220375"/>
            </a:xfrm>
            <a:custGeom>
              <a:rect b="b" l="l" r="r" t="t"/>
              <a:pathLst>
                <a:path extrusionOk="0" h="8815" w="7121">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79"/>
            <p:cNvSpPr/>
            <p:nvPr/>
          </p:nvSpPr>
          <p:spPr>
            <a:xfrm>
              <a:off x="-20404725" y="3782550"/>
              <a:ext cx="28375" cy="41775"/>
            </a:xfrm>
            <a:custGeom>
              <a:rect b="b" l="l" r="r" t="t"/>
              <a:pathLst>
                <a:path extrusionOk="0" h="1671" w="1135">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79"/>
            <p:cNvSpPr/>
            <p:nvPr/>
          </p:nvSpPr>
          <p:spPr>
            <a:xfrm>
              <a:off x="-20502400" y="3887300"/>
              <a:ext cx="1600" cy="25"/>
            </a:xfrm>
            <a:custGeom>
              <a:rect b="b" l="l" r="r" t="t"/>
              <a:pathLst>
                <a:path extrusionOk="0" h="1" w="64">
                  <a:moveTo>
                    <a:pt x="64" y="1"/>
                  </a:moveTo>
                  <a:cubicBezTo>
                    <a:pt x="1" y="1"/>
                    <a:pt x="1" y="1"/>
                    <a:pt x="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79"/>
            <p:cNvSpPr/>
            <p:nvPr/>
          </p:nvSpPr>
          <p:spPr>
            <a:xfrm>
              <a:off x="-20500825" y="3782550"/>
              <a:ext cx="220575" cy="159125"/>
            </a:xfrm>
            <a:custGeom>
              <a:rect b="b" l="l" r="r" t="t"/>
              <a:pathLst>
                <a:path extrusionOk="0" h="6365" w="8823">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5" name="Google Shape;7995;p79"/>
          <p:cNvGrpSpPr/>
          <p:nvPr/>
        </p:nvGrpSpPr>
        <p:grpSpPr>
          <a:xfrm>
            <a:off x="1866135" y="2796278"/>
            <a:ext cx="450470" cy="450470"/>
            <a:chOff x="-20571700" y="4066875"/>
            <a:chExt cx="304825" cy="304825"/>
          </a:xfrm>
        </p:grpSpPr>
        <p:sp>
          <p:nvSpPr>
            <p:cNvPr id="7996" name="Google Shape;7996;p79"/>
            <p:cNvSpPr/>
            <p:nvPr/>
          </p:nvSpPr>
          <p:spPr>
            <a:xfrm>
              <a:off x="-20385825" y="4211025"/>
              <a:ext cx="118950" cy="160675"/>
            </a:xfrm>
            <a:custGeom>
              <a:rect b="b" l="l" r="r" t="t"/>
              <a:pathLst>
                <a:path extrusionOk="0" h="6427" w="4758">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79"/>
            <p:cNvSpPr/>
            <p:nvPr/>
          </p:nvSpPr>
          <p:spPr>
            <a:xfrm>
              <a:off x="-20412600" y="4084875"/>
              <a:ext cx="109500" cy="89925"/>
            </a:xfrm>
            <a:custGeom>
              <a:rect b="b" l="l" r="r" t="t"/>
              <a:pathLst>
                <a:path extrusionOk="0" h="3597" w="438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79"/>
            <p:cNvSpPr/>
            <p:nvPr/>
          </p:nvSpPr>
          <p:spPr>
            <a:xfrm>
              <a:off x="-20332275" y="4066875"/>
              <a:ext cx="64625" cy="80375"/>
            </a:xfrm>
            <a:custGeom>
              <a:rect b="b" l="l" r="r" t="t"/>
              <a:pathLst>
                <a:path extrusionOk="0" h="3215" w="2585">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79"/>
            <p:cNvSpPr/>
            <p:nvPr/>
          </p:nvSpPr>
          <p:spPr>
            <a:xfrm>
              <a:off x="-20553575" y="4103900"/>
              <a:ext cx="107925" cy="89025"/>
            </a:xfrm>
            <a:custGeom>
              <a:rect b="b" l="l" r="r" t="t"/>
              <a:pathLst>
                <a:path extrusionOk="0" h="3561" w="4317">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79"/>
            <p:cNvSpPr/>
            <p:nvPr/>
          </p:nvSpPr>
          <p:spPr>
            <a:xfrm>
              <a:off x="-20515000" y="4168475"/>
              <a:ext cx="119750" cy="91400"/>
            </a:xfrm>
            <a:custGeom>
              <a:rect b="b" l="l" r="r" t="t"/>
              <a:pathLst>
                <a:path extrusionOk="0" h="3656" w="479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79"/>
            <p:cNvSpPr/>
            <p:nvPr/>
          </p:nvSpPr>
          <p:spPr>
            <a:xfrm>
              <a:off x="-20571700" y="4250400"/>
              <a:ext cx="233950" cy="120525"/>
            </a:xfrm>
            <a:custGeom>
              <a:rect b="b" l="l" r="r" t="t"/>
              <a:pathLst>
                <a:path extrusionOk="0" h="4821" w="9358">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2" name="Google Shape;8002;p79"/>
          <p:cNvGrpSpPr/>
          <p:nvPr/>
        </p:nvGrpSpPr>
        <p:grpSpPr>
          <a:xfrm>
            <a:off x="4632837" y="1688259"/>
            <a:ext cx="453980" cy="451948"/>
            <a:chOff x="-18645175" y="3334200"/>
            <a:chExt cx="307200" cy="305825"/>
          </a:xfrm>
        </p:grpSpPr>
        <p:sp>
          <p:nvSpPr>
            <p:cNvPr id="8003" name="Google Shape;8003;p79"/>
            <p:cNvSpPr/>
            <p:nvPr/>
          </p:nvSpPr>
          <p:spPr>
            <a:xfrm>
              <a:off x="-18627850" y="3424975"/>
              <a:ext cx="289875" cy="215050"/>
            </a:xfrm>
            <a:custGeom>
              <a:rect b="b" l="l" r="r" t="t"/>
              <a:pathLst>
                <a:path extrusionOk="0" h="8602" w="11595">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79"/>
            <p:cNvSpPr/>
            <p:nvPr/>
          </p:nvSpPr>
          <p:spPr>
            <a:xfrm>
              <a:off x="-18645175" y="3424975"/>
              <a:ext cx="141800" cy="159900"/>
            </a:xfrm>
            <a:custGeom>
              <a:rect b="b" l="l" r="r" t="t"/>
              <a:pathLst>
                <a:path extrusionOk="0" h="6396" w="5672">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79"/>
            <p:cNvSpPr/>
            <p:nvPr/>
          </p:nvSpPr>
          <p:spPr>
            <a:xfrm>
              <a:off x="-18466375" y="3334200"/>
              <a:ext cx="54350" cy="71100"/>
            </a:xfrm>
            <a:custGeom>
              <a:rect b="b" l="l" r="r" t="t"/>
              <a:pathLst>
                <a:path extrusionOk="0" h="2844" w="2174">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79"/>
            <p:cNvSpPr/>
            <p:nvPr/>
          </p:nvSpPr>
          <p:spPr>
            <a:xfrm>
              <a:off x="-18428575" y="3352500"/>
              <a:ext cx="87450" cy="82725"/>
            </a:xfrm>
            <a:custGeom>
              <a:rect b="b" l="l" r="r" t="t"/>
              <a:pathLst>
                <a:path extrusionOk="0" h="3309" w="3498">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79"/>
            <p:cNvSpPr/>
            <p:nvPr/>
          </p:nvSpPr>
          <p:spPr>
            <a:xfrm>
              <a:off x="-18645175" y="3334400"/>
              <a:ext cx="70900" cy="70900"/>
            </a:xfrm>
            <a:custGeom>
              <a:rect b="b" l="l" r="r" t="t"/>
              <a:pathLst>
                <a:path extrusionOk="0" h="2836" w="2836">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8" name="Google Shape;8008;p79"/>
          <p:cNvGrpSpPr/>
          <p:nvPr/>
        </p:nvGrpSpPr>
        <p:grpSpPr>
          <a:xfrm>
            <a:off x="4633429" y="2242989"/>
            <a:ext cx="452798" cy="450507"/>
            <a:chOff x="-18645175" y="3708500"/>
            <a:chExt cx="306400" cy="304850"/>
          </a:xfrm>
        </p:grpSpPr>
        <p:sp>
          <p:nvSpPr>
            <p:cNvPr id="8009" name="Google Shape;8009;p79"/>
            <p:cNvSpPr/>
            <p:nvPr/>
          </p:nvSpPr>
          <p:spPr>
            <a:xfrm>
              <a:off x="-18555375" y="3817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79"/>
            <p:cNvSpPr/>
            <p:nvPr/>
          </p:nvSpPr>
          <p:spPr>
            <a:xfrm>
              <a:off x="-18501825" y="3894000"/>
              <a:ext cx="18150" cy="16950"/>
            </a:xfrm>
            <a:custGeom>
              <a:rect b="b" l="l" r="r" t="t"/>
              <a:pathLst>
                <a:path extrusionOk="0" h="678" w="726">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79"/>
            <p:cNvSpPr/>
            <p:nvPr/>
          </p:nvSpPr>
          <p:spPr>
            <a:xfrm>
              <a:off x="-18546725" y="3835325"/>
              <a:ext cx="108725" cy="124450"/>
            </a:xfrm>
            <a:custGeom>
              <a:rect b="b" l="l" r="r" t="t"/>
              <a:pathLst>
                <a:path extrusionOk="0" h="4978" w="4349">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79"/>
            <p:cNvSpPr/>
            <p:nvPr/>
          </p:nvSpPr>
          <p:spPr>
            <a:xfrm>
              <a:off x="-18644375" y="3728200"/>
              <a:ext cx="305600" cy="285150"/>
            </a:xfrm>
            <a:custGeom>
              <a:rect b="b" l="l" r="r" t="t"/>
              <a:pathLst>
                <a:path extrusionOk="0" h="11406" w="12224">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79"/>
            <p:cNvSpPr/>
            <p:nvPr/>
          </p:nvSpPr>
          <p:spPr>
            <a:xfrm>
              <a:off x="-18448275" y="38172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79"/>
            <p:cNvSpPr/>
            <p:nvPr/>
          </p:nvSpPr>
          <p:spPr>
            <a:xfrm>
              <a:off x="-18645175" y="3708500"/>
              <a:ext cx="74050" cy="91400"/>
            </a:xfrm>
            <a:custGeom>
              <a:rect b="b" l="l" r="r" t="t"/>
              <a:pathLst>
                <a:path extrusionOk="0" h="3656" w="2962">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79"/>
            <p:cNvSpPr/>
            <p:nvPr/>
          </p:nvSpPr>
          <p:spPr>
            <a:xfrm>
              <a:off x="-18415975" y="3710075"/>
              <a:ext cx="74850" cy="92975"/>
            </a:xfrm>
            <a:custGeom>
              <a:rect b="b" l="l" r="r" t="t"/>
              <a:pathLst>
                <a:path extrusionOk="0" h="3719" w="2994">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6" name="Google Shape;8016;p79"/>
          <p:cNvGrpSpPr/>
          <p:nvPr/>
        </p:nvGrpSpPr>
        <p:grpSpPr>
          <a:xfrm>
            <a:off x="4631101" y="2795630"/>
            <a:ext cx="457453" cy="451763"/>
            <a:chOff x="-18647525" y="4082625"/>
            <a:chExt cx="309550" cy="305700"/>
          </a:xfrm>
        </p:grpSpPr>
        <p:sp>
          <p:nvSpPr>
            <p:cNvPr id="8017" name="Google Shape;8017;p79"/>
            <p:cNvSpPr/>
            <p:nvPr/>
          </p:nvSpPr>
          <p:spPr>
            <a:xfrm>
              <a:off x="-18609725" y="4082625"/>
              <a:ext cx="123675" cy="61475"/>
            </a:xfrm>
            <a:custGeom>
              <a:rect b="b" l="l" r="r" t="t"/>
              <a:pathLst>
                <a:path extrusionOk="0" h="2459" w="4947">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79"/>
            <p:cNvSpPr/>
            <p:nvPr/>
          </p:nvSpPr>
          <p:spPr>
            <a:xfrm>
              <a:off x="-18647525" y="4155875"/>
              <a:ext cx="148075" cy="195350"/>
            </a:xfrm>
            <a:custGeom>
              <a:rect b="b" l="l" r="r" t="t"/>
              <a:pathLst>
                <a:path extrusionOk="0" h="7814" w="5923">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79"/>
            <p:cNvSpPr/>
            <p:nvPr/>
          </p:nvSpPr>
          <p:spPr>
            <a:xfrm>
              <a:off x="-18442750" y="4150575"/>
              <a:ext cx="102400" cy="100625"/>
            </a:xfrm>
            <a:custGeom>
              <a:rect b="b" l="l" r="r" t="t"/>
              <a:pathLst>
                <a:path extrusionOk="0" h="4025" w="4096">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79"/>
            <p:cNvSpPr/>
            <p:nvPr/>
          </p:nvSpPr>
          <p:spPr>
            <a:xfrm>
              <a:off x="-18581375" y="4176775"/>
              <a:ext cx="243400" cy="211550"/>
            </a:xfrm>
            <a:custGeom>
              <a:rect b="b" l="l" r="r" t="t"/>
              <a:pathLst>
                <a:path extrusionOk="0" h="8462" w="9736">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1" name="Google Shape;8021;p79"/>
          <p:cNvGrpSpPr/>
          <p:nvPr/>
        </p:nvGrpSpPr>
        <p:grpSpPr>
          <a:xfrm>
            <a:off x="7441485" y="1689592"/>
            <a:ext cx="395755" cy="449288"/>
            <a:chOff x="-16775350" y="3309200"/>
            <a:chExt cx="267800" cy="304025"/>
          </a:xfrm>
        </p:grpSpPr>
        <p:sp>
          <p:nvSpPr>
            <p:cNvPr id="8022" name="Google Shape;8022;p79"/>
            <p:cNvSpPr/>
            <p:nvPr/>
          </p:nvSpPr>
          <p:spPr>
            <a:xfrm>
              <a:off x="-16775350" y="3309200"/>
              <a:ext cx="267800" cy="160675"/>
            </a:xfrm>
            <a:custGeom>
              <a:rect b="b" l="l" r="r" t="t"/>
              <a:pathLst>
                <a:path extrusionOk="0" h="6427" w="10712">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79"/>
            <p:cNvSpPr/>
            <p:nvPr/>
          </p:nvSpPr>
          <p:spPr>
            <a:xfrm>
              <a:off x="-16704475" y="3398975"/>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79"/>
            <p:cNvSpPr/>
            <p:nvPr/>
          </p:nvSpPr>
          <p:spPr>
            <a:xfrm>
              <a:off x="-16707625" y="3487200"/>
              <a:ext cx="129200" cy="126025"/>
            </a:xfrm>
            <a:custGeom>
              <a:rect b="b" l="l" r="r" t="t"/>
              <a:pathLst>
                <a:path extrusionOk="0" h="5041" w="5168">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5" name="Google Shape;8025;p79"/>
          <p:cNvGrpSpPr/>
          <p:nvPr/>
        </p:nvGrpSpPr>
        <p:grpSpPr>
          <a:xfrm>
            <a:off x="7441485" y="2241827"/>
            <a:ext cx="395755" cy="452835"/>
            <a:chOff x="-16775350" y="3683300"/>
            <a:chExt cx="267800" cy="306425"/>
          </a:xfrm>
        </p:grpSpPr>
        <p:sp>
          <p:nvSpPr>
            <p:cNvPr id="8026" name="Google Shape;8026;p79"/>
            <p:cNvSpPr/>
            <p:nvPr/>
          </p:nvSpPr>
          <p:spPr>
            <a:xfrm>
              <a:off x="-16775350" y="3683300"/>
              <a:ext cx="267800" cy="306425"/>
            </a:xfrm>
            <a:custGeom>
              <a:rect b="b" l="l" r="r" t="t"/>
              <a:pathLst>
                <a:path extrusionOk="0" h="12257" w="10712">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79"/>
            <p:cNvSpPr/>
            <p:nvPr/>
          </p:nvSpPr>
          <p:spPr>
            <a:xfrm>
              <a:off x="-16648550" y="3847925"/>
              <a:ext cx="13425" cy="21275"/>
            </a:xfrm>
            <a:custGeom>
              <a:rect b="b" l="l" r="r" t="t"/>
              <a:pathLst>
                <a:path extrusionOk="0" h="851" w="537">
                  <a:moveTo>
                    <a:pt x="284" y="0"/>
                  </a:moveTo>
                  <a:lnTo>
                    <a:pt x="1" y="252"/>
                  </a:lnTo>
                  <a:lnTo>
                    <a:pt x="284" y="851"/>
                  </a:lnTo>
                  <a:lnTo>
                    <a:pt x="536" y="252"/>
                  </a:lnTo>
                  <a:lnTo>
                    <a:pt x="2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79"/>
            <p:cNvSpPr/>
            <p:nvPr/>
          </p:nvSpPr>
          <p:spPr>
            <a:xfrm>
              <a:off x="-16722575" y="3771400"/>
              <a:ext cx="161475" cy="215950"/>
            </a:xfrm>
            <a:custGeom>
              <a:rect b="b" l="l" r="r" t="t"/>
              <a:pathLst>
                <a:path extrusionOk="0" h="8638" w="6459">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9" name="Google Shape;8029;p79"/>
          <p:cNvGrpSpPr/>
          <p:nvPr/>
        </p:nvGrpSpPr>
        <p:grpSpPr>
          <a:xfrm>
            <a:off x="7413536" y="2796870"/>
            <a:ext cx="451653" cy="449288"/>
            <a:chOff x="-16794250" y="4058225"/>
            <a:chExt cx="305625" cy="304025"/>
          </a:xfrm>
        </p:grpSpPr>
        <p:sp>
          <p:nvSpPr>
            <p:cNvPr id="8030" name="Google Shape;8030;p79"/>
            <p:cNvSpPr/>
            <p:nvPr/>
          </p:nvSpPr>
          <p:spPr>
            <a:xfrm>
              <a:off x="-16793475" y="4309475"/>
              <a:ext cx="70925" cy="17350"/>
            </a:xfrm>
            <a:custGeom>
              <a:rect b="b" l="l" r="r" t="t"/>
              <a:pathLst>
                <a:path extrusionOk="0" h="694" w="2837">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79"/>
            <p:cNvSpPr/>
            <p:nvPr/>
          </p:nvSpPr>
          <p:spPr>
            <a:xfrm>
              <a:off x="-16758025" y="4344900"/>
              <a:ext cx="89800" cy="17350"/>
            </a:xfrm>
            <a:custGeom>
              <a:rect b="b" l="l" r="r" t="t"/>
              <a:pathLst>
                <a:path extrusionOk="0" h="694" w="3592">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79"/>
            <p:cNvSpPr/>
            <p:nvPr/>
          </p:nvSpPr>
          <p:spPr>
            <a:xfrm>
              <a:off x="-16615475" y="4344900"/>
              <a:ext cx="89825" cy="17350"/>
            </a:xfrm>
            <a:custGeom>
              <a:rect b="b" l="l" r="r" t="t"/>
              <a:pathLst>
                <a:path extrusionOk="0" h="694" w="3593">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79"/>
            <p:cNvSpPr/>
            <p:nvPr/>
          </p:nvSpPr>
          <p:spPr>
            <a:xfrm>
              <a:off x="-16561900" y="4309475"/>
              <a:ext cx="71700" cy="17350"/>
            </a:xfrm>
            <a:custGeom>
              <a:rect b="b" l="l" r="r" t="t"/>
              <a:pathLst>
                <a:path extrusionOk="0" h="694" w="2868">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79"/>
            <p:cNvSpPr/>
            <p:nvPr/>
          </p:nvSpPr>
          <p:spPr>
            <a:xfrm>
              <a:off x="-16704475" y="4309475"/>
              <a:ext cx="125275" cy="17350"/>
            </a:xfrm>
            <a:custGeom>
              <a:rect b="b" l="l" r="r" t="t"/>
              <a:pathLst>
                <a:path extrusionOk="0" h="694" w="5011">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79"/>
            <p:cNvSpPr/>
            <p:nvPr/>
          </p:nvSpPr>
          <p:spPr>
            <a:xfrm>
              <a:off x="-16704475" y="4074750"/>
              <a:ext cx="126050" cy="165425"/>
            </a:xfrm>
            <a:custGeom>
              <a:rect b="b" l="l" r="r" t="t"/>
              <a:pathLst>
                <a:path extrusionOk="0" h="6617" w="5042">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79"/>
            <p:cNvSpPr/>
            <p:nvPr/>
          </p:nvSpPr>
          <p:spPr>
            <a:xfrm>
              <a:off x="-16725725" y="4237800"/>
              <a:ext cx="164625" cy="53575"/>
            </a:xfrm>
            <a:custGeom>
              <a:rect b="b" l="l" r="r" t="t"/>
              <a:pathLst>
                <a:path extrusionOk="0" h="2143" w="6585">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79"/>
            <p:cNvSpPr/>
            <p:nvPr/>
          </p:nvSpPr>
          <p:spPr>
            <a:xfrm>
              <a:off x="-16559550" y="4058225"/>
              <a:ext cx="70925" cy="233150"/>
            </a:xfrm>
            <a:custGeom>
              <a:rect b="b" l="l" r="r" t="t"/>
              <a:pathLst>
                <a:path extrusionOk="0" h="9326" w="2837">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79"/>
            <p:cNvSpPr/>
            <p:nvPr/>
          </p:nvSpPr>
          <p:spPr>
            <a:xfrm>
              <a:off x="-16794250" y="4059000"/>
              <a:ext cx="70900" cy="232375"/>
            </a:xfrm>
            <a:custGeom>
              <a:rect b="b" l="l" r="r" t="t"/>
              <a:pathLst>
                <a:path extrusionOk="0" h="9295" w="2836">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39" name="Google Shape;8039;p79"/>
          <p:cNvSpPr/>
          <p:nvPr/>
        </p:nvSpPr>
        <p:spPr>
          <a:xfrm>
            <a:off x="7992205" y="1689084"/>
            <a:ext cx="452798" cy="450470"/>
          </a:xfrm>
          <a:custGeom>
            <a:rect b="b" l="l" r="r" t="t"/>
            <a:pathLst>
              <a:path extrusionOk="0" h="12193" w="12256">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40" name="Google Shape;8040;p79"/>
          <p:cNvGrpSpPr/>
          <p:nvPr/>
        </p:nvGrpSpPr>
        <p:grpSpPr>
          <a:xfrm>
            <a:off x="2414953" y="1689573"/>
            <a:ext cx="457453" cy="449325"/>
            <a:chOff x="-20199150" y="3317850"/>
            <a:chExt cx="309550" cy="304050"/>
          </a:xfrm>
        </p:grpSpPr>
        <p:sp>
          <p:nvSpPr>
            <p:cNvPr id="8041" name="Google Shape;8041;p79"/>
            <p:cNvSpPr/>
            <p:nvPr/>
          </p:nvSpPr>
          <p:spPr>
            <a:xfrm>
              <a:off x="-20161350" y="3507675"/>
              <a:ext cx="68550" cy="43325"/>
            </a:xfrm>
            <a:custGeom>
              <a:rect b="b" l="l" r="r" t="t"/>
              <a:pathLst>
                <a:path extrusionOk="0" h="1733" w="2742">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79"/>
            <p:cNvSpPr/>
            <p:nvPr/>
          </p:nvSpPr>
          <p:spPr>
            <a:xfrm>
              <a:off x="-20161350" y="3389525"/>
              <a:ext cx="68550" cy="43350"/>
            </a:xfrm>
            <a:custGeom>
              <a:rect b="b" l="l" r="r" t="t"/>
              <a:pathLst>
                <a:path extrusionOk="0" h="1734" w="2742">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79"/>
            <p:cNvSpPr/>
            <p:nvPr/>
          </p:nvSpPr>
          <p:spPr>
            <a:xfrm>
              <a:off x="-20199150" y="3443075"/>
              <a:ext cx="97675" cy="53225"/>
            </a:xfrm>
            <a:custGeom>
              <a:rect b="b" l="l" r="r" t="t"/>
              <a:pathLst>
                <a:path extrusionOk="0" h="2129" w="3907">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79"/>
            <p:cNvSpPr/>
            <p:nvPr/>
          </p:nvSpPr>
          <p:spPr>
            <a:xfrm>
              <a:off x="-20091250" y="3479325"/>
              <a:ext cx="92175" cy="142575"/>
            </a:xfrm>
            <a:custGeom>
              <a:rect b="b" l="l" r="r" t="t"/>
              <a:pathLst>
                <a:path extrusionOk="0" h="5703" w="3687">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79"/>
            <p:cNvSpPr/>
            <p:nvPr/>
          </p:nvSpPr>
          <p:spPr>
            <a:xfrm>
              <a:off x="-20090475" y="3317850"/>
              <a:ext cx="91400" cy="142575"/>
            </a:xfrm>
            <a:custGeom>
              <a:rect b="b" l="l" r="r" t="t"/>
              <a:pathLst>
                <a:path extrusionOk="0" h="5703" w="3656">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79"/>
            <p:cNvSpPr/>
            <p:nvPr/>
          </p:nvSpPr>
          <p:spPr>
            <a:xfrm>
              <a:off x="-19984925" y="3389525"/>
              <a:ext cx="94550" cy="107925"/>
            </a:xfrm>
            <a:custGeom>
              <a:rect b="b" l="l" r="r" t="t"/>
              <a:pathLst>
                <a:path extrusionOk="0" h="4317" w="3782">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79"/>
            <p:cNvSpPr/>
            <p:nvPr/>
          </p:nvSpPr>
          <p:spPr>
            <a:xfrm>
              <a:off x="-19984125" y="3514750"/>
              <a:ext cx="94525" cy="107150"/>
            </a:xfrm>
            <a:custGeom>
              <a:rect b="b" l="l" r="r" t="t"/>
              <a:pathLst>
                <a:path extrusionOk="0" h="4286" w="3781">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8" name="Google Shape;8048;p79"/>
          <p:cNvGrpSpPr/>
          <p:nvPr/>
        </p:nvGrpSpPr>
        <p:grpSpPr>
          <a:xfrm>
            <a:off x="2417281" y="2242861"/>
            <a:ext cx="452798" cy="450766"/>
            <a:chOff x="-20199150" y="3693150"/>
            <a:chExt cx="306400" cy="305025"/>
          </a:xfrm>
        </p:grpSpPr>
        <p:sp>
          <p:nvSpPr>
            <p:cNvPr id="8049" name="Google Shape;8049;p79"/>
            <p:cNvSpPr/>
            <p:nvPr/>
          </p:nvSpPr>
          <p:spPr>
            <a:xfrm>
              <a:off x="-20182625" y="3762250"/>
              <a:ext cx="227650" cy="212650"/>
            </a:xfrm>
            <a:custGeom>
              <a:rect b="b" l="l" r="r" t="t"/>
              <a:pathLst>
                <a:path extrusionOk="0" h="8506" w="9106">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79"/>
            <p:cNvSpPr/>
            <p:nvPr/>
          </p:nvSpPr>
          <p:spPr>
            <a:xfrm>
              <a:off x="-20077075" y="3785225"/>
              <a:ext cx="97700" cy="91075"/>
            </a:xfrm>
            <a:custGeom>
              <a:rect b="b" l="l" r="r" t="t"/>
              <a:pathLst>
                <a:path extrusionOk="0" h="3643" w="3908">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79"/>
            <p:cNvSpPr/>
            <p:nvPr/>
          </p:nvSpPr>
          <p:spPr>
            <a:xfrm>
              <a:off x="-20051875" y="3693150"/>
              <a:ext cx="159125" cy="176850"/>
            </a:xfrm>
            <a:custGeom>
              <a:rect b="b" l="l" r="r" t="t"/>
              <a:pathLst>
                <a:path extrusionOk="0" h="7074" w="6365">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79"/>
            <p:cNvSpPr/>
            <p:nvPr/>
          </p:nvSpPr>
          <p:spPr>
            <a:xfrm>
              <a:off x="-20155825" y="3861300"/>
              <a:ext cx="92950" cy="92175"/>
            </a:xfrm>
            <a:custGeom>
              <a:rect b="b" l="l" r="r" t="t"/>
              <a:pathLst>
                <a:path extrusionOk="0" h="3687" w="3718">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79"/>
            <p:cNvSpPr/>
            <p:nvPr/>
          </p:nvSpPr>
          <p:spPr>
            <a:xfrm>
              <a:off x="-20199150" y="3918025"/>
              <a:ext cx="81150" cy="80150"/>
            </a:xfrm>
            <a:custGeom>
              <a:rect b="b" l="l" r="r" t="t"/>
              <a:pathLst>
                <a:path extrusionOk="0" h="3206" w="3246">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79"/>
            <p:cNvSpPr/>
            <p:nvPr/>
          </p:nvSpPr>
          <p:spPr>
            <a:xfrm>
              <a:off x="-20173950" y="3880200"/>
              <a:ext cx="92175" cy="92200"/>
            </a:xfrm>
            <a:custGeom>
              <a:rect b="b" l="l" r="r" t="t"/>
              <a:pathLst>
                <a:path extrusionOk="0" h="3688" w="3687">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5" name="Google Shape;8055;p79"/>
          <p:cNvGrpSpPr/>
          <p:nvPr/>
        </p:nvGrpSpPr>
        <p:grpSpPr>
          <a:xfrm>
            <a:off x="2417854" y="2795687"/>
            <a:ext cx="451653" cy="451653"/>
            <a:chOff x="-20197575" y="4066875"/>
            <a:chExt cx="305625" cy="305625"/>
          </a:xfrm>
        </p:grpSpPr>
        <p:sp>
          <p:nvSpPr>
            <p:cNvPr id="8056" name="Google Shape;8056;p79"/>
            <p:cNvSpPr/>
            <p:nvPr/>
          </p:nvSpPr>
          <p:spPr>
            <a:xfrm>
              <a:off x="-20089675" y="4066875"/>
              <a:ext cx="89025" cy="92175"/>
            </a:xfrm>
            <a:custGeom>
              <a:rect b="b" l="l" r="r" t="t"/>
              <a:pathLst>
                <a:path extrusionOk="0" h="3687" w="3561">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79"/>
            <p:cNvSpPr/>
            <p:nvPr/>
          </p:nvSpPr>
          <p:spPr>
            <a:xfrm>
              <a:off x="-20024300" y="4085775"/>
              <a:ext cx="132350" cy="125250"/>
            </a:xfrm>
            <a:custGeom>
              <a:rect b="b" l="l" r="r" t="t"/>
              <a:pathLst>
                <a:path extrusionOk="0" h="5010" w="5294">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79"/>
            <p:cNvSpPr/>
            <p:nvPr/>
          </p:nvSpPr>
          <p:spPr>
            <a:xfrm>
              <a:off x="-19983350" y="4263775"/>
              <a:ext cx="18925" cy="18150"/>
            </a:xfrm>
            <a:custGeom>
              <a:rect b="b" l="l" r="r" t="t"/>
              <a:pathLst>
                <a:path extrusionOk="0" h="726" w="757">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79"/>
            <p:cNvSpPr/>
            <p:nvPr/>
          </p:nvSpPr>
          <p:spPr>
            <a:xfrm>
              <a:off x="-20035325" y="4228350"/>
              <a:ext cx="125250" cy="143350"/>
            </a:xfrm>
            <a:custGeom>
              <a:rect b="b" l="l" r="r" t="t"/>
              <a:pathLst>
                <a:path extrusionOk="0" h="5734" w="501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79"/>
            <p:cNvSpPr/>
            <p:nvPr/>
          </p:nvSpPr>
          <p:spPr>
            <a:xfrm>
              <a:off x="-20054225" y="4175575"/>
              <a:ext cx="18125" cy="125250"/>
            </a:xfrm>
            <a:custGeom>
              <a:rect b="b" l="l" r="r" t="t"/>
              <a:pathLst>
                <a:path extrusionOk="0" h="5010" w="725">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79"/>
            <p:cNvSpPr/>
            <p:nvPr/>
          </p:nvSpPr>
          <p:spPr>
            <a:xfrm>
              <a:off x="-20197575" y="4085775"/>
              <a:ext cx="132350" cy="125250"/>
            </a:xfrm>
            <a:custGeom>
              <a:rect b="b" l="l" r="r" t="t"/>
              <a:pathLst>
                <a:path extrusionOk="0" h="5010" w="5294">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79"/>
            <p:cNvSpPr/>
            <p:nvPr/>
          </p:nvSpPr>
          <p:spPr>
            <a:xfrm>
              <a:off x="-20179475" y="4229925"/>
              <a:ext cx="125275" cy="142575"/>
            </a:xfrm>
            <a:custGeom>
              <a:rect b="b" l="l" r="r" t="t"/>
              <a:pathLst>
                <a:path extrusionOk="0" h="5703" w="5011">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79"/>
            <p:cNvSpPr/>
            <p:nvPr/>
          </p:nvSpPr>
          <p:spPr>
            <a:xfrm>
              <a:off x="-20125125" y="4263775"/>
              <a:ext cx="18150" cy="18150"/>
            </a:xfrm>
            <a:custGeom>
              <a:rect b="b" l="l" r="r" t="t"/>
              <a:pathLst>
                <a:path extrusionOk="0" h="726" w="726">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4" name="Google Shape;8064;p79"/>
          <p:cNvGrpSpPr/>
          <p:nvPr/>
        </p:nvGrpSpPr>
        <p:grpSpPr>
          <a:xfrm>
            <a:off x="5200071" y="1687520"/>
            <a:ext cx="449325" cy="453426"/>
            <a:chOff x="-18271050" y="3333200"/>
            <a:chExt cx="304050" cy="306825"/>
          </a:xfrm>
        </p:grpSpPr>
        <p:sp>
          <p:nvSpPr>
            <p:cNvPr id="8065" name="Google Shape;8065;p79"/>
            <p:cNvSpPr/>
            <p:nvPr/>
          </p:nvSpPr>
          <p:spPr>
            <a:xfrm>
              <a:off x="-18271050" y="3407650"/>
              <a:ext cx="63025" cy="79575"/>
            </a:xfrm>
            <a:custGeom>
              <a:rect b="b" l="l" r="r" t="t"/>
              <a:pathLst>
                <a:path extrusionOk="0" h="3183" w="2521">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79"/>
            <p:cNvSpPr/>
            <p:nvPr/>
          </p:nvSpPr>
          <p:spPr>
            <a:xfrm>
              <a:off x="-18030050" y="3406850"/>
              <a:ext cx="63050" cy="79575"/>
            </a:xfrm>
            <a:custGeom>
              <a:rect b="b" l="l" r="r" t="t"/>
              <a:pathLst>
                <a:path extrusionOk="0" h="3183" w="2522">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79"/>
            <p:cNvSpPr/>
            <p:nvPr/>
          </p:nvSpPr>
          <p:spPr>
            <a:xfrm>
              <a:off x="-18136375" y="3549400"/>
              <a:ext cx="35475" cy="32325"/>
            </a:xfrm>
            <a:custGeom>
              <a:rect b="b" l="l" r="r" t="t"/>
              <a:pathLst>
                <a:path extrusionOk="0" h="1293" w="1419">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79"/>
            <p:cNvSpPr/>
            <p:nvPr/>
          </p:nvSpPr>
          <p:spPr>
            <a:xfrm>
              <a:off x="-18233250" y="3423625"/>
              <a:ext cx="230800" cy="216400"/>
            </a:xfrm>
            <a:custGeom>
              <a:rect b="b" l="l" r="r" t="t"/>
              <a:pathLst>
                <a:path extrusionOk="0" h="8656" w="9232">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79"/>
            <p:cNvSpPr/>
            <p:nvPr/>
          </p:nvSpPr>
          <p:spPr>
            <a:xfrm>
              <a:off x="-18231675" y="3333200"/>
              <a:ext cx="220575" cy="125650"/>
            </a:xfrm>
            <a:custGeom>
              <a:rect b="b" l="l" r="r" t="t"/>
              <a:pathLst>
                <a:path extrusionOk="0" h="5026" w="8823">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0" name="Google Shape;8070;p79"/>
          <p:cNvGrpSpPr/>
          <p:nvPr/>
        </p:nvGrpSpPr>
        <p:grpSpPr>
          <a:xfrm>
            <a:off x="5200644" y="2244171"/>
            <a:ext cx="448180" cy="448143"/>
            <a:chOff x="-18270275" y="3710875"/>
            <a:chExt cx="303275" cy="303250"/>
          </a:xfrm>
        </p:grpSpPr>
        <p:sp>
          <p:nvSpPr>
            <p:cNvPr id="8071" name="Google Shape;8071;p79"/>
            <p:cNvSpPr/>
            <p:nvPr/>
          </p:nvSpPr>
          <p:spPr>
            <a:xfrm>
              <a:off x="-18240325" y="3896975"/>
              <a:ext cx="59875" cy="71475"/>
            </a:xfrm>
            <a:custGeom>
              <a:rect b="b" l="l" r="r" t="t"/>
              <a:pathLst>
                <a:path extrusionOk="0" h="2859" w="2395">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79"/>
            <p:cNvSpPr/>
            <p:nvPr/>
          </p:nvSpPr>
          <p:spPr>
            <a:xfrm>
              <a:off x="-18254500" y="3765100"/>
              <a:ext cx="267800" cy="249025"/>
            </a:xfrm>
            <a:custGeom>
              <a:rect b="b" l="l" r="r" t="t"/>
              <a:pathLst>
                <a:path extrusionOk="0" h="9961" w="10712">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79"/>
            <p:cNvSpPr/>
            <p:nvPr/>
          </p:nvSpPr>
          <p:spPr>
            <a:xfrm>
              <a:off x="-18057600" y="3896625"/>
              <a:ext cx="61450" cy="71825"/>
            </a:xfrm>
            <a:custGeom>
              <a:rect b="b" l="l" r="r" t="t"/>
              <a:pathLst>
                <a:path extrusionOk="0" h="2873" w="2458">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79"/>
            <p:cNvSpPr/>
            <p:nvPr/>
          </p:nvSpPr>
          <p:spPr>
            <a:xfrm>
              <a:off x="-18127700" y="3949125"/>
              <a:ext cx="18125" cy="16975"/>
            </a:xfrm>
            <a:custGeom>
              <a:rect b="b" l="l" r="r" t="t"/>
              <a:pathLst>
                <a:path extrusionOk="0" h="679" w="725">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79"/>
            <p:cNvSpPr/>
            <p:nvPr/>
          </p:nvSpPr>
          <p:spPr>
            <a:xfrm>
              <a:off x="-18270275" y="3710875"/>
              <a:ext cx="107150" cy="98475"/>
            </a:xfrm>
            <a:custGeom>
              <a:rect b="b" l="l" r="r" t="t"/>
              <a:pathLst>
                <a:path extrusionOk="0" h="3939" w="4286">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79"/>
            <p:cNvSpPr/>
            <p:nvPr/>
          </p:nvSpPr>
          <p:spPr>
            <a:xfrm>
              <a:off x="-18074925" y="3710875"/>
              <a:ext cx="107925" cy="99275"/>
            </a:xfrm>
            <a:custGeom>
              <a:rect b="b" l="l" r="r" t="t"/>
              <a:pathLst>
                <a:path extrusionOk="0" h="3971" w="4317">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7" name="Google Shape;8077;p79"/>
          <p:cNvGrpSpPr/>
          <p:nvPr/>
        </p:nvGrpSpPr>
        <p:grpSpPr>
          <a:xfrm>
            <a:off x="5254196" y="2797422"/>
            <a:ext cx="341076" cy="448180"/>
            <a:chOff x="-18234025" y="4084200"/>
            <a:chExt cx="230800" cy="303275"/>
          </a:xfrm>
        </p:grpSpPr>
        <p:sp>
          <p:nvSpPr>
            <p:cNvPr id="8078" name="Google Shape;8078;p79"/>
            <p:cNvSpPr/>
            <p:nvPr/>
          </p:nvSpPr>
          <p:spPr>
            <a:xfrm>
              <a:off x="-18234025" y="4246450"/>
              <a:ext cx="230800" cy="141025"/>
            </a:xfrm>
            <a:custGeom>
              <a:rect b="b" l="l" r="r" t="t"/>
              <a:pathLst>
                <a:path extrusionOk="0" h="5641" w="9232">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79"/>
            <p:cNvSpPr/>
            <p:nvPr/>
          </p:nvSpPr>
          <p:spPr>
            <a:xfrm>
              <a:off x="-18200175" y="4156675"/>
              <a:ext cx="161500" cy="87450"/>
            </a:xfrm>
            <a:custGeom>
              <a:rect b="b" l="l" r="r" t="t"/>
              <a:pathLst>
                <a:path extrusionOk="0" h="3498" w="646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79"/>
            <p:cNvSpPr/>
            <p:nvPr/>
          </p:nvSpPr>
          <p:spPr>
            <a:xfrm>
              <a:off x="-18211200" y="4084200"/>
              <a:ext cx="185125" cy="71700"/>
            </a:xfrm>
            <a:custGeom>
              <a:rect b="b" l="l" r="r" t="t"/>
              <a:pathLst>
                <a:path extrusionOk="0" h="2868" w="7405">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1" name="Google Shape;8081;p79"/>
          <p:cNvGrpSpPr/>
          <p:nvPr/>
        </p:nvGrpSpPr>
        <p:grpSpPr>
          <a:xfrm>
            <a:off x="2366751" y="3341641"/>
            <a:ext cx="449325" cy="450470"/>
            <a:chOff x="-16419350" y="3308400"/>
            <a:chExt cx="304050" cy="304825"/>
          </a:xfrm>
        </p:grpSpPr>
        <p:sp>
          <p:nvSpPr>
            <p:cNvPr id="8082" name="Google Shape;8082;p79"/>
            <p:cNvSpPr/>
            <p:nvPr/>
          </p:nvSpPr>
          <p:spPr>
            <a:xfrm>
              <a:off x="-16222450" y="3344625"/>
              <a:ext cx="53600" cy="67775"/>
            </a:xfrm>
            <a:custGeom>
              <a:rect b="b" l="l" r="r" t="t"/>
              <a:pathLst>
                <a:path extrusionOk="0" h="2711" w="2144">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79"/>
            <p:cNvSpPr/>
            <p:nvPr/>
          </p:nvSpPr>
          <p:spPr>
            <a:xfrm>
              <a:off x="-16365000" y="3346200"/>
              <a:ext cx="52800" cy="66975"/>
            </a:xfrm>
            <a:custGeom>
              <a:rect b="b" l="l" r="r" t="t"/>
              <a:pathLst>
                <a:path extrusionOk="0" h="2679" w="2112">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79"/>
            <p:cNvSpPr/>
            <p:nvPr/>
          </p:nvSpPr>
          <p:spPr>
            <a:xfrm>
              <a:off x="-16419350" y="3417100"/>
              <a:ext cx="142575" cy="160700"/>
            </a:xfrm>
            <a:custGeom>
              <a:rect b="b" l="l" r="r" t="t"/>
              <a:pathLst>
                <a:path extrusionOk="0" h="6428" w="5703">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79"/>
            <p:cNvSpPr/>
            <p:nvPr/>
          </p:nvSpPr>
          <p:spPr>
            <a:xfrm>
              <a:off x="-16258675" y="3417100"/>
              <a:ext cx="143375" cy="161475"/>
            </a:xfrm>
            <a:custGeom>
              <a:rect b="b" l="l" r="r" t="t"/>
              <a:pathLst>
                <a:path extrusionOk="0" h="6459" w="5735">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79"/>
            <p:cNvSpPr/>
            <p:nvPr/>
          </p:nvSpPr>
          <p:spPr>
            <a:xfrm>
              <a:off x="-16310650" y="3308400"/>
              <a:ext cx="86650" cy="155975"/>
            </a:xfrm>
            <a:custGeom>
              <a:rect b="b" l="l" r="r" t="t"/>
              <a:pathLst>
                <a:path extrusionOk="0" h="6239" w="3466">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79"/>
            <p:cNvSpPr/>
            <p:nvPr/>
          </p:nvSpPr>
          <p:spPr>
            <a:xfrm>
              <a:off x="-16327975" y="3589575"/>
              <a:ext cx="51200" cy="23650"/>
            </a:xfrm>
            <a:custGeom>
              <a:rect b="b" l="l" r="r" t="t"/>
              <a:pathLst>
                <a:path extrusionOk="0" h="946" w="2048">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79"/>
            <p:cNvSpPr/>
            <p:nvPr/>
          </p:nvSpPr>
          <p:spPr>
            <a:xfrm>
              <a:off x="-16258675" y="3589575"/>
              <a:ext cx="51225" cy="23650"/>
            </a:xfrm>
            <a:custGeom>
              <a:rect b="b" l="l" r="r" t="t"/>
              <a:pathLst>
                <a:path extrusionOk="0" h="946" w="2049">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9" name="Google Shape;8089;p79"/>
          <p:cNvGrpSpPr/>
          <p:nvPr/>
        </p:nvGrpSpPr>
        <p:grpSpPr>
          <a:xfrm>
            <a:off x="4638306" y="3340423"/>
            <a:ext cx="395755" cy="452872"/>
            <a:chOff x="-16401225" y="3683275"/>
            <a:chExt cx="267800" cy="306450"/>
          </a:xfrm>
        </p:grpSpPr>
        <p:sp>
          <p:nvSpPr>
            <p:cNvPr id="8090" name="Google Shape;8090;p79"/>
            <p:cNvSpPr/>
            <p:nvPr/>
          </p:nvSpPr>
          <p:spPr>
            <a:xfrm>
              <a:off x="-16257875" y="3826650"/>
              <a:ext cx="70900" cy="72500"/>
            </a:xfrm>
            <a:custGeom>
              <a:rect b="b" l="l" r="r" t="t"/>
              <a:pathLst>
                <a:path extrusionOk="0" h="2900" w="2836">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79"/>
            <p:cNvSpPr/>
            <p:nvPr/>
          </p:nvSpPr>
          <p:spPr>
            <a:xfrm>
              <a:off x="-16275200" y="3832375"/>
              <a:ext cx="16550" cy="16350"/>
            </a:xfrm>
            <a:custGeom>
              <a:rect b="b" l="l" r="r" t="t"/>
              <a:pathLst>
                <a:path extrusionOk="0" h="654" w="662">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79"/>
            <p:cNvSpPr/>
            <p:nvPr/>
          </p:nvSpPr>
          <p:spPr>
            <a:xfrm>
              <a:off x="-16347675" y="3825875"/>
              <a:ext cx="70900" cy="70900"/>
            </a:xfrm>
            <a:custGeom>
              <a:rect b="b" l="l" r="r" t="t"/>
              <a:pathLst>
                <a:path extrusionOk="0" h="2836" w="2836">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79"/>
            <p:cNvSpPr/>
            <p:nvPr/>
          </p:nvSpPr>
          <p:spPr>
            <a:xfrm>
              <a:off x="-16338225" y="3907775"/>
              <a:ext cx="35475" cy="81950"/>
            </a:xfrm>
            <a:custGeom>
              <a:rect b="b" l="l" r="r" t="t"/>
              <a:pathLst>
                <a:path extrusionOk="0" h="3278" w="1419">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79"/>
            <p:cNvSpPr/>
            <p:nvPr/>
          </p:nvSpPr>
          <p:spPr>
            <a:xfrm>
              <a:off x="-16231900" y="3906200"/>
              <a:ext cx="35475" cy="81150"/>
            </a:xfrm>
            <a:custGeom>
              <a:rect b="b" l="l" r="r" t="t"/>
              <a:pathLst>
                <a:path extrusionOk="0" h="3246" w="1419">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79"/>
            <p:cNvSpPr/>
            <p:nvPr/>
          </p:nvSpPr>
          <p:spPr>
            <a:xfrm>
              <a:off x="-16285450" y="3891250"/>
              <a:ext cx="35475" cy="59875"/>
            </a:xfrm>
            <a:custGeom>
              <a:rect b="b" l="l" r="r" t="t"/>
              <a:pathLst>
                <a:path extrusionOk="0" h="2395" w="1419">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79"/>
            <p:cNvSpPr/>
            <p:nvPr/>
          </p:nvSpPr>
          <p:spPr>
            <a:xfrm>
              <a:off x="-16401225" y="3683275"/>
              <a:ext cx="267800" cy="249725"/>
            </a:xfrm>
            <a:custGeom>
              <a:rect b="b" l="l" r="r" t="t"/>
              <a:pathLst>
                <a:path extrusionOk="0" h="9989" w="10712">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7" name="Google Shape;8097;p79"/>
          <p:cNvGrpSpPr/>
          <p:nvPr/>
        </p:nvGrpSpPr>
        <p:grpSpPr>
          <a:xfrm>
            <a:off x="8003755" y="2797062"/>
            <a:ext cx="450470" cy="448180"/>
            <a:chOff x="-16419350" y="4058200"/>
            <a:chExt cx="304825" cy="303275"/>
          </a:xfrm>
        </p:grpSpPr>
        <p:sp>
          <p:nvSpPr>
            <p:cNvPr id="8098" name="Google Shape;8098;p79"/>
            <p:cNvSpPr/>
            <p:nvPr/>
          </p:nvSpPr>
          <p:spPr>
            <a:xfrm>
              <a:off x="-16347675" y="4202350"/>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79"/>
            <p:cNvSpPr/>
            <p:nvPr/>
          </p:nvSpPr>
          <p:spPr>
            <a:xfrm>
              <a:off x="-16400450" y="416690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79"/>
            <p:cNvSpPr/>
            <p:nvPr/>
          </p:nvSpPr>
          <p:spPr>
            <a:xfrm>
              <a:off x="-16389425" y="4058200"/>
              <a:ext cx="220575" cy="106950"/>
            </a:xfrm>
            <a:custGeom>
              <a:rect b="b" l="l" r="r" t="t"/>
              <a:pathLst>
                <a:path extrusionOk="0" h="4278" w="8823">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79"/>
            <p:cNvSpPr/>
            <p:nvPr/>
          </p:nvSpPr>
          <p:spPr>
            <a:xfrm>
              <a:off x="-16298850" y="4178725"/>
              <a:ext cx="41000" cy="47275"/>
            </a:xfrm>
            <a:custGeom>
              <a:rect b="b" l="l" r="r" t="t"/>
              <a:pathLst>
                <a:path extrusionOk="0" h="1891" w="164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79"/>
            <p:cNvSpPr/>
            <p:nvPr/>
          </p:nvSpPr>
          <p:spPr>
            <a:xfrm>
              <a:off x="-16246075" y="4178725"/>
              <a:ext cx="41775" cy="55150"/>
            </a:xfrm>
            <a:custGeom>
              <a:rect b="b" l="l" r="r" t="t"/>
              <a:pathLst>
                <a:path extrusionOk="0" h="2206" w="1671">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79"/>
            <p:cNvSpPr/>
            <p:nvPr/>
          </p:nvSpPr>
          <p:spPr>
            <a:xfrm>
              <a:off x="-16419350" y="4122000"/>
              <a:ext cx="304050" cy="188725"/>
            </a:xfrm>
            <a:custGeom>
              <a:rect b="b" l="l" r="r" t="t"/>
              <a:pathLst>
                <a:path extrusionOk="0" h="7549" w="12162">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79"/>
            <p:cNvSpPr/>
            <p:nvPr/>
          </p:nvSpPr>
          <p:spPr>
            <a:xfrm>
              <a:off x="-16419350" y="4263775"/>
              <a:ext cx="304825" cy="97700"/>
            </a:xfrm>
            <a:custGeom>
              <a:rect b="b" l="l" r="r" t="t"/>
              <a:pathLst>
                <a:path extrusionOk="0" h="3908" w="12193">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5" name="Google Shape;8105;p79"/>
          <p:cNvGrpSpPr/>
          <p:nvPr/>
        </p:nvGrpSpPr>
        <p:grpSpPr>
          <a:xfrm>
            <a:off x="4030643" y="3343080"/>
            <a:ext cx="450507" cy="447589"/>
            <a:chOff x="-15296200" y="3326900"/>
            <a:chExt cx="304850" cy="302875"/>
          </a:xfrm>
        </p:grpSpPr>
        <p:sp>
          <p:nvSpPr>
            <p:cNvPr id="8106" name="Google Shape;8106;p79"/>
            <p:cNvSpPr/>
            <p:nvPr/>
          </p:nvSpPr>
          <p:spPr>
            <a:xfrm>
              <a:off x="-15182775" y="3326900"/>
              <a:ext cx="77200" cy="157175"/>
            </a:xfrm>
            <a:custGeom>
              <a:rect b="b" l="l" r="r" t="t"/>
              <a:pathLst>
                <a:path extrusionOk="0" h="6287" w="3088">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79"/>
            <p:cNvSpPr/>
            <p:nvPr/>
          </p:nvSpPr>
          <p:spPr>
            <a:xfrm>
              <a:off x="-15260825" y="3363175"/>
              <a:ext cx="108800" cy="199650"/>
            </a:xfrm>
            <a:custGeom>
              <a:rect b="b" l="l" r="r" t="t"/>
              <a:pathLst>
                <a:path extrusionOk="0" h="7986" w="4352">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79"/>
            <p:cNvSpPr/>
            <p:nvPr/>
          </p:nvSpPr>
          <p:spPr>
            <a:xfrm>
              <a:off x="-15135525" y="3362475"/>
              <a:ext cx="109325" cy="200350"/>
            </a:xfrm>
            <a:custGeom>
              <a:rect b="b" l="l" r="r" t="t"/>
              <a:pathLst>
                <a:path extrusionOk="0" h="8014" w="4373">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79"/>
            <p:cNvSpPr/>
            <p:nvPr/>
          </p:nvSpPr>
          <p:spPr>
            <a:xfrm>
              <a:off x="-15296200" y="3416600"/>
              <a:ext cx="143375" cy="213175"/>
            </a:xfrm>
            <a:custGeom>
              <a:rect b="b" l="l" r="r" t="t"/>
              <a:pathLst>
                <a:path extrusionOk="0" h="8527" w="5735">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79"/>
            <p:cNvSpPr/>
            <p:nvPr/>
          </p:nvSpPr>
          <p:spPr>
            <a:xfrm>
              <a:off x="-15134725" y="3416100"/>
              <a:ext cx="143375" cy="213675"/>
            </a:xfrm>
            <a:custGeom>
              <a:rect b="b" l="l" r="r" t="t"/>
              <a:pathLst>
                <a:path extrusionOk="0" h="8547" w="5735">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1" name="Google Shape;8111;p79"/>
          <p:cNvGrpSpPr/>
          <p:nvPr/>
        </p:nvGrpSpPr>
        <p:grpSpPr>
          <a:xfrm>
            <a:off x="2946296" y="1706881"/>
            <a:ext cx="486566" cy="414708"/>
            <a:chOff x="-19835275" y="3330250"/>
            <a:chExt cx="329250" cy="280625"/>
          </a:xfrm>
        </p:grpSpPr>
        <p:sp>
          <p:nvSpPr>
            <p:cNvPr id="8112" name="Google Shape;8112;p79"/>
            <p:cNvSpPr/>
            <p:nvPr/>
          </p:nvSpPr>
          <p:spPr>
            <a:xfrm>
              <a:off x="-19768325" y="3361750"/>
              <a:ext cx="197725" cy="249125"/>
            </a:xfrm>
            <a:custGeom>
              <a:rect b="b" l="l" r="r" t="t"/>
              <a:pathLst>
                <a:path extrusionOk="0" h="9965" w="7909">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79"/>
            <p:cNvSpPr/>
            <p:nvPr/>
          </p:nvSpPr>
          <p:spPr>
            <a:xfrm>
              <a:off x="-19622625" y="3330250"/>
              <a:ext cx="116600" cy="189250"/>
            </a:xfrm>
            <a:custGeom>
              <a:rect b="b" l="l" r="r" t="t"/>
              <a:pathLst>
                <a:path extrusionOk="0" h="7570" w="4664">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79"/>
            <p:cNvSpPr/>
            <p:nvPr/>
          </p:nvSpPr>
          <p:spPr>
            <a:xfrm>
              <a:off x="-19835275" y="3330250"/>
              <a:ext cx="116600" cy="189250"/>
            </a:xfrm>
            <a:custGeom>
              <a:rect b="b" l="l" r="r" t="t"/>
              <a:pathLst>
                <a:path extrusionOk="0" h="7570" w="4664">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5" name="Google Shape;8115;p79"/>
          <p:cNvGrpSpPr/>
          <p:nvPr/>
        </p:nvGrpSpPr>
        <p:grpSpPr>
          <a:xfrm>
            <a:off x="2964325" y="2243470"/>
            <a:ext cx="450507" cy="449547"/>
            <a:chOff x="-19822675" y="3692750"/>
            <a:chExt cx="304850" cy="304200"/>
          </a:xfrm>
        </p:grpSpPr>
        <p:sp>
          <p:nvSpPr>
            <p:cNvPr id="8116" name="Google Shape;8116;p79"/>
            <p:cNvSpPr/>
            <p:nvPr/>
          </p:nvSpPr>
          <p:spPr>
            <a:xfrm>
              <a:off x="-19715550" y="3692750"/>
              <a:ext cx="90600" cy="60675"/>
            </a:xfrm>
            <a:custGeom>
              <a:rect b="b" l="l" r="r" t="t"/>
              <a:pathLst>
                <a:path extrusionOk="0" h="2427" w="3624">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79"/>
            <p:cNvSpPr/>
            <p:nvPr/>
          </p:nvSpPr>
          <p:spPr>
            <a:xfrm>
              <a:off x="-19660425" y="3766200"/>
              <a:ext cx="142600" cy="230750"/>
            </a:xfrm>
            <a:custGeom>
              <a:rect b="b" l="l" r="r" t="t"/>
              <a:pathLst>
                <a:path extrusionOk="0" h="9230" w="5704">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79"/>
            <p:cNvSpPr/>
            <p:nvPr/>
          </p:nvSpPr>
          <p:spPr>
            <a:xfrm>
              <a:off x="-19728150" y="3763650"/>
              <a:ext cx="114225" cy="54375"/>
            </a:xfrm>
            <a:custGeom>
              <a:rect b="b" l="l" r="r" t="t"/>
              <a:pathLst>
                <a:path extrusionOk="0" h="2175" w="4569">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79"/>
            <p:cNvSpPr/>
            <p:nvPr/>
          </p:nvSpPr>
          <p:spPr>
            <a:xfrm>
              <a:off x="-19695075" y="3868400"/>
              <a:ext cx="48075" cy="110300"/>
            </a:xfrm>
            <a:custGeom>
              <a:rect b="b" l="l" r="r" t="t"/>
              <a:pathLst>
                <a:path extrusionOk="0" h="4412" w="1923">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79"/>
            <p:cNvSpPr/>
            <p:nvPr/>
          </p:nvSpPr>
          <p:spPr>
            <a:xfrm>
              <a:off x="-19822675" y="3764250"/>
              <a:ext cx="142575" cy="229550"/>
            </a:xfrm>
            <a:custGeom>
              <a:rect b="b" l="l" r="r" t="t"/>
              <a:pathLst>
                <a:path extrusionOk="0" h="9182" w="5703">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1" name="Google Shape;8121;p79"/>
          <p:cNvGrpSpPr/>
          <p:nvPr/>
        </p:nvGrpSpPr>
        <p:grpSpPr>
          <a:xfrm>
            <a:off x="2964916" y="2796278"/>
            <a:ext cx="449325" cy="450470"/>
            <a:chOff x="-19822675" y="4066875"/>
            <a:chExt cx="304050" cy="304825"/>
          </a:xfrm>
        </p:grpSpPr>
        <p:sp>
          <p:nvSpPr>
            <p:cNvPr id="8122" name="Google Shape;8122;p79"/>
            <p:cNvSpPr/>
            <p:nvPr/>
          </p:nvSpPr>
          <p:spPr>
            <a:xfrm>
              <a:off x="-19803775" y="4086925"/>
              <a:ext cx="71700" cy="68975"/>
            </a:xfrm>
            <a:custGeom>
              <a:rect b="b" l="l" r="r" t="t"/>
              <a:pathLst>
                <a:path extrusionOk="0" h="2759" w="2868">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79"/>
            <p:cNvSpPr/>
            <p:nvPr/>
          </p:nvSpPr>
          <p:spPr>
            <a:xfrm>
              <a:off x="-19822675" y="4174775"/>
              <a:ext cx="304050" cy="124475"/>
            </a:xfrm>
            <a:custGeom>
              <a:rect b="b" l="l" r="r" t="t"/>
              <a:pathLst>
                <a:path extrusionOk="0" h="4979" w="12162">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79"/>
            <p:cNvSpPr/>
            <p:nvPr/>
          </p:nvSpPr>
          <p:spPr>
            <a:xfrm>
              <a:off x="-19732100" y="4066875"/>
              <a:ext cx="122100" cy="89825"/>
            </a:xfrm>
            <a:custGeom>
              <a:rect b="b" l="l" r="r" t="t"/>
              <a:pathLst>
                <a:path extrusionOk="0" h="3593" w="4884">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79"/>
            <p:cNvSpPr/>
            <p:nvPr/>
          </p:nvSpPr>
          <p:spPr>
            <a:xfrm>
              <a:off x="-19609225" y="4087725"/>
              <a:ext cx="71700" cy="69750"/>
            </a:xfrm>
            <a:custGeom>
              <a:rect b="b" l="l" r="r" t="t"/>
              <a:pathLst>
                <a:path extrusionOk="0" h="2790" w="2868">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79"/>
            <p:cNvSpPr/>
            <p:nvPr/>
          </p:nvSpPr>
          <p:spPr>
            <a:xfrm>
              <a:off x="-19643875" y="4308675"/>
              <a:ext cx="70900" cy="44125"/>
            </a:xfrm>
            <a:custGeom>
              <a:rect b="b" l="l" r="r" t="t"/>
              <a:pathLst>
                <a:path extrusionOk="0" h="1765" w="2836">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79"/>
            <p:cNvSpPr/>
            <p:nvPr/>
          </p:nvSpPr>
          <p:spPr>
            <a:xfrm>
              <a:off x="-19581650" y="4292925"/>
              <a:ext cx="63025" cy="78775"/>
            </a:xfrm>
            <a:custGeom>
              <a:rect b="b" l="l" r="r" t="t"/>
              <a:pathLst>
                <a:path extrusionOk="0" h="3151" w="2521">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8" name="Google Shape;8128;p79"/>
          <p:cNvGrpSpPr/>
          <p:nvPr/>
        </p:nvGrpSpPr>
        <p:grpSpPr>
          <a:xfrm>
            <a:off x="5773985" y="1689571"/>
            <a:ext cx="399302" cy="449325"/>
            <a:chOff x="-17878825" y="3334400"/>
            <a:chExt cx="270200" cy="304050"/>
          </a:xfrm>
        </p:grpSpPr>
        <p:sp>
          <p:nvSpPr>
            <p:cNvPr id="8129" name="Google Shape;8129;p79"/>
            <p:cNvSpPr/>
            <p:nvPr/>
          </p:nvSpPr>
          <p:spPr>
            <a:xfrm>
              <a:off x="-17683475" y="3334400"/>
              <a:ext cx="74850" cy="74050"/>
            </a:xfrm>
            <a:custGeom>
              <a:rect b="b" l="l" r="r" t="t"/>
              <a:pathLst>
                <a:path extrusionOk="0" h="2962" w="2994">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79"/>
            <p:cNvSpPr/>
            <p:nvPr/>
          </p:nvSpPr>
          <p:spPr>
            <a:xfrm>
              <a:off x="-17752000" y="3513975"/>
              <a:ext cx="16550" cy="16550"/>
            </a:xfrm>
            <a:custGeom>
              <a:rect b="b" l="l" r="r" t="t"/>
              <a:pathLst>
                <a:path extrusionOk="0" h="662" w="662">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79"/>
            <p:cNvSpPr/>
            <p:nvPr/>
          </p:nvSpPr>
          <p:spPr>
            <a:xfrm>
              <a:off x="-17860700" y="3405275"/>
              <a:ext cx="107150" cy="206225"/>
            </a:xfrm>
            <a:custGeom>
              <a:rect b="b" l="l" r="r" t="t"/>
              <a:pathLst>
                <a:path extrusionOk="0" h="8249" w="4286">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79"/>
            <p:cNvSpPr/>
            <p:nvPr/>
          </p:nvSpPr>
          <p:spPr>
            <a:xfrm>
              <a:off x="-17735475" y="3405275"/>
              <a:ext cx="107150" cy="206475"/>
            </a:xfrm>
            <a:custGeom>
              <a:rect b="b" l="l" r="r" t="t"/>
              <a:pathLst>
                <a:path extrusionOk="0" h="8259" w="4286">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79"/>
            <p:cNvSpPr/>
            <p:nvPr/>
          </p:nvSpPr>
          <p:spPr>
            <a:xfrm>
              <a:off x="-17812650" y="3353300"/>
              <a:ext cx="136275" cy="144150"/>
            </a:xfrm>
            <a:custGeom>
              <a:rect b="b" l="l" r="r" t="t"/>
              <a:pathLst>
                <a:path extrusionOk="0" h="5766" w="5451">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79"/>
            <p:cNvSpPr/>
            <p:nvPr/>
          </p:nvSpPr>
          <p:spPr>
            <a:xfrm>
              <a:off x="-17770900" y="3614000"/>
              <a:ext cx="52775" cy="24450"/>
            </a:xfrm>
            <a:custGeom>
              <a:rect b="b" l="l" r="r" t="t"/>
              <a:pathLst>
                <a:path extrusionOk="0" h="978" w="2111">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79"/>
            <p:cNvSpPr/>
            <p:nvPr/>
          </p:nvSpPr>
          <p:spPr>
            <a:xfrm>
              <a:off x="-17878825" y="3334400"/>
              <a:ext cx="74075" cy="74050"/>
            </a:xfrm>
            <a:custGeom>
              <a:rect b="b" l="l" r="r" t="t"/>
              <a:pathLst>
                <a:path extrusionOk="0" h="2962" w="2963">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6" name="Google Shape;8136;p79"/>
          <p:cNvGrpSpPr/>
          <p:nvPr/>
        </p:nvGrpSpPr>
        <p:grpSpPr>
          <a:xfrm>
            <a:off x="5747809" y="2242416"/>
            <a:ext cx="451653" cy="451653"/>
            <a:chOff x="-17896150" y="3709300"/>
            <a:chExt cx="305625" cy="305625"/>
          </a:xfrm>
        </p:grpSpPr>
        <p:sp>
          <p:nvSpPr>
            <p:cNvPr id="8137" name="Google Shape;8137;p79"/>
            <p:cNvSpPr/>
            <p:nvPr/>
          </p:nvSpPr>
          <p:spPr>
            <a:xfrm>
              <a:off x="-17896150" y="3709300"/>
              <a:ext cx="54375" cy="77200"/>
            </a:xfrm>
            <a:custGeom>
              <a:rect b="b" l="l" r="r" t="t"/>
              <a:pathLst>
                <a:path extrusionOk="0" h="3088" w="2175">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79"/>
            <p:cNvSpPr/>
            <p:nvPr/>
          </p:nvSpPr>
          <p:spPr>
            <a:xfrm>
              <a:off x="-17877250" y="3801075"/>
              <a:ext cx="286725" cy="213850"/>
            </a:xfrm>
            <a:custGeom>
              <a:rect b="b" l="l" r="r" t="t"/>
              <a:pathLst>
                <a:path extrusionOk="0" h="8554" w="11469">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79"/>
            <p:cNvSpPr/>
            <p:nvPr/>
          </p:nvSpPr>
          <p:spPr>
            <a:xfrm>
              <a:off x="-17783500" y="3763075"/>
              <a:ext cx="191400" cy="194350"/>
            </a:xfrm>
            <a:custGeom>
              <a:rect b="b" l="l" r="r" t="t"/>
              <a:pathLst>
                <a:path extrusionOk="0" h="7774" w="7656">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79"/>
            <p:cNvSpPr/>
            <p:nvPr/>
          </p:nvSpPr>
          <p:spPr>
            <a:xfrm>
              <a:off x="-17825250" y="3710075"/>
              <a:ext cx="54375" cy="76425"/>
            </a:xfrm>
            <a:custGeom>
              <a:rect b="b" l="l" r="r" t="t"/>
              <a:pathLst>
                <a:path extrusionOk="0" h="3057" w="2175">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1" name="Google Shape;8141;p79"/>
          <p:cNvGrpSpPr/>
          <p:nvPr/>
        </p:nvGrpSpPr>
        <p:grpSpPr>
          <a:xfrm>
            <a:off x="5775740" y="2795686"/>
            <a:ext cx="395792" cy="451653"/>
            <a:chOff x="-17878025" y="4082625"/>
            <a:chExt cx="267825" cy="305625"/>
          </a:xfrm>
        </p:grpSpPr>
        <p:sp>
          <p:nvSpPr>
            <p:cNvPr id="8142" name="Google Shape;8142;p79"/>
            <p:cNvSpPr/>
            <p:nvPr/>
          </p:nvSpPr>
          <p:spPr>
            <a:xfrm>
              <a:off x="-17660650" y="4191325"/>
              <a:ext cx="50450" cy="52000"/>
            </a:xfrm>
            <a:custGeom>
              <a:rect b="b" l="l" r="r" t="t"/>
              <a:pathLst>
                <a:path extrusionOk="0" h="2080" w="2018">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79"/>
            <p:cNvSpPr/>
            <p:nvPr/>
          </p:nvSpPr>
          <p:spPr>
            <a:xfrm>
              <a:off x="-17716575" y="4084200"/>
              <a:ext cx="88250" cy="103200"/>
            </a:xfrm>
            <a:custGeom>
              <a:rect b="b" l="l" r="r" t="t"/>
              <a:pathLst>
                <a:path extrusionOk="0" h="4128" w="353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79"/>
            <p:cNvSpPr/>
            <p:nvPr/>
          </p:nvSpPr>
          <p:spPr>
            <a:xfrm>
              <a:off x="-17860700" y="4082625"/>
              <a:ext cx="90600" cy="104000"/>
            </a:xfrm>
            <a:custGeom>
              <a:rect b="b" l="l" r="r" t="t"/>
              <a:pathLst>
                <a:path extrusionOk="0" h="4160" w="3624">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79"/>
            <p:cNvSpPr/>
            <p:nvPr/>
          </p:nvSpPr>
          <p:spPr>
            <a:xfrm>
              <a:off x="-17752000" y="4281300"/>
              <a:ext cx="16550" cy="16375"/>
            </a:xfrm>
            <a:custGeom>
              <a:rect b="b" l="l" r="r" t="t"/>
              <a:pathLst>
                <a:path extrusionOk="0" h="655" w="662">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79"/>
            <p:cNvSpPr/>
            <p:nvPr/>
          </p:nvSpPr>
          <p:spPr>
            <a:xfrm>
              <a:off x="-17825250" y="4173200"/>
              <a:ext cx="161475" cy="161500"/>
            </a:xfrm>
            <a:custGeom>
              <a:rect b="b" l="l" r="r" t="t"/>
              <a:pathLst>
                <a:path extrusionOk="0" h="6460" w="6459">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79"/>
            <p:cNvSpPr/>
            <p:nvPr/>
          </p:nvSpPr>
          <p:spPr>
            <a:xfrm>
              <a:off x="-17787450" y="4293725"/>
              <a:ext cx="84300" cy="94525"/>
            </a:xfrm>
            <a:custGeom>
              <a:rect b="b" l="l" r="r" t="t"/>
              <a:pathLst>
                <a:path extrusionOk="0" h="3781" w="3372">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79"/>
            <p:cNvSpPr/>
            <p:nvPr/>
          </p:nvSpPr>
          <p:spPr>
            <a:xfrm>
              <a:off x="-17878025" y="4191325"/>
              <a:ext cx="49650" cy="52000"/>
            </a:xfrm>
            <a:custGeom>
              <a:rect b="b" l="l" r="r" t="t"/>
              <a:pathLst>
                <a:path extrusionOk="0" h="2080" w="1986">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9" name="Google Shape;8149;p79"/>
          <p:cNvGrpSpPr/>
          <p:nvPr/>
        </p:nvGrpSpPr>
        <p:grpSpPr>
          <a:xfrm>
            <a:off x="2919632" y="3355015"/>
            <a:ext cx="450507" cy="423722"/>
            <a:chOff x="-16044450" y="3317850"/>
            <a:chExt cx="304850" cy="286725"/>
          </a:xfrm>
        </p:grpSpPr>
        <p:sp>
          <p:nvSpPr>
            <p:cNvPr id="8150" name="Google Shape;8150;p79"/>
            <p:cNvSpPr/>
            <p:nvPr/>
          </p:nvSpPr>
          <p:spPr>
            <a:xfrm>
              <a:off x="-15873525" y="3317850"/>
              <a:ext cx="133925" cy="115025"/>
            </a:xfrm>
            <a:custGeom>
              <a:rect b="b" l="l" r="r" t="t"/>
              <a:pathLst>
                <a:path extrusionOk="0" h="4601" w="5357">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79"/>
            <p:cNvSpPr/>
            <p:nvPr/>
          </p:nvSpPr>
          <p:spPr>
            <a:xfrm>
              <a:off x="-15915275" y="3459625"/>
              <a:ext cx="44125" cy="54375"/>
            </a:xfrm>
            <a:custGeom>
              <a:rect b="b" l="l" r="r" t="t"/>
              <a:pathLst>
                <a:path extrusionOk="0" h="2175" w="1765">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79"/>
            <p:cNvSpPr/>
            <p:nvPr/>
          </p:nvSpPr>
          <p:spPr>
            <a:xfrm>
              <a:off x="-16009000" y="3372200"/>
              <a:ext cx="232375" cy="232375"/>
            </a:xfrm>
            <a:custGeom>
              <a:rect b="b" l="l" r="r" t="t"/>
              <a:pathLst>
                <a:path extrusionOk="0" h="9295" w="9295">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79"/>
            <p:cNvSpPr/>
            <p:nvPr/>
          </p:nvSpPr>
          <p:spPr>
            <a:xfrm>
              <a:off x="-16044450" y="3317850"/>
              <a:ext cx="133150" cy="115025"/>
            </a:xfrm>
            <a:custGeom>
              <a:rect b="b" l="l" r="r" t="t"/>
              <a:pathLst>
                <a:path extrusionOk="0" h="4601" w="5326">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54" name="Google Shape;8154;p79"/>
          <p:cNvSpPr/>
          <p:nvPr/>
        </p:nvSpPr>
        <p:spPr>
          <a:xfrm>
            <a:off x="5164353" y="3341975"/>
            <a:ext cx="448180" cy="450507"/>
          </a:xfrm>
          <a:custGeom>
            <a:rect b="b" l="l" r="r" t="t"/>
            <a:pathLst>
              <a:path extrusionOk="0" h="12194" w="12131">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55" name="Google Shape;8155;p79"/>
          <p:cNvGrpSpPr/>
          <p:nvPr/>
        </p:nvGrpSpPr>
        <p:grpSpPr>
          <a:xfrm>
            <a:off x="8042149" y="2243724"/>
            <a:ext cx="373662" cy="449030"/>
            <a:chOff x="-16018450" y="4058400"/>
            <a:chExt cx="252850" cy="303850"/>
          </a:xfrm>
        </p:grpSpPr>
        <p:sp>
          <p:nvSpPr>
            <p:cNvPr id="8156" name="Google Shape;8156;p79"/>
            <p:cNvSpPr/>
            <p:nvPr/>
          </p:nvSpPr>
          <p:spPr>
            <a:xfrm>
              <a:off x="-15927875" y="4129900"/>
              <a:ext cx="88250" cy="89025"/>
            </a:xfrm>
            <a:custGeom>
              <a:rect b="b" l="l" r="r" t="t"/>
              <a:pathLst>
                <a:path extrusionOk="0" h="3561" w="353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79"/>
            <p:cNvSpPr/>
            <p:nvPr/>
          </p:nvSpPr>
          <p:spPr>
            <a:xfrm>
              <a:off x="-16002700" y="4058400"/>
              <a:ext cx="237100" cy="233575"/>
            </a:xfrm>
            <a:custGeom>
              <a:rect b="b" l="l" r="r" t="t"/>
              <a:pathLst>
                <a:path extrusionOk="0" h="9343" w="9484">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79"/>
            <p:cNvSpPr/>
            <p:nvPr/>
          </p:nvSpPr>
          <p:spPr>
            <a:xfrm>
              <a:off x="-16018450" y="4253550"/>
              <a:ext cx="129200" cy="108700"/>
            </a:xfrm>
            <a:custGeom>
              <a:rect b="b" l="l" r="r" t="t"/>
              <a:pathLst>
                <a:path extrusionOk="0" h="4348" w="5168">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79"/>
            <p:cNvSpPr/>
            <p:nvPr/>
          </p:nvSpPr>
          <p:spPr>
            <a:xfrm>
              <a:off x="-15876675" y="4254325"/>
              <a:ext cx="107925" cy="90600"/>
            </a:xfrm>
            <a:custGeom>
              <a:rect b="b" l="l" r="r" t="t"/>
              <a:pathLst>
                <a:path extrusionOk="0" h="3624" w="4317">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60" name="Google Shape;8160;p79"/>
          <p:cNvSpPr/>
          <p:nvPr/>
        </p:nvSpPr>
        <p:spPr>
          <a:xfrm>
            <a:off x="6274865" y="3343157"/>
            <a:ext cx="449288" cy="448143"/>
          </a:xfrm>
          <a:custGeom>
            <a:rect b="b" l="l" r="r" t="t"/>
            <a:pathLst>
              <a:path extrusionOk="0" h="12130" w="12161">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164" name="Shape 8164"/>
        <p:cNvGrpSpPr/>
        <p:nvPr/>
      </p:nvGrpSpPr>
      <p:grpSpPr>
        <a:xfrm>
          <a:off x="0" y="0"/>
          <a:ext cx="0" cy="0"/>
          <a:chOff x="0" y="0"/>
          <a:chExt cx="0" cy="0"/>
        </a:xfrm>
      </p:grpSpPr>
      <p:sp>
        <p:nvSpPr>
          <p:cNvPr id="8165" name="Google Shape;8165;p80"/>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8166" name="Google Shape;8166;p80"/>
          <p:cNvGrpSpPr/>
          <p:nvPr/>
        </p:nvGrpSpPr>
        <p:grpSpPr>
          <a:xfrm>
            <a:off x="845901" y="1689241"/>
            <a:ext cx="442337" cy="419623"/>
            <a:chOff x="-6696925" y="3272575"/>
            <a:chExt cx="307200" cy="291425"/>
          </a:xfrm>
        </p:grpSpPr>
        <p:sp>
          <p:nvSpPr>
            <p:cNvPr id="8167" name="Google Shape;8167;p80"/>
            <p:cNvSpPr/>
            <p:nvPr/>
          </p:nvSpPr>
          <p:spPr>
            <a:xfrm>
              <a:off x="-6696925" y="3371400"/>
              <a:ext cx="220575" cy="192600"/>
            </a:xfrm>
            <a:custGeom>
              <a:rect b="b" l="l" r="r" t="t"/>
              <a:pathLst>
                <a:path extrusionOk="0" h="7704" w="8823">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80"/>
            <p:cNvSpPr/>
            <p:nvPr/>
          </p:nvSpPr>
          <p:spPr>
            <a:xfrm>
              <a:off x="-6621300" y="3272575"/>
              <a:ext cx="231575" cy="194950"/>
            </a:xfrm>
            <a:custGeom>
              <a:rect b="b" l="l" r="r" t="t"/>
              <a:pathLst>
                <a:path extrusionOk="0" h="7798" w="9263">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9" name="Google Shape;8169;p80"/>
          <p:cNvGrpSpPr/>
          <p:nvPr/>
        </p:nvGrpSpPr>
        <p:grpSpPr>
          <a:xfrm>
            <a:off x="845884" y="2204636"/>
            <a:ext cx="442373" cy="420775"/>
            <a:chOff x="-6690625" y="3631325"/>
            <a:chExt cx="307225" cy="292225"/>
          </a:xfrm>
        </p:grpSpPr>
        <p:sp>
          <p:nvSpPr>
            <p:cNvPr id="8170" name="Google Shape;8170;p80"/>
            <p:cNvSpPr/>
            <p:nvPr/>
          </p:nvSpPr>
          <p:spPr>
            <a:xfrm>
              <a:off x="-6690625" y="3631325"/>
              <a:ext cx="222925" cy="292225"/>
            </a:xfrm>
            <a:custGeom>
              <a:rect b="b" l="l" r="r" t="t"/>
              <a:pathLst>
                <a:path extrusionOk="0" h="11689" w="8917">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80"/>
            <p:cNvSpPr/>
            <p:nvPr/>
          </p:nvSpPr>
          <p:spPr>
            <a:xfrm>
              <a:off x="-6604350" y="3832175"/>
              <a:ext cx="58675" cy="56550"/>
            </a:xfrm>
            <a:custGeom>
              <a:rect b="b" l="l" r="r" t="t"/>
              <a:pathLst>
                <a:path extrusionOk="0" h="2262" w="2347">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80"/>
            <p:cNvSpPr/>
            <p:nvPr/>
          </p:nvSpPr>
          <p:spPr>
            <a:xfrm>
              <a:off x="-6470875" y="3684775"/>
              <a:ext cx="87475" cy="71800"/>
            </a:xfrm>
            <a:custGeom>
              <a:rect b="b" l="l" r="r" t="t"/>
              <a:pathLst>
                <a:path extrusionOk="0" h="2872" w="3499">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80"/>
            <p:cNvSpPr/>
            <p:nvPr/>
          </p:nvSpPr>
          <p:spPr>
            <a:xfrm>
              <a:off x="-6578775" y="3721900"/>
              <a:ext cx="143375" cy="143375"/>
            </a:xfrm>
            <a:custGeom>
              <a:rect b="b" l="l" r="r" t="t"/>
              <a:pathLst>
                <a:path extrusionOk="0" h="5735" w="5735">
                  <a:moveTo>
                    <a:pt x="3813" y="1"/>
                  </a:moveTo>
                  <a:lnTo>
                    <a:pt x="1" y="3813"/>
                  </a:lnTo>
                  <a:lnTo>
                    <a:pt x="1922" y="5734"/>
                  </a:lnTo>
                  <a:lnTo>
                    <a:pt x="4474" y="3183"/>
                  </a:lnTo>
                  <a:lnTo>
                    <a:pt x="5734" y="1922"/>
                  </a:lnTo>
                  <a:lnTo>
                    <a:pt x="38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80"/>
            <p:cNvSpPr/>
            <p:nvPr/>
          </p:nvSpPr>
          <p:spPr>
            <a:xfrm>
              <a:off x="-6685100" y="3636850"/>
              <a:ext cx="47275" cy="46475"/>
            </a:xfrm>
            <a:custGeom>
              <a:rect b="b" l="l" r="r" t="t"/>
              <a:pathLst>
                <a:path extrusionOk="0" h="1859" w="1891">
                  <a:moveTo>
                    <a:pt x="1891" y="0"/>
                  </a:moveTo>
                  <a:lnTo>
                    <a:pt x="0" y="1859"/>
                  </a:lnTo>
                  <a:lnTo>
                    <a:pt x="1891" y="1859"/>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5" name="Google Shape;8175;p80"/>
          <p:cNvGrpSpPr/>
          <p:nvPr/>
        </p:nvGrpSpPr>
        <p:grpSpPr>
          <a:xfrm>
            <a:off x="868005" y="2756972"/>
            <a:ext cx="421927" cy="419371"/>
            <a:chOff x="-6689825" y="3992050"/>
            <a:chExt cx="293025" cy="291250"/>
          </a:xfrm>
        </p:grpSpPr>
        <p:sp>
          <p:nvSpPr>
            <p:cNvPr id="8176" name="Google Shape;8176;p80"/>
            <p:cNvSpPr/>
            <p:nvPr/>
          </p:nvSpPr>
          <p:spPr>
            <a:xfrm>
              <a:off x="-6547275" y="3992050"/>
              <a:ext cx="30750" cy="65400"/>
            </a:xfrm>
            <a:custGeom>
              <a:rect b="b" l="l" r="r" t="t"/>
              <a:pathLst>
                <a:path extrusionOk="0" h="2616" w="1230">
                  <a:moveTo>
                    <a:pt x="1229" y="1"/>
                  </a:moveTo>
                  <a:cubicBezTo>
                    <a:pt x="757" y="379"/>
                    <a:pt x="284" y="1355"/>
                    <a:pt x="1" y="2616"/>
                  </a:cubicBezTo>
                  <a:lnTo>
                    <a:pt x="1229" y="2616"/>
                  </a:ln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80"/>
            <p:cNvSpPr/>
            <p:nvPr/>
          </p:nvSpPr>
          <p:spPr>
            <a:xfrm>
              <a:off x="-6547275" y="4143275"/>
              <a:ext cx="30750" cy="64600"/>
            </a:xfrm>
            <a:custGeom>
              <a:rect b="b" l="l" r="r" t="t"/>
              <a:pathLst>
                <a:path extrusionOk="0" h="2584" w="1230">
                  <a:moveTo>
                    <a:pt x="1" y="1"/>
                  </a:moveTo>
                  <a:cubicBezTo>
                    <a:pt x="284" y="1261"/>
                    <a:pt x="757" y="2237"/>
                    <a:pt x="1229" y="2584"/>
                  </a:cubicBez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80"/>
            <p:cNvSpPr/>
            <p:nvPr/>
          </p:nvSpPr>
          <p:spPr>
            <a:xfrm>
              <a:off x="-6551200" y="4073975"/>
              <a:ext cx="34675" cy="51200"/>
            </a:xfrm>
            <a:custGeom>
              <a:rect b="b" l="l" r="r" t="t"/>
              <a:pathLst>
                <a:path extrusionOk="0" h="2048" w="1387">
                  <a:moveTo>
                    <a:pt x="63" y="0"/>
                  </a:moveTo>
                  <a:cubicBezTo>
                    <a:pt x="0" y="725"/>
                    <a:pt x="0" y="1355"/>
                    <a:pt x="63" y="2048"/>
                  </a:cubicBezTo>
                  <a:lnTo>
                    <a:pt x="1386" y="2048"/>
                  </a:lnTo>
                  <a:lnTo>
                    <a:pt x="13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80"/>
            <p:cNvSpPr/>
            <p:nvPr/>
          </p:nvSpPr>
          <p:spPr>
            <a:xfrm>
              <a:off x="-6475600" y="3994425"/>
              <a:ext cx="70125" cy="63025"/>
            </a:xfrm>
            <a:custGeom>
              <a:rect b="b" l="l" r="r" t="t"/>
              <a:pathLst>
                <a:path extrusionOk="0" h="2521" w="2805">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80"/>
            <p:cNvSpPr/>
            <p:nvPr/>
          </p:nvSpPr>
          <p:spPr>
            <a:xfrm>
              <a:off x="-6449600" y="4073975"/>
              <a:ext cx="52800" cy="51200"/>
            </a:xfrm>
            <a:custGeom>
              <a:rect b="b" l="l" r="r" t="t"/>
              <a:pathLst>
                <a:path extrusionOk="0" h="2048" w="2112">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80"/>
            <p:cNvSpPr/>
            <p:nvPr/>
          </p:nvSpPr>
          <p:spPr>
            <a:xfrm>
              <a:off x="-6500000" y="3992050"/>
              <a:ext cx="30725" cy="65400"/>
            </a:xfrm>
            <a:custGeom>
              <a:rect b="b" l="l" r="r" t="t"/>
              <a:pathLst>
                <a:path extrusionOk="0" h="2616" w="1229">
                  <a:moveTo>
                    <a:pt x="0" y="1"/>
                  </a:moveTo>
                  <a:lnTo>
                    <a:pt x="0" y="2616"/>
                  </a:lnTo>
                  <a:lnTo>
                    <a:pt x="1229" y="2616"/>
                  </a:lnTo>
                  <a:cubicBezTo>
                    <a:pt x="977" y="1355"/>
                    <a:pt x="473" y="379"/>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80"/>
            <p:cNvSpPr/>
            <p:nvPr/>
          </p:nvSpPr>
          <p:spPr>
            <a:xfrm>
              <a:off x="-6500000" y="4143275"/>
              <a:ext cx="30725" cy="64600"/>
            </a:xfrm>
            <a:custGeom>
              <a:rect b="b" l="l" r="r" t="t"/>
              <a:pathLst>
                <a:path extrusionOk="0" h="2584" w="1229">
                  <a:moveTo>
                    <a:pt x="0" y="1"/>
                  </a:moveTo>
                  <a:lnTo>
                    <a:pt x="0" y="2584"/>
                  </a:lnTo>
                  <a:cubicBezTo>
                    <a:pt x="473" y="2237"/>
                    <a:pt x="945" y="126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80"/>
            <p:cNvSpPr/>
            <p:nvPr/>
          </p:nvSpPr>
          <p:spPr>
            <a:xfrm>
              <a:off x="-6689825" y="4141700"/>
              <a:ext cx="149675" cy="141600"/>
            </a:xfrm>
            <a:custGeom>
              <a:rect b="b" l="l" r="r" t="t"/>
              <a:pathLst>
                <a:path extrusionOk="0" h="5664" w="5987">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80"/>
            <p:cNvSpPr/>
            <p:nvPr/>
          </p:nvSpPr>
          <p:spPr>
            <a:xfrm>
              <a:off x="-6475600" y="4141700"/>
              <a:ext cx="70125" cy="64600"/>
            </a:xfrm>
            <a:custGeom>
              <a:rect b="b" l="l" r="r" t="t"/>
              <a:pathLst>
                <a:path extrusionOk="0" h="2584" w="2805">
                  <a:moveTo>
                    <a:pt x="946" y="1"/>
                  </a:moveTo>
                  <a:cubicBezTo>
                    <a:pt x="757" y="1040"/>
                    <a:pt x="442" y="1954"/>
                    <a:pt x="1" y="2584"/>
                  </a:cubicBezTo>
                  <a:cubicBezTo>
                    <a:pt x="1261" y="2174"/>
                    <a:pt x="2301" y="1229"/>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80"/>
            <p:cNvSpPr/>
            <p:nvPr/>
          </p:nvSpPr>
          <p:spPr>
            <a:xfrm>
              <a:off x="-6618950" y="4073975"/>
              <a:ext cx="52025" cy="51200"/>
            </a:xfrm>
            <a:custGeom>
              <a:rect b="b" l="l" r="r" t="t"/>
              <a:pathLst>
                <a:path extrusionOk="0" h="2048" w="2081">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80"/>
            <p:cNvSpPr/>
            <p:nvPr/>
          </p:nvSpPr>
          <p:spPr>
            <a:xfrm>
              <a:off x="-6610275" y="3992850"/>
              <a:ext cx="70125" cy="63025"/>
            </a:xfrm>
            <a:custGeom>
              <a:rect b="b" l="l" r="r" t="t"/>
              <a:pathLst>
                <a:path extrusionOk="0" h="2521" w="2805">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80"/>
            <p:cNvSpPr/>
            <p:nvPr/>
          </p:nvSpPr>
          <p:spPr>
            <a:xfrm>
              <a:off x="-6500000" y="4073975"/>
              <a:ext cx="35450" cy="51200"/>
            </a:xfrm>
            <a:custGeom>
              <a:rect b="b" l="l" r="r" t="t"/>
              <a:pathLst>
                <a:path extrusionOk="0" h="2048" w="1418">
                  <a:moveTo>
                    <a:pt x="0" y="0"/>
                  </a:moveTo>
                  <a:lnTo>
                    <a:pt x="0" y="2048"/>
                  </a:lnTo>
                  <a:lnTo>
                    <a:pt x="1292" y="2048"/>
                  </a:lnTo>
                  <a:cubicBezTo>
                    <a:pt x="1418" y="1355"/>
                    <a:pt x="1418" y="725"/>
                    <a:pt x="12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88" name="Google Shape;8188;p80"/>
          <p:cNvSpPr/>
          <p:nvPr/>
        </p:nvSpPr>
        <p:spPr>
          <a:xfrm>
            <a:off x="3545854" y="1689199"/>
            <a:ext cx="434634" cy="419227"/>
          </a:xfrm>
          <a:custGeom>
            <a:rect b="b" l="l" r="r" t="t"/>
            <a:pathLst>
              <a:path extrusionOk="0" h="11646" w="12074">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89" name="Google Shape;8189;p80"/>
          <p:cNvGrpSpPr/>
          <p:nvPr/>
        </p:nvGrpSpPr>
        <p:grpSpPr>
          <a:xfrm>
            <a:off x="3551317" y="2205192"/>
            <a:ext cx="423043" cy="419659"/>
            <a:chOff x="-4837325" y="3612425"/>
            <a:chExt cx="293800" cy="291450"/>
          </a:xfrm>
        </p:grpSpPr>
        <p:sp>
          <p:nvSpPr>
            <p:cNvPr id="8190" name="Google Shape;8190;p80"/>
            <p:cNvSpPr/>
            <p:nvPr/>
          </p:nvSpPr>
          <p:spPr>
            <a:xfrm>
              <a:off x="-4836550" y="3612425"/>
              <a:ext cx="293025" cy="170925"/>
            </a:xfrm>
            <a:custGeom>
              <a:rect b="b" l="l" r="r" t="t"/>
              <a:pathLst>
                <a:path extrusionOk="0" h="6837" w="11721">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80"/>
            <p:cNvSpPr/>
            <p:nvPr/>
          </p:nvSpPr>
          <p:spPr>
            <a:xfrm>
              <a:off x="-4837325" y="3743950"/>
              <a:ext cx="291425" cy="159925"/>
            </a:xfrm>
            <a:custGeom>
              <a:rect b="b" l="l" r="r" t="t"/>
              <a:pathLst>
                <a:path extrusionOk="0" h="6397" w="11657">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80"/>
            <p:cNvSpPr/>
            <p:nvPr/>
          </p:nvSpPr>
          <p:spPr>
            <a:xfrm>
              <a:off x="-4716825" y="3799075"/>
              <a:ext cx="51225" cy="18950"/>
            </a:xfrm>
            <a:custGeom>
              <a:rect b="b" l="l" r="r" t="t"/>
              <a:pathLst>
                <a:path extrusionOk="0" h="758" w="2049">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3" name="Google Shape;8193;p80"/>
          <p:cNvGrpSpPr/>
          <p:nvPr/>
        </p:nvGrpSpPr>
        <p:grpSpPr>
          <a:xfrm>
            <a:off x="3564349" y="2756826"/>
            <a:ext cx="420775" cy="419659"/>
            <a:chOff x="-4837325" y="3971575"/>
            <a:chExt cx="292225" cy="291450"/>
          </a:xfrm>
        </p:grpSpPr>
        <p:sp>
          <p:nvSpPr>
            <p:cNvPr id="8194" name="Google Shape;8194;p80"/>
            <p:cNvSpPr/>
            <p:nvPr/>
          </p:nvSpPr>
          <p:spPr>
            <a:xfrm>
              <a:off x="-4734150" y="4073975"/>
              <a:ext cx="86650" cy="86650"/>
            </a:xfrm>
            <a:custGeom>
              <a:rect b="b" l="l" r="r" t="t"/>
              <a:pathLst>
                <a:path extrusionOk="0" h="3466" w="3466">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80"/>
            <p:cNvSpPr/>
            <p:nvPr/>
          </p:nvSpPr>
          <p:spPr>
            <a:xfrm>
              <a:off x="-4700300" y="4108625"/>
              <a:ext cx="18950" cy="17350"/>
            </a:xfrm>
            <a:custGeom>
              <a:rect b="b" l="l" r="r" t="t"/>
              <a:pathLst>
                <a:path extrusionOk="0" h="694" w="758">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80"/>
            <p:cNvSpPr/>
            <p:nvPr/>
          </p:nvSpPr>
          <p:spPr>
            <a:xfrm>
              <a:off x="-4748325" y="3971575"/>
              <a:ext cx="203225" cy="204025"/>
            </a:xfrm>
            <a:custGeom>
              <a:rect b="b" l="l" r="r" t="t"/>
              <a:pathLst>
                <a:path extrusionOk="0" h="8161" w="8129">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80"/>
            <p:cNvSpPr/>
            <p:nvPr/>
          </p:nvSpPr>
          <p:spPr>
            <a:xfrm>
              <a:off x="-4656175" y="4151950"/>
              <a:ext cx="91375" cy="91375"/>
            </a:xfrm>
            <a:custGeom>
              <a:rect b="b" l="l" r="r" t="t"/>
              <a:pathLst>
                <a:path extrusionOk="0" h="3655" w="3655">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80"/>
            <p:cNvSpPr/>
            <p:nvPr/>
          </p:nvSpPr>
          <p:spPr>
            <a:xfrm>
              <a:off x="-4817650" y="3991275"/>
              <a:ext cx="91400" cy="91375"/>
            </a:xfrm>
            <a:custGeom>
              <a:rect b="b" l="l" r="r" t="t"/>
              <a:pathLst>
                <a:path extrusionOk="0" h="3655" w="3656">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80"/>
            <p:cNvSpPr/>
            <p:nvPr/>
          </p:nvSpPr>
          <p:spPr>
            <a:xfrm>
              <a:off x="-4837325" y="4059000"/>
              <a:ext cx="204000" cy="204025"/>
            </a:xfrm>
            <a:custGeom>
              <a:rect b="b" l="l" r="r" t="t"/>
              <a:pathLst>
                <a:path extrusionOk="0" h="8161" w="816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0" name="Google Shape;8200;p80"/>
          <p:cNvGrpSpPr/>
          <p:nvPr/>
        </p:nvGrpSpPr>
        <p:grpSpPr>
          <a:xfrm>
            <a:off x="6256364" y="1714185"/>
            <a:ext cx="430998" cy="369730"/>
            <a:chOff x="-3037625" y="3254850"/>
            <a:chExt cx="299325" cy="256775"/>
          </a:xfrm>
        </p:grpSpPr>
        <p:sp>
          <p:nvSpPr>
            <p:cNvPr id="8201" name="Google Shape;8201;p80"/>
            <p:cNvSpPr/>
            <p:nvPr/>
          </p:nvSpPr>
          <p:spPr>
            <a:xfrm>
              <a:off x="-3037625" y="3460400"/>
              <a:ext cx="152825" cy="51225"/>
            </a:xfrm>
            <a:custGeom>
              <a:rect b="b" l="l" r="r" t="t"/>
              <a:pathLst>
                <a:path extrusionOk="0" h="2049" w="6113">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80"/>
            <p:cNvSpPr/>
            <p:nvPr/>
          </p:nvSpPr>
          <p:spPr>
            <a:xfrm>
              <a:off x="-2884825" y="3460400"/>
              <a:ext cx="146525" cy="51225"/>
            </a:xfrm>
            <a:custGeom>
              <a:rect b="b" l="l" r="r" t="t"/>
              <a:pathLst>
                <a:path extrusionOk="0" h="2049" w="5861">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80"/>
            <p:cNvSpPr/>
            <p:nvPr/>
          </p:nvSpPr>
          <p:spPr>
            <a:xfrm>
              <a:off x="-2909225" y="3313125"/>
              <a:ext cx="59875" cy="72475"/>
            </a:xfrm>
            <a:custGeom>
              <a:rect b="b" l="l" r="r" t="t"/>
              <a:pathLst>
                <a:path extrusionOk="0" h="2899" w="2395">
                  <a:moveTo>
                    <a:pt x="0" y="1"/>
                  </a:moveTo>
                  <a:lnTo>
                    <a:pt x="0" y="2899"/>
                  </a:lnTo>
                  <a:lnTo>
                    <a:pt x="2395" y="1450"/>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80"/>
            <p:cNvSpPr/>
            <p:nvPr/>
          </p:nvSpPr>
          <p:spPr>
            <a:xfrm>
              <a:off x="-3029750" y="3254850"/>
              <a:ext cx="291450" cy="188250"/>
            </a:xfrm>
            <a:custGeom>
              <a:rect b="b" l="l" r="r" t="t"/>
              <a:pathLst>
                <a:path extrusionOk="0" h="7530" w="11658">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5" name="Google Shape;8205;p80"/>
          <p:cNvGrpSpPr/>
          <p:nvPr/>
        </p:nvGrpSpPr>
        <p:grpSpPr>
          <a:xfrm>
            <a:off x="6260324" y="2204615"/>
            <a:ext cx="423079" cy="420811"/>
            <a:chOff x="-3031325" y="3597450"/>
            <a:chExt cx="293825" cy="292250"/>
          </a:xfrm>
        </p:grpSpPr>
        <p:sp>
          <p:nvSpPr>
            <p:cNvPr id="8206" name="Google Shape;8206;p80"/>
            <p:cNvSpPr/>
            <p:nvPr/>
          </p:nvSpPr>
          <p:spPr>
            <a:xfrm>
              <a:off x="-3029750" y="3597450"/>
              <a:ext cx="292250" cy="67775"/>
            </a:xfrm>
            <a:custGeom>
              <a:rect b="b" l="l" r="r" t="t"/>
              <a:pathLst>
                <a:path extrusionOk="0" h="2711" w="1169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80"/>
            <p:cNvSpPr/>
            <p:nvPr/>
          </p:nvSpPr>
          <p:spPr>
            <a:xfrm>
              <a:off x="-3031325" y="3687250"/>
              <a:ext cx="292250" cy="153600"/>
            </a:xfrm>
            <a:custGeom>
              <a:rect b="b" l="l" r="r" t="t"/>
              <a:pathLst>
                <a:path extrusionOk="0" h="6144" w="1169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80"/>
            <p:cNvSpPr/>
            <p:nvPr/>
          </p:nvSpPr>
          <p:spPr>
            <a:xfrm>
              <a:off x="-2908450" y="3724275"/>
              <a:ext cx="59900" cy="164625"/>
            </a:xfrm>
            <a:custGeom>
              <a:rect b="b" l="l" r="r" t="t"/>
              <a:pathLst>
                <a:path extrusionOk="0" h="6585" w="2396">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80"/>
            <p:cNvSpPr/>
            <p:nvPr/>
          </p:nvSpPr>
          <p:spPr>
            <a:xfrm>
              <a:off x="-2831250" y="3725850"/>
              <a:ext cx="59875" cy="163850"/>
            </a:xfrm>
            <a:custGeom>
              <a:rect b="b" l="l" r="r" t="t"/>
              <a:pathLst>
                <a:path extrusionOk="0" h="6554" w="2395">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0" name="Google Shape;8210;p80"/>
          <p:cNvGrpSpPr/>
          <p:nvPr/>
        </p:nvGrpSpPr>
        <p:grpSpPr>
          <a:xfrm>
            <a:off x="6272798" y="2781214"/>
            <a:ext cx="421927" cy="370882"/>
            <a:chOff x="-3030525" y="3973150"/>
            <a:chExt cx="293025" cy="257575"/>
          </a:xfrm>
        </p:grpSpPr>
        <p:sp>
          <p:nvSpPr>
            <p:cNvPr id="8211" name="Google Shape;8211;p80"/>
            <p:cNvSpPr/>
            <p:nvPr/>
          </p:nvSpPr>
          <p:spPr>
            <a:xfrm>
              <a:off x="-3029750" y="3973150"/>
              <a:ext cx="292250" cy="68550"/>
            </a:xfrm>
            <a:custGeom>
              <a:rect b="b" l="l" r="r" t="t"/>
              <a:pathLst>
                <a:path extrusionOk="0" h="2742" w="1169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80"/>
            <p:cNvSpPr/>
            <p:nvPr/>
          </p:nvSpPr>
          <p:spPr>
            <a:xfrm>
              <a:off x="-3030525" y="4059000"/>
              <a:ext cx="292225" cy="171725"/>
            </a:xfrm>
            <a:custGeom>
              <a:rect b="b" l="l" r="r" t="t"/>
              <a:pathLst>
                <a:path extrusionOk="0" h="6869" w="11689">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3" name="Google Shape;8213;p80"/>
          <p:cNvGrpSpPr/>
          <p:nvPr/>
        </p:nvGrpSpPr>
        <p:grpSpPr>
          <a:xfrm>
            <a:off x="1374391" y="3369426"/>
            <a:ext cx="421927" cy="297195"/>
            <a:chOff x="-1199300" y="3279250"/>
            <a:chExt cx="293025" cy="206400"/>
          </a:xfrm>
        </p:grpSpPr>
        <p:sp>
          <p:nvSpPr>
            <p:cNvPr id="8214" name="Google Shape;8214;p80"/>
            <p:cNvSpPr/>
            <p:nvPr/>
          </p:nvSpPr>
          <p:spPr>
            <a:xfrm>
              <a:off x="-1183550" y="3395050"/>
              <a:ext cx="261525" cy="90600"/>
            </a:xfrm>
            <a:custGeom>
              <a:rect b="b" l="l" r="r" t="t"/>
              <a:pathLst>
                <a:path extrusionOk="0" h="3624" w="10461">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80"/>
            <p:cNvSpPr/>
            <p:nvPr/>
          </p:nvSpPr>
          <p:spPr>
            <a:xfrm>
              <a:off x="-1184325" y="3279250"/>
              <a:ext cx="261500" cy="129400"/>
            </a:xfrm>
            <a:custGeom>
              <a:rect b="b" l="l" r="r" t="t"/>
              <a:pathLst>
                <a:path extrusionOk="0" h="5176" w="1046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80"/>
            <p:cNvSpPr/>
            <p:nvPr/>
          </p:nvSpPr>
          <p:spPr>
            <a:xfrm>
              <a:off x="-1199300" y="3294225"/>
              <a:ext cx="90600" cy="175650"/>
            </a:xfrm>
            <a:custGeom>
              <a:rect b="b" l="l" r="r" t="t"/>
              <a:pathLst>
                <a:path extrusionOk="0" h="7026" w="3624">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80"/>
            <p:cNvSpPr/>
            <p:nvPr/>
          </p:nvSpPr>
          <p:spPr>
            <a:xfrm>
              <a:off x="-996875" y="3294225"/>
              <a:ext cx="90600" cy="177225"/>
            </a:xfrm>
            <a:custGeom>
              <a:rect b="b" l="l" r="r" t="t"/>
              <a:pathLst>
                <a:path extrusionOk="0" h="7089" w="3624">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8" name="Google Shape;8218;p80"/>
          <p:cNvGrpSpPr/>
          <p:nvPr/>
        </p:nvGrpSpPr>
        <p:grpSpPr>
          <a:xfrm>
            <a:off x="1381477" y="1688773"/>
            <a:ext cx="444605" cy="420559"/>
            <a:chOff x="-6338550" y="3272950"/>
            <a:chExt cx="308775" cy="292075"/>
          </a:xfrm>
        </p:grpSpPr>
        <p:sp>
          <p:nvSpPr>
            <p:cNvPr id="8219" name="Google Shape;8219;p80"/>
            <p:cNvSpPr/>
            <p:nvPr/>
          </p:nvSpPr>
          <p:spPr>
            <a:xfrm>
              <a:off x="-6338550" y="3272950"/>
              <a:ext cx="308775" cy="119750"/>
            </a:xfrm>
            <a:custGeom>
              <a:rect b="b" l="l" r="r" t="t"/>
              <a:pathLst>
                <a:path extrusionOk="0" h="4790" w="12351">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80"/>
            <p:cNvSpPr/>
            <p:nvPr/>
          </p:nvSpPr>
          <p:spPr>
            <a:xfrm>
              <a:off x="-6228275" y="3479325"/>
              <a:ext cx="86650" cy="85700"/>
            </a:xfrm>
            <a:custGeom>
              <a:rect b="b" l="l" r="r" t="t"/>
              <a:pathLst>
                <a:path extrusionOk="0" h="3428" w="3466">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80"/>
            <p:cNvSpPr/>
            <p:nvPr/>
          </p:nvSpPr>
          <p:spPr>
            <a:xfrm>
              <a:off x="-6292075" y="3410800"/>
              <a:ext cx="212675" cy="50425"/>
            </a:xfrm>
            <a:custGeom>
              <a:rect b="b" l="l" r="r" t="t"/>
              <a:pathLst>
                <a:path extrusionOk="0" h="2017" w="8507">
                  <a:moveTo>
                    <a:pt x="0" y="0"/>
                  </a:moveTo>
                  <a:lnTo>
                    <a:pt x="2048" y="2016"/>
                  </a:lnTo>
                  <a:lnTo>
                    <a:pt x="6459" y="2016"/>
                  </a:ln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2" name="Google Shape;8222;p80"/>
          <p:cNvGrpSpPr/>
          <p:nvPr/>
        </p:nvGrpSpPr>
        <p:grpSpPr>
          <a:xfrm>
            <a:off x="1392817" y="2205194"/>
            <a:ext cx="421927" cy="419659"/>
            <a:chOff x="-6329100" y="3632100"/>
            <a:chExt cx="293025" cy="291450"/>
          </a:xfrm>
        </p:grpSpPr>
        <p:sp>
          <p:nvSpPr>
            <p:cNvPr id="8223" name="Google Shape;8223;p80"/>
            <p:cNvSpPr/>
            <p:nvPr/>
          </p:nvSpPr>
          <p:spPr>
            <a:xfrm>
              <a:off x="-6210700" y="3751600"/>
              <a:ext cx="174625" cy="171950"/>
            </a:xfrm>
            <a:custGeom>
              <a:rect b="b" l="l" r="r" t="t"/>
              <a:pathLst>
                <a:path extrusionOk="0" h="6878" w="6985">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80"/>
            <p:cNvSpPr/>
            <p:nvPr/>
          </p:nvSpPr>
          <p:spPr>
            <a:xfrm>
              <a:off x="-6272400" y="3691975"/>
              <a:ext cx="136300" cy="135500"/>
            </a:xfrm>
            <a:custGeom>
              <a:rect b="b" l="l" r="r" t="t"/>
              <a:pathLst>
                <a:path extrusionOk="0" h="5420" w="5452">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80"/>
            <p:cNvSpPr/>
            <p:nvPr/>
          </p:nvSpPr>
          <p:spPr>
            <a:xfrm>
              <a:off x="-6329100" y="3632100"/>
              <a:ext cx="257575" cy="256025"/>
            </a:xfrm>
            <a:custGeom>
              <a:rect b="b" l="l" r="r" t="t"/>
              <a:pathLst>
                <a:path extrusionOk="0" h="10241" w="10303">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6" name="Google Shape;8226;p80"/>
          <p:cNvGrpSpPr/>
          <p:nvPr/>
        </p:nvGrpSpPr>
        <p:grpSpPr>
          <a:xfrm>
            <a:off x="1405867" y="2756828"/>
            <a:ext cx="419623" cy="419659"/>
            <a:chOff x="-6329875" y="3992050"/>
            <a:chExt cx="291425" cy="291450"/>
          </a:xfrm>
        </p:grpSpPr>
        <p:sp>
          <p:nvSpPr>
            <p:cNvPr id="8227" name="Google Shape;8227;p80"/>
            <p:cNvSpPr/>
            <p:nvPr/>
          </p:nvSpPr>
          <p:spPr>
            <a:xfrm>
              <a:off x="-6090450" y="4077900"/>
              <a:ext cx="52000" cy="34675"/>
            </a:xfrm>
            <a:custGeom>
              <a:rect b="b" l="l" r="r" t="t"/>
              <a:pathLst>
                <a:path extrusionOk="0" h="1387" w="208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80"/>
            <p:cNvSpPr/>
            <p:nvPr/>
          </p:nvSpPr>
          <p:spPr>
            <a:xfrm>
              <a:off x="-6262925" y="3992050"/>
              <a:ext cx="154400" cy="155200"/>
            </a:xfrm>
            <a:custGeom>
              <a:rect b="b" l="l" r="r" t="t"/>
              <a:pathLst>
                <a:path extrusionOk="0" h="6208" w="6176">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80"/>
            <p:cNvSpPr/>
            <p:nvPr/>
          </p:nvSpPr>
          <p:spPr>
            <a:xfrm>
              <a:off x="-6329875" y="4044825"/>
              <a:ext cx="51200" cy="102425"/>
            </a:xfrm>
            <a:custGeom>
              <a:rect b="b" l="l" r="r" t="t"/>
              <a:pathLst>
                <a:path extrusionOk="0" h="4097" w="2048">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80"/>
            <p:cNvSpPr/>
            <p:nvPr/>
          </p:nvSpPr>
          <p:spPr>
            <a:xfrm>
              <a:off x="-6329875" y="4129900"/>
              <a:ext cx="291425" cy="153600"/>
            </a:xfrm>
            <a:custGeom>
              <a:rect b="b" l="l" r="r" t="t"/>
              <a:pathLst>
                <a:path extrusionOk="0" h="6144" w="11657">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1" name="Google Shape;8231;p80"/>
          <p:cNvGrpSpPr/>
          <p:nvPr/>
        </p:nvGrpSpPr>
        <p:grpSpPr>
          <a:xfrm>
            <a:off x="4092004" y="1687530"/>
            <a:ext cx="423079" cy="423043"/>
            <a:chOff x="-4478975" y="3251700"/>
            <a:chExt cx="293825" cy="293800"/>
          </a:xfrm>
        </p:grpSpPr>
        <p:sp>
          <p:nvSpPr>
            <p:cNvPr id="8232" name="Google Shape;8232;p80"/>
            <p:cNvSpPr/>
            <p:nvPr/>
          </p:nvSpPr>
          <p:spPr>
            <a:xfrm>
              <a:off x="-4375000" y="3365100"/>
              <a:ext cx="85075" cy="110900"/>
            </a:xfrm>
            <a:custGeom>
              <a:rect b="b" l="l" r="r" t="t"/>
              <a:pathLst>
                <a:path extrusionOk="0" h="4436" w="3403">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80"/>
            <p:cNvSpPr/>
            <p:nvPr/>
          </p:nvSpPr>
          <p:spPr>
            <a:xfrm>
              <a:off x="-4408875" y="3321800"/>
              <a:ext cx="154400" cy="148875"/>
            </a:xfrm>
            <a:custGeom>
              <a:rect b="b" l="l" r="r" t="t"/>
              <a:pathLst>
                <a:path extrusionOk="0" h="5955" w="6176">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80"/>
            <p:cNvSpPr/>
            <p:nvPr/>
          </p:nvSpPr>
          <p:spPr>
            <a:xfrm>
              <a:off x="-4478975" y="3251700"/>
              <a:ext cx="293825" cy="293800"/>
            </a:xfrm>
            <a:custGeom>
              <a:rect b="b" l="l" r="r" t="t"/>
              <a:pathLst>
                <a:path extrusionOk="0" h="11752" w="11753">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5" name="Google Shape;8235;p80"/>
          <p:cNvGrpSpPr/>
          <p:nvPr/>
        </p:nvGrpSpPr>
        <p:grpSpPr>
          <a:xfrm>
            <a:off x="4092004" y="2205192"/>
            <a:ext cx="423079" cy="419659"/>
            <a:chOff x="-4475825" y="3612425"/>
            <a:chExt cx="293825" cy="291450"/>
          </a:xfrm>
        </p:grpSpPr>
        <p:sp>
          <p:nvSpPr>
            <p:cNvPr id="8236" name="Google Shape;8236;p80"/>
            <p:cNvSpPr/>
            <p:nvPr/>
          </p:nvSpPr>
          <p:spPr>
            <a:xfrm>
              <a:off x="-4349800" y="3664400"/>
              <a:ext cx="34675" cy="33100"/>
            </a:xfrm>
            <a:custGeom>
              <a:rect b="b" l="l" r="r" t="t"/>
              <a:pathLst>
                <a:path extrusionOk="0" h="1324" w="1387">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80"/>
            <p:cNvSpPr/>
            <p:nvPr/>
          </p:nvSpPr>
          <p:spPr>
            <a:xfrm>
              <a:off x="-4366325" y="3714800"/>
              <a:ext cx="68525" cy="34700"/>
            </a:xfrm>
            <a:custGeom>
              <a:rect b="b" l="l" r="r" t="t"/>
              <a:pathLst>
                <a:path extrusionOk="0" h="1388" w="2741">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80"/>
            <p:cNvSpPr/>
            <p:nvPr/>
          </p:nvSpPr>
          <p:spPr>
            <a:xfrm>
              <a:off x="-4475825" y="3612425"/>
              <a:ext cx="293825" cy="291450"/>
            </a:xfrm>
            <a:custGeom>
              <a:rect b="b" l="l" r="r" t="t"/>
              <a:pathLst>
                <a:path extrusionOk="0" h="11658" w="11753">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9" name="Google Shape;8239;p80"/>
          <p:cNvGrpSpPr/>
          <p:nvPr/>
        </p:nvGrpSpPr>
        <p:grpSpPr>
          <a:xfrm>
            <a:off x="4101077" y="2756844"/>
            <a:ext cx="428730" cy="419623"/>
            <a:chOff x="-4480550" y="3970800"/>
            <a:chExt cx="297750" cy="291425"/>
          </a:xfrm>
        </p:grpSpPr>
        <p:sp>
          <p:nvSpPr>
            <p:cNvPr id="8240" name="Google Shape;8240;p80"/>
            <p:cNvSpPr/>
            <p:nvPr/>
          </p:nvSpPr>
          <p:spPr>
            <a:xfrm>
              <a:off x="-4426200" y="4058225"/>
              <a:ext cx="51225" cy="69325"/>
            </a:xfrm>
            <a:custGeom>
              <a:rect b="b" l="l" r="r" t="t"/>
              <a:pathLst>
                <a:path extrusionOk="0" h="2773" w="2049">
                  <a:moveTo>
                    <a:pt x="1" y="0"/>
                  </a:moveTo>
                  <a:lnTo>
                    <a:pt x="1" y="2773"/>
                  </a:lnTo>
                  <a:lnTo>
                    <a:pt x="2048" y="2773"/>
                  </a:ln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80"/>
            <p:cNvSpPr/>
            <p:nvPr/>
          </p:nvSpPr>
          <p:spPr>
            <a:xfrm>
              <a:off x="-4480550" y="3970800"/>
              <a:ext cx="297750" cy="291425"/>
            </a:xfrm>
            <a:custGeom>
              <a:rect b="b" l="l" r="r" t="t"/>
              <a:pathLst>
                <a:path extrusionOk="0" h="11657" w="1191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2" name="Google Shape;8242;p80"/>
          <p:cNvGrpSpPr/>
          <p:nvPr/>
        </p:nvGrpSpPr>
        <p:grpSpPr>
          <a:xfrm>
            <a:off x="6804910" y="1689221"/>
            <a:ext cx="415123" cy="419659"/>
            <a:chOff x="-2668225" y="3239075"/>
            <a:chExt cx="288300" cy="291450"/>
          </a:xfrm>
        </p:grpSpPr>
        <p:sp>
          <p:nvSpPr>
            <p:cNvPr id="8243" name="Google Shape;8243;p80"/>
            <p:cNvSpPr/>
            <p:nvPr/>
          </p:nvSpPr>
          <p:spPr>
            <a:xfrm>
              <a:off x="-2592600" y="3239075"/>
              <a:ext cx="137850" cy="51225"/>
            </a:xfrm>
            <a:custGeom>
              <a:rect b="b" l="l" r="r" t="t"/>
              <a:pathLst>
                <a:path extrusionOk="0" h="2049" w="5514">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80"/>
            <p:cNvSpPr/>
            <p:nvPr/>
          </p:nvSpPr>
          <p:spPr>
            <a:xfrm>
              <a:off x="-2587875" y="3307875"/>
              <a:ext cx="129200" cy="69850"/>
            </a:xfrm>
            <a:custGeom>
              <a:rect b="b" l="l" r="r" t="t"/>
              <a:pathLst>
                <a:path extrusionOk="0" h="2794" w="5168">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80"/>
            <p:cNvSpPr/>
            <p:nvPr/>
          </p:nvSpPr>
          <p:spPr>
            <a:xfrm>
              <a:off x="-2566625" y="3427325"/>
              <a:ext cx="33125" cy="33100"/>
            </a:xfrm>
            <a:custGeom>
              <a:rect b="b" l="l" r="r" t="t"/>
              <a:pathLst>
                <a:path extrusionOk="0" h="1324" w="1325">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80"/>
            <p:cNvSpPr/>
            <p:nvPr/>
          </p:nvSpPr>
          <p:spPr>
            <a:xfrm>
              <a:off x="-2481550" y="3461200"/>
              <a:ext cx="18125" cy="18150"/>
            </a:xfrm>
            <a:custGeom>
              <a:rect b="b" l="l" r="r" t="t"/>
              <a:pathLst>
                <a:path extrusionOk="0" h="726" w="725">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80"/>
            <p:cNvSpPr/>
            <p:nvPr/>
          </p:nvSpPr>
          <p:spPr>
            <a:xfrm>
              <a:off x="-2668225" y="3393475"/>
              <a:ext cx="288300" cy="137050"/>
            </a:xfrm>
            <a:custGeom>
              <a:rect b="b" l="l" r="r" t="t"/>
              <a:pathLst>
                <a:path extrusionOk="0" h="5482" w="11532">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8" name="Google Shape;8248;p80"/>
          <p:cNvGrpSpPr/>
          <p:nvPr/>
        </p:nvGrpSpPr>
        <p:grpSpPr>
          <a:xfrm>
            <a:off x="6802066" y="2205191"/>
            <a:ext cx="420811" cy="419659"/>
            <a:chOff x="-2671375" y="3597450"/>
            <a:chExt cx="292250" cy="291450"/>
          </a:xfrm>
        </p:grpSpPr>
        <p:sp>
          <p:nvSpPr>
            <p:cNvPr id="8249" name="Google Shape;8249;p80"/>
            <p:cNvSpPr/>
            <p:nvPr/>
          </p:nvSpPr>
          <p:spPr>
            <a:xfrm>
              <a:off x="-2654050" y="3597450"/>
              <a:ext cx="260725" cy="51225"/>
            </a:xfrm>
            <a:custGeom>
              <a:rect b="b" l="l" r="r" t="t"/>
              <a:pathLst>
                <a:path extrusionOk="0" h="2049" w="10429">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80"/>
            <p:cNvSpPr/>
            <p:nvPr/>
          </p:nvSpPr>
          <p:spPr>
            <a:xfrm>
              <a:off x="-2671375" y="3667550"/>
              <a:ext cx="292250" cy="221350"/>
            </a:xfrm>
            <a:custGeom>
              <a:rect b="b" l="l" r="r" t="t"/>
              <a:pathLst>
                <a:path extrusionOk="0" h="8854" w="1169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1" name="Google Shape;8251;p80"/>
          <p:cNvGrpSpPr/>
          <p:nvPr/>
        </p:nvGrpSpPr>
        <p:grpSpPr>
          <a:xfrm>
            <a:off x="6812849" y="2755691"/>
            <a:ext cx="423043" cy="421927"/>
            <a:chOff x="-2670575" y="3956600"/>
            <a:chExt cx="293800" cy="293025"/>
          </a:xfrm>
        </p:grpSpPr>
        <p:sp>
          <p:nvSpPr>
            <p:cNvPr id="8252" name="Google Shape;8252;p80"/>
            <p:cNvSpPr/>
            <p:nvPr/>
          </p:nvSpPr>
          <p:spPr>
            <a:xfrm>
              <a:off x="-2670575" y="3975525"/>
              <a:ext cx="116575" cy="34675"/>
            </a:xfrm>
            <a:custGeom>
              <a:rect b="b" l="l" r="r" t="t"/>
              <a:pathLst>
                <a:path extrusionOk="0" h="1387" w="4663">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80"/>
            <p:cNvSpPr/>
            <p:nvPr/>
          </p:nvSpPr>
          <p:spPr>
            <a:xfrm>
              <a:off x="-2669800" y="4026700"/>
              <a:ext cx="170950" cy="136300"/>
            </a:xfrm>
            <a:custGeom>
              <a:rect b="b" l="l" r="r" t="t"/>
              <a:pathLst>
                <a:path extrusionOk="0" h="5452" w="6838">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80"/>
            <p:cNvSpPr/>
            <p:nvPr/>
          </p:nvSpPr>
          <p:spPr>
            <a:xfrm>
              <a:off x="-2669800" y="4179500"/>
              <a:ext cx="170950" cy="70125"/>
            </a:xfrm>
            <a:custGeom>
              <a:rect b="b" l="l" r="r" t="t"/>
              <a:pathLst>
                <a:path extrusionOk="0" h="2805" w="6838">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80"/>
            <p:cNvSpPr/>
            <p:nvPr/>
          </p:nvSpPr>
          <p:spPr>
            <a:xfrm>
              <a:off x="-2566625" y="3956600"/>
              <a:ext cx="189850" cy="190650"/>
            </a:xfrm>
            <a:custGeom>
              <a:rect b="b" l="l" r="r" t="t"/>
              <a:pathLst>
                <a:path extrusionOk="0" h="7626" w="7594">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6" name="Google Shape;8256;p80"/>
          <p:cNvGrpSpPr/>
          <p:nvPr/>
        </p:nvGrpSpPr>
        <p:grpSpPr>
          <a:xfrm>
            <a:off x="3070370" y="3311947"/>
            <a:ext cx="426462" cy="418363"/>
            <a:chOff x="-1183550" y="3586525"/>
            <a:chExt cx="296175" cy="290550"/>
          </a:xfrm>
        </p:grpSpPr>
        <p:sp>
          <p:nvSpPr>
            <p:cNvPr id="8257" name="Google Shape;8257;p80"/>
            <p:cNvSpPr/>
            <p:nvPr/>
          </p:nvSpPr>
          <p:spPr>
            <a:xfrm>
              <a:off x="-927575" y="3671500"/>
              <a:ext cx="40200" cy="16575"/>
            </a:xfrm>
            <a:custGeom>
              <a:rect b="b" l="l" r="r" t="t"/>
              <a:pathLst>
                <a:path extrusionOk="0" h="663" w="1608">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80"/>
            <p:cNvSpPr/>
            <p:nvPr/>
          </p:nvSpPr>
          <p:spPr>
            <a:xfrm>
              <a:off x="-1183550" y="3671500"/>
              <a:ext cx="39400" cy="16575"/>
            </a:xfrm>
            <a:custGeom>
              <a:rect b="b" l="l" r="r" t="t"/>
              <a:pathLst>
                <a:path extrusionOk="0" h="663" w="1576">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80"/>
            <p:cNvSpPr/>
            <p:nvPr/>
          </p:nvSpPr>
          <p:spPr>
            <a:xfrm>
              <a:off x="-944250" y="3603025"/>
              <a:ext cx="39525" cy="26375"/>
            </a:xfrm>
            <a:custGeom>
              <a:rect b="b" l="l" r="r" t="t"/>
              <a:pathLst>
                <a:path extrusionOk="0" h="1055" w="1581">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80"/>
            <p:cNvSpPr/>
            <p:nvPr/>
          </p:nvSpPr>
          <p:spPr>
            <a:xfrm>
              <a:off x="-1166200" y="3731225"/>
              <a:ext cx="39700" cy="26075"/>
            </a:xfrm>
            <a:custGeom>
              <a:rect b="b" l="l" r="r" t="t"/>
              <a:pathLst>
                <a:path extrusionOk="0" h="1043" w="1588">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80"/>
            <p:cNvSpPr/>
            <p:nvPr/>
          </p:nvSpPr>
          <p:spPr>
            <a:xfrm>
              <a:off x="-944925" y="3730950"/>
              <a:ext cx="40200" cy="26375"/>
            </a:xfrm>
            <a:custGeom>
              <a:rect b="b" l="l" r="r" t="t"/>
              <a:pathLst>
                <a:path extrusionOk="0" h="1055" w="1608">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80"/>
            <p:cNvSpPr/>
            <p:nvPr/>
          </p:nvSpPr>
          <p:spPr>
            <a:xfrm>
              <a:off x="-1167000" y="3603025"/>
              <a:ext cx="40200" cy="26375"/>
            </a:xfrm>
            <a:custGeom>
              <a:rect b="b" l="l" r="r" t="t"/>
              <a:pathLst>
                <a:path extrusionOk="0" h="1055" w="1608">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80"/>
            <p:cNvSpPr/>
            <p:nvPr/>
          </p:nvSpPr>
          <p:spPr>
            <a:xfrm>
              <a:off x="-1065400" y="3658900"/>
              <a:ext cx="59875" cy="77200"/>
            </a:xfrm>
            <a:custGeom>
              <a:rect b="b" l="l" r="r" t="t"/>
              <a:pathLst>
                <a:path extrusionOk="0" h="3088" w="2395">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80"/>
            <p:cNvSpPr/>
            <p:nvPr/>
          </p:nvSpPr>
          <p:spPr>
            <a:xfrm>
              <a:off x="-1078000" y="3809325"/>
              <a:ext cx="85075" cy="67750"/>
            </a:xfrm>
            <a:custGeom>
              <a:rect b="b" l="l" r="r" t="t"/>
              <a:pathLst>
                <a:path extrusionOk="0" h="2710" w="3403">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80"/>
            <p:cNvSpPr/>
            <p:nvPr/>
          </p:nvSpPr>
          <p:spPr>
            <a:xfrm>
              <a:off x="-1135500" y="3586525"/>
              <a:ext cx="193775" cy="204700"/>
            </a:xfrm>
            <a:custGeom>
              <a:rect b="b" l="l" r="r" t="t"/>
              <a:pathLst>
                <a:path extrusionOk="0" h="8188" w="7751">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6" name="Google Shape;8266;p80"/>
          <p:cNvGrpSpPr/>
          <p:nvPr/>
        </p:nvGrpSpPr>
        <p:grpSpPr>
          <a:xfrm>
            <a:off x="1933980" y="1689799"/>
            <a:ext cx="420811" cy="418507"/>
            <a:chOff x="-5971525" y="3273750"/>
            <a:chExt cx="292250" cy="290650"/>
          </a:xfrm>
        </p:grpSpPr>
        <p:sp>
          <p:nvSpPr>
            <p:cNvPr id="8267" name="Google Shape;8267;p80"/>
            <p:cNvSpPr/>
            <p:nvPr/>
          </p:nvSpPr>
          <p:spPr>
            <a:xfrm>
              <a:off x="-5868325" y="3273750"/>
              <a:ext cx="85075" cy="84300"/>
            </a:xfrm>
            <a:custGeom>
              <a:rect b="b" l="l" r="r" t="t"/>
              <a:pathLst>
                <a:path extrusionOk="0" h="3372" w="3403">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80"/>
            <p:cNvSpPr/>
            <p:nvPr/>
          </p:nvSpPr>
          <p:spPr>
            <a:xfrm>
              <a:off x="-5971525" y="3308400"/>
              <a:ext cx="292250" cy="256000"/>
            </a:xfrm>
            <a:custGeom>
              <a:rect b="b" l="l" r="r" t="t"/>
              <a:pathLst>
                <a:path extrusionOk="0" h="10240" w="1169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9" name="Google Shape;8269;p80"/>
          <p:cNvGrpSpPr/>
          <p:nvPr/>
        </p:nvGrpSpPr>
        <p:grpSpPr>
          <a:xfrm>
            <a:off x="1928310" y="2203826"/>
            <a:ext cx="432150" cy="422395"/>
            <a:chOff x="-5974675" y="3632100"/>
            <a:chExt cx="300125" cy="293350"/>
          </a:xfrm>
        </p:grpSpPr>
        <p:sp>
          <p:nvSpPr>
            <p:cNvPr id="8270" name="Google Shape;8270;p80"/>
            <p:cNvSpPr/>
            <p:nvPr/>
          </p:nvSpPr>
          <p:spPr>
            <a:xfrm>
              <a:off x="-5974675" y="3701875"/>
              <a:ext cx="141025" cy="221650"/>
            </a:xfrm>
            <a:custGeom>
              <a:rect b="b" l="l" r="r" t="t"/>
              <a:pathLst>
                <a:path extrusionOk="0" h="8866" w="5641">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80"/>
            <p:cNvSpPr/>
            <p:nvPr/>
          </p:nvSpPr>
          <p:spPr>
            <a:xfrm>
              <a:off x="-5880150" y="3632100"/>
              <a:ext cx="108725" cy="68550"/>
            </a:xfrm>
            <a:custGeom>
              <a:rect b="b" l="l" r="r" t="t"/>
              <a:pathLst>
                <a:path extrusionOk="0" h="2742" w="4349">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80"/>
            <p:cNvSpPr/>
            <p:nvPr/>
          </p:nvSpPr>
          <p:spPr>
            <a:xfrm>
              <a:off x="-5814775" y="3702500"/>
              <a:ext cx="140225" cy="222950"/>
            </a:xfrm>
            <a:custGeom>
              <a:rect b="b" l="l" r="r" t="t"/>
              <a:pathLst>
                <a:path extrusionOk="0" h="8918" w="5609">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3" name="Google Shape;8273;p80"/>
          <p:cNvGrpSpPr/>
          <p:nvPr/>
        </p:nvGrpSpPr>
        <p:grpSpPr>
          <a:xfrm>
            <a:off x="1958351" y="2755694"/>
            <a:ext cx="395865" cy="421927"/>
            <a:chOff x="-5971525" y="3990475"/>
            <a:chExt cx="274925" cy="293025"/>
          </a:xfrm>
        </p:grpSpPr>
        <p:sp>
          <p:nvSpPr>
            <p:cNvPr id="8274" name="Google Shape;8274;p80"/>
            <p:cNvSpPr/>
            <p:nvPr/>
          </p:nvSpPr>
          <p:spPr>
            <a:xfrm>
              <a:off x="-5851000" y="4061375"/>
              <a:ext cx="102400" cy="33875"/>
            </a:xfrm>
            <a:custGeom>
              <a:rect b="b" l="l" r="r" t="t"/>
              <a:pathLst>
                <a:path extrusionOk="0" h="1355" w="4096">
                  <a:moveTo>
                    <a:pt x="0" y="0"/>
                  </a:moveTo>
                  <a:lnTo>
                    <a:pt x="0" y="1355"/>
                  </a:lnTo>
                  <a:lnTo>
                    <a:pt x="4096" y="1355"/>
                  </a:lnTo>
                  <a:lnTo>
                    <a:pt x="40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80"/>
            <p:cNvSpPr/>
            <p:nvPr/>
          </p:nvSpPr>
          <p:spPr>
            <a:xfrm>
              <a:off x="-5971525" y="3990475"/>
              <a:ext cx="69350" cy="275700"/>
            </a:xfrm>
            <a:custGeom>
              <a:rect b="b" l="l" r="r" t="t"/>
              <a:pathLst>
                <a:path extrusionOk="0" h="11028" w="2774">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80"/>
            <p:cNvSpPr/>
            <p:nvPr/>
          </p:nvSpPr>
          <p:spPr>
            <a:xfrm>
              <a:off x="-5851000" y="4214950"/>
              <a:ext cx="103200" cy="68550"/>
            </a:xfrm>
            <a:custGeom>
              <a:rect b="b" l="l" r="r" t="t"/>
              <a:pathLst>
                <a:path extrusionOk="0" h="2742" w="4128">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80"/>
            <p:cNvSpPr/>
            <p:nvPr/>
          </p:nvSpPr>
          <p:spPr>
            <a:xfrm>
              <a:off x="-5885675" y="4010175"/>
              <a:ext cx="189075" cy="239450"/>
            </a:xfrm>
            <a:custGeom>
              <a:rect b="b" l="l" r="r" t="t"/>
              <a:pathLst>
                <a:path extrusionOk="0" h="9578" w="7563">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8" name="Google Shape;8278;p80"/>
          <p:cNvGrpSpPr/>
          <p:nvPr/>
        </p:nvGrpSpPr>
        <p:grpSpPr>
          <a:xfrm>
            <a:off x="4631558" y="1689798"/>
            <a:ext cx="420775" cy="418507"/>
            <a:chOff x="-4118225" y="3253275"/>
            <a:chExt cx="292225" cy="290650"/>
          </a:xfrm>
        </p:grpSpPr>
        <p:sp>
          <p:nvSpPr>
            <p:cNvPr id="8279" name="Google Shape;8279;p80"/>
            <p:cNvSpPr/>
            <p:nvPr/>
          </p:nvSpPr>
          <p:spPr>
            <a:xfrm>
              <a:off x="-4118225" y="3287125"/>
              <a:ext cx="256725" cy="256800"/>
            </a:xfrm>
            <a:custGeom>
              <a:rect b="b" l="l" r="r" t="t"/>
              <a:pathLst>
                <a:path extrusionOk="0" h="10272" w="10269">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80"/>
            <p:cNvSpPr/>
            <p:nvPr/>
          </p:nvSpPr>
          <p:spPr>
            <a:xfrm>
              <a:off x="-3963850" y="3253275"/>
              <a:ext cx="137850" cy="137850"/>
            </a:xfrm>
            <a:custGeom>
              <a:rect b="b" l="l" r="r" t="t"/>
              <a:pathLst>
                <a:path extrusionOk="0" h="5514" w="5514">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1" name="Google Shape;8281;p80"/>
          <p:cNvGrpSpPr/>
          <p:nvPr/>
        </p:nvGrpSpPr>
        <p:grpSpPr>
          <a:xfrm>
            <a:off x="4682008" y="2204922"/>
            <a:ext cx="319874" cy="420199"/>
            <a:chOff x="-4082800" y="3612425"/>
            <a:chExt cx="222150" cy="291825"/>
          </a:xfrm>
        </p:grpSpPr>
        <p:sp>
          <p:nvSpPr>
            <p:cNvPr id="8282" name="Google Shape;8282;p80"/>
            <p:cNvSpPr/>
            <p:nvPr/>
          </p:nvSpPr>
          <p:spPr>
            <a:xfrm>
              <a:off x="-4027650" y="3663625"/>
              <a:ext cx="112650" cy="119725"/>
            </a:xfrm>
            <a:custGeom>
              <a:rect b="b" l="l" r="r" t="t"/>
              <a:pathLst>
                <a:path extrusionOk="0" h="4789" w="4506">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80"/>
            <p:cNvSpPr/>
            <p:nvPr/>
          </p:nvSpPr>
          <p:spPr>
            <a:xfrm>
              <a:off x="-4082800" y="3612425"/>
              <a:ext cx="222150" cy="291825"/>
            </a:xfrm>
            <a:custGeom>
              <a:rect b="b" l="l" r="r" t="t"/>
              <a:pathLst>
                <a:path extrusionOk="0" h="11673" w="8886">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80"/>
            <p:cNvSpPr/>
            <p:nvPr/>
          </p:nvSpPr>
          <p:spPr>
            <a:xfrm>
              <a:off x="-3980400" y="3714800"/>
              <a:ext cx="17350" cy="17375"/>
            </a:xfrm>
            <a:custGeom>
              <a:rect b="b" l="l" r="r" t="t"/>
              <a:pathLst>
                <a:path extrusionOk="0" h="695" w="694">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5" name="Google Shape;8285;p80"/>
          <p:cNvGrpSpPr/>
          <p:nvPr/>
        </p:nvGrpSpPr>
        <p:grpSpPr>
          <a:xfrm>
            <a:off x="4643456" y="2769876"/>
            <a:ext cx="420775" cy="393561"/>
            <a:chOff x="-4118225" y="3990475"/>
            <a:chExt cx="292225" cy="273325"/>
          </a:xfrm>
        </p:grpSpPr>
        <p:sp>
          <p:nvSpPr>
            <p:cNvPr id="8286" name="Google Shape;8286;p80"/>
            <p:cNvSpPr/>
            <p:nvPr/>
          </p:nvSpPr>
          <p:spPr>
            <a:xfrm>
              <a:off x="-3963850" y="4040100"/>
              <a:ext cx="51200" cy="51225"/>
            </a:xfrm>
            <a:custGeom>
              <a:rect b="b" l="l" r="r" t="t"/>
              <a:pathLst>
                <a:path extrusionOk="0" h="2049" w="2048">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80"/>
            <p:cNvSpPr/>
            <p:nvPr/>
          </p:nvSpPr>
          <p:spPr>
            <a:xfrm>
              <a:off x="-4015050" y="3990475"/>
              <a:ext cx="153600" cy="153625"/>
            </a:xfrm>
            <a:custGeom>
              <a:rect b="b" l="l" r="r" t="t"/>
              <a:pathLst>
                <a:path extrusionOk="0" h="6145" w="6144">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80"/>
            <p:cNvSpPr/>
            <p:nvPr/>
          </p:nvSpPr>
          <p:spPr>
            <a:xfrm>
              <a:off x="-4118225" y="4144075"/>
              <a:ext cx="33875" cy="119725"/>
            </a:xfrm>
            <a:custGeom>
              <a:rect b="b" l="l" r="r" t="t"/>
              <a:pathLst>
                <a:path extrusionOk="0" h="4789" w="1355">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80"/>
            <p:cNvSpPr/>
            <p:nvPr/>
          </p:nvSpPr>
          <p:spPr>
            <a:xfrm>
              <a:off x="-4067050" y="4143750"/>
              <a:ext cx="241050" cy="120050"/>
            </a:xfrm>
            <a:custGeom>
              <a:rect b="b" l="l" r="r" t="t"/>
              <a:pathLst>
                <a:path extrusionOk="0" h="4802" w="9642">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0" name="Google Shape;8290;p80"/>
          <p:cNvGrpSpPr/>
          <p:nvPr/>
        </p:nvGrpSpPr>
        <p:grpSpPr>
          <a:xfrm>
            <a:off x="7354110" y="1688087"/>
            <a:ext cx="394713" cy="421927"/>
            <a:chOff x="-2312225" y="3238300"/>
            <a:chExt cx="274125" cy="293025"/>
          </a:xfrm>
        </p:grpSpPr>
        <p:sp>
          <p:nvSpPr>
            <p:cNvPr id="8291" name="Google Shape;8291;p80"/>
            <p:cNvSpPr/>
            <p:nvPr/>
          </p:nvSpPr>
          <p:spPr>
            <a:xfrm>
              <a:off x="-2241325" y="3289500"/>
              <a:ext cx="203225" cy="241825"/>
            </a:xfrm>
            <a:custGeom>
              <a:rect b="b" l="l" r="r" t="t"/>
              <a:pathLst>
                <a:path extrusionOk="0" h="9673" w="8129">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80"/>
            <p:cNvSpPr/>
            <p:nvPr/>
          </p:nvSpPr>
          <p:spPr>
            <a:xfrm>
              <a:off x="-2312225" y="3238300"/>
              <a:ext cx="241825" cy="241050"/>
            </a:xfrm>
            <a:custGeom>
              <a:rect b="b" l="l" r="r" t="t"/>
              <a:pathLst>
                <a:path extrusionOk="0" h="9642" w="9673">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3" name="Google Shape;8293;p80"/>
          <p:cNvGrpSpPr/>
          <p:nvPr/>
        </p:nvGrpSpPr>
        <p:grpSpPr>
          <a:xfrm>
            <a:off x="7341062" y="2153586"/>
            <a:ext cx="420811" cy="522864"/>
            <a:chOff x="-2310650" y="3525775"/>
            <a:chExt cx="292250" cy="363125"/>
          </a:xfrm>
        </p:grpSpPr>
        <p:sp>
          <p:nvSpPr>
            <p:cNvPr id="8294" name="Google Shape;8294;p80"/>
            <p:cNvSpPr/>
            <p:nvPr/>
          </p:nvSpPr>
          <p:spPr>
            <a:xfrm>
              <a:off x="-2053075" y="3648650"/>
              <a:ext cx="34675" cy="233950"/>
            </a:xfrm>
            <a:custGeom>
              <a:rect b="b" l="l" r="r" t="t"/>
              <a:pathLst>
                <a:path extrusionOk="0" h="9358" w="1387">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80"/>
            <p:cNvSpPr/>
            <p:nvPr/>
          </p:nvSpPr>
          <p:spPr>
            <a:xfrm>
              <a:off x="-2259450" y="3751825"/>
              <a:ext cx="51225" cy="51225"/>
            </a:xfrm>
            <a:custGeom>
              <a:rect b="b" l="l" r="r" t="t"/>
              <a:pathLst>
                <a:path extrusionOk="0" h="2049" w="2049">
                  <a:moveTo>
                    <a:pt x="1" y="1"/>
                  </a:moveTo>
                  <a:lnTo>
                    <a:pt x="1" y="2049"/>
                  </a:lnTo>
                  <a:lnTo>
                    <a:pt x="2049" y="2049"/>
                  </a:lnTo>
                  <a:lnTo>
                    <a:pt x="2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80"/>
            <p:cNvSpPr/>
            <p:nvPr/>
          </p:nvSpPr>
          <p:spPr>
            <a:xfrm>
              <a:off x="-2259450" y="3649450"/>
              <a:ext cx="137075" cy="51200"/>
            </a:xfrm>
            <a:custGeom>
              <a:rect b="b" l="l" r="r" t="t"/>
              <a:pathLst>
                <a:path extrusionOk="0" h="2048" w="5483">
                  <a:moveTo>
                    <a:pt x="1" y="0"/>
                  </a:moveTo>
                  <a:lnTo>
                    <a:pt x="1" y="2048"/>
                  </a:lnTo>
                  <a:lnTo>
                    <a:pt x="5483" y="2048"/>
                  </a:lnTo>
                  <a:lnTo>
                    <a:pt x="54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80"/>
            <p:cNvSpPr/>
            <p:nvPr/>
          </p:nvSpPr>
          <p:spPr>
            <a:xfrm>
              <a:off x="-2310650" y="3525775"/>
              <a:ext cx="252075" cy="363125"/>
            </a:xfrm>
            <a:custGeom>
              <a:rect b="b" l="l" r="r" t="t"/>
              <a:pathLst>
                <a:path extrusionOk="0" h="14525" w="10083">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8" name="Google Shape;8298;p80"/>
          <p:cNvGrpSpPr/>
          <p:nvPr/>
        </p:nvGrpSpPr>
        <p:grpSpPr>
          <a:xfrm>
            <a:off x="7351827" y="2756825"/>
            <a:ext cx="423079" cy="419659"/>
            <a:chOff x="-2310650" y="3958175"/>
            <a:chExt cx="293825" cy="291450"/>
          </a:xfrm>
        </p:grpSpPr>
        <p:sp>
          <p:nvSpPr>
            <p:cNvPr id="8299" name="Google Shape;8299;p80"/>
            <p:cNvSpPr/>
            <p:nvPr/>
          </p:nvSpPr>
          <p:spPr>
            <a:xfrm>
              <a:off x="-2310650" y="3958175"/>
              <a:ext cx="185925" cy="118950"/>
            </a:xfrm>
            <a:custGeom>
              <a:rect b="b" l="l" r="r" t="t"/>
              <a:pathLst>
                <a:path extrusionOk="0" h="4758" w="7437">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80"/>
            <p:cNvSpPr/>
            <p:nvPr/>
          </p:nvSpPr>
          <p:spPr>
            <a:xfrm>
              <a:off x="-2309075" y="3992050"/>
              <a:ext cx="292250" cy="257575"/>
            </a:xfrm>
            <a:custGeom>
              <a:rect b="b" l="l" r="r" t="t"/>
              <a:pathLst>
                <a:path extrusionOk="0" h="10303" w="1169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1" name="Google Shape;8301;p80"/>
          <p:cNvGrpSpPr/>
          <p:nvPr/>
        </p:nvGrpSpPr>
        <p:grpSpPr>
          <a:xfrm>
            <a:off x="4718688" y="3308459"/>
            <a:ext cx="424159" cy="419659"/>
            <a:chOff x="-1182750" y="3962900"/>
            <a:chExt cx="294575" cy="291450"/>
          </a:xfrm>
        </p:grpSpPr>
        <p:sp>
          <p:nvSpPr>
            <p:cNvPr id="8302" name="Google Shape;8302;p80"/>
            <p:cNvSpPr/>
            <p:nvPr/>
          </p:nvSpPr>
          <p:spPr>
            <a:xfrm>
              <a:off x="-1078000" y="40306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80"/>
            <p:cNvSpPr/>
            <p:nvPr/>
          </p:nvSpPr>
          <p:spPr>
            <a:xfrm>
              <a:off x="-1129200" y="40999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80"/>
            <p:cNvSpPr/>
            <p:nvPr/>
          </p:nvSpPr>
          <p:spPr>
            <a:xfrm>
              <a:off x="-1009475" y="408185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80"/>
            <p:cNvSpPr/>
            <p:nvPr/>
          </p:nvSpPr>
          <p:spPr>
            <a:xfrm>
              <a:off x="-1182750" y="4168475"/>
              <a:ext cx="292225" cy="34675"/>
            </a:xfrm>
            <a:custGeom>
              <a:rect b="b" l="l" r="r" t="t"/>
              <a:pathLst>
                <a:path extrusionOk="0" h="1387" w="11689">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80"/>
            <p:cNvSpPr/>
            <p:nvPr/>
          </p:nvSpPr>
          <p:spPr>
            <a:xfrm>
              <a:off x="-1117400" y="4220475"/>
              <a:ext cx="161500" cy="33875"/>
            </a:xfrm>
            <a:custGeom>
              <a:rect b="b" l="l" r="r" t="t"/>
              <a:pathLst>
                <a:path extrusionOk="0" h="1355" w="646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80"/>
            <p:cNvSpPr/>
            <p:nvPr/>
          </p:nvSpPr>
          <p:spPr>
            <a:xfrm>
              <a:off x="-958300" y="40141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80"/>
            <p:cNvSpPr/>
            <p:nvPr/>
          </p:nvSpPr>
          <p:spPr>
            <a:xfrm>
              <a:off x="-1180400" y="3962900"/>
              <a:ext cx="292225" cy="188275"/>
            </a:xfrm>
            <a:custGeom>
              <a:rect b="b" l="l" r="r" t="t"/>
              <a:pathLst>
                <a:path extrusionOk="0" h="7531" w="11689">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9" name="Google Shape;8309;p80"/>
          <p:cNvGrpSpPr/>
          <p:nvPr/>
        </p:nvGrpSpPr>
        <p:grpSpPr>
          <a:xfrm>
            <a:off x="2471824" y="1689223"/>
            <a:ext cx="424195" cy="419659"/>
            <a:chOff x="-5611575" y="3272950"/>
            <a:chExt cx="294600" cy="291450"/>
          </a:xfrm>
        </p:grpSpPr>
        <p:sp>
          <p:nvSpPr>
            <p:cNvPr id="8310" name="Google Shape;8310;p80"/>
            <p:cNvSpPr/>
            <p:nvPr/>
          </p:nvSpPr>
          <p:spPr>
            <a:xfrm>
              <a:off x="-5594250" y="3273750"/>
              <a:ext cx="85875" cy="84300"/>
            </a:xfrm>
            <a:custGeom>
              <a:rect b="b" l="l" r="r" t="t"/>
              <a:pathLst>
                <a:path extrusionOk="0" h="3372" w="3435">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80"/>
            <p:cNvSpPr/>
            <p:nvPr/>
          </p:nvSpPr>
          <p:spPr>
            <a:xfrm>
              <a:off x="-5457200" y="3324950"/>
              <a:ext cx="67775" cy="67750"/>
            </a:xfrm>
            <a:custGeom>
              <a:rect b="b" l="l" r="r" t="t"/>
              <a:pathLst>
                <a:path extrusionOk="0" h="2710" w="2711">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80"/>
            <p:cNvSpPr/>
            <p:nvPr/>
          </p:nvSpPr>
          <p:spPr>
            <a:xfrm>
              <a:off x="-5415450" y="3325725"/>
              <a:ext cx="25225" cy="24450"/>
            </a:xfrm>
            <a:custGeom>
              <a:rect b="b" l="l" r="r" t="t"/>
              <a:pathLst>
                <a:path extrusionOk="0" h="978" w="1009">
                  <a:moveTo>
                    <a:pt x="0" y="1"/>
                  </a:moveTo>
                  <a:lnTo>
                    <a:pt x="0" y="977"/>
                  </a:lnTo>
                  <a:lnTo>
                    <a:pt x="1009" y="977"/>
                  </a:lnTo>
                  <a:cubicBezTo>
                    <a:pt x="883" y="473"/>
                    <a:pt x="473" y="127"/>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80"/>
            <p:cNvSpPr/>
            <p:nvPr/>
          </p:nvSpPr>
          <p:spPr>
            <a:xfrm>
              <a:off x="-5611575" y="3359600"/>
              <a:ext cx="118950" cy="204800"/>
            </a:xfrm>
            <a:custGeom>
              <a:rect b="b" l="l" r="r" t="t"/>
              <a:pathLst>
                <a:path extrusionOk="0" h="8192" w="4758">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80"/>
            <p:cNvSpPr/>
            <p:nvPr/>
          </p:nvSpPr>
          <p:spPr>
            <a:xfrm>
              <a:off x="-5510750" y="3272950"/>
              <a:ext cx="193775" cy="187475"/>
            </a:xfrm>
            <a:custGeom>
              <a:rect b="b" l="l" r="r" t="t"/>
              <a:pathLst>
                <a:path extrusionOk="0" h="7499" w="7751">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5" name="Google Shape;8315;p80"/>
          <p:cNvGrpSpPr/>
          <p:nvPr/>
        </p:nvGrpSpPr>
        <p:grpSpPr>
          <a:xfrm>
            <a:off x="2471824" y="2205770"/>
            <a:ext cx="424195" cy="418507"/>
            <a:chOff x="-5613150" y="3632900"/>
            <a:chExt cx="294600" cy="290650"/>
          </a:xfrm>
        </p:grpSpPr>
        <p:sp>
          <p:nvSpPr>
            <p:cNvPr id="8316" name="Google Shape;8316;p80"/>
            <p:cNvSpPr/>
            <p:nvPr/>
          </p:nvSpPr>
          <p:spPr>
            <a:xfrm>
              <a:off x="-5440825" y="3708275"/>
              <a:ext cx="49550" cy="41450"/>
            </a:xfrm>
            <a:custGeom>
              <a:rect b="b" l="l" r="r" t="t"/>
              <a:pathLst>
                <a:path extrusionOk="0" h="1658" w="1982">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80"/>
            <p:cNvSpPr/>
            <p:nvPr/>
          </p:nvSpPr>
          <p:spPr>
            <a:xfrm>
              <a:off x="-5613150" y="3632900"/>
              <a:ext cx="294600" cy="290650"/>
            </a:xfrm>
            <a:custGeom>
              <a:rect b="b" l="l" r="r" t="t"/>
              <a:pathLst>
                <a:path extrusionOk="0" h="11626" w="11784">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8" name="Google Shape;8318;p80"/>
          <p:cNvGrpSpPr/>
          <p:nvPr/>
        </p:nvGrpSpPr>
        <p:grpSpPr>
          <a:xfrm>
            <a:off x="2483722" y="2756270"/>
            <a:ext cx="424195" cy="420775"/>
            <a:chOff x="-5613150" y="3991275"/>
            <a:chExt cx="294600" cy="292225"/>
          </a:xfrm>
        </p:grpSpPr>
        <p:sp>
          <p:nvSpPr>
            <p:cNvPr id="8319" name="Google Shape;8319;p80"/>
            <p:cNvSpPr/>
            <p:nvPr/>
          </p:nvSpPr>
          <p:spPr>
            <a:xfrm>
              <a:off x="-5480050" y="4046400"/>
              <a:ext cx="27600" cy="14200"/>
            </a:xfrm>
            <a:custGeom>
              <a:rect b="b" l="l" r="r" t="t"/>
              <a:pathLst>
                <a:path extrusionOk="0" h="568" w="1104">
                  <a:moveTo>
                    <a:pt x="537" y="1"/>
                  </a:moveTo>
                  <a:lnTo>
                    <a:pt x="1" y="568"/>
                  </a:lnTo>
                  <a:lnTo>
                    <a:pt x="1104" y="568"/>
                  </a:lnTo>
                  <a:lnTo>
                    <a:pt x="5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80"/>
            <p:cNvSpPr/>
            <p:nvPr/>
          </p:nvSpPr>
          <p:spPr>
            <a:xfrm>
              <a:off x="-5531225" y="4042450"/>
              <a:ext cx="44125" cy="18150"/>
            </a:xfrm>
            <a:custGeom>
              <a:rect b="b" l="l" r="r" t="t"/>
              <a:pathLst>
                <a:path extrusionOk="0" h="726" w="1765">
                  <a:moveTo>
                    <a:pt x="693" y="1"/>
                  </a:moveTo>
                  <a:lnTo>
                    <a:pt x="0" y="726"/>
                  </a:lnTo>
                  <a:lnTo>
                    <a:pt x="1103" y="726"/>
                  </a:lnTo>
                  <a:lnTo>
                    <a:pt x="17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80"/>
            <p:cNvSpPr/>
            <p:nvPr/>
          </p:nvSpPr>
          <p:spPr>
            <a:xfrm>
              <a:off x="-5443025" y="4077125"/>
              <a:ext cx="41775" cy="40975"/>
            </a:xfrm>
            <a:custGeom>
              <a:rect b="b" l="l" r="r" t="t"/>
              <a:pathLst>
                <a:path extrusionOk="0" h="1639" w="1671">
                  <a:moveTo>
                    <a:pt x="694" y="0"/>
                  </a:moveTo>
                  <a:lnTo>
                    <a:pt x="1" y="1638"/>
                  </a:lnTo>
                  <a:lnTo>
                    <a:pt x="1" y="1638"/>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80"/>
            <p:cNvSpPr/>
            <p:nvPr/>
          </p:nvSpPr>
          <p:spPr>
            <a:xfrm>
              <a:off x="-5487925" y="4077125"/>
              <a:ext cx="43350" cy="54375"/>
            </a:xfrm>
            <a:custGeom>
              <a:rect b="b" l="l" r="r" t="t"/>
              <a:pathLst>
                <a:path extrusionOk="0" h="2175" w="1734">
                  <a:moveTo>
                    <a:pt x="1" y="0"/>
                  </a:moveTo>
                  <a:lnTo>
                    <a:pt x="852" y="2174"/>
                  </a:lnTo>
                  <a:lnTo>
                    <a:pt x="17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80"/>
            <p:cNvSpPr/>
            <p:nvPr/>
          </p:nvSpPr>
          <p:spPr>
            <a:xfrm>
              <a:off x="-5445375" y="4042450"/>
              <a:ext cx="44125" cy="18150"/>
            </a:xfrm>
            <a:custGeom>
              <a:rect b="b" l="l" r="r" t="t"/>
              <a:pathLst>
                <a:path extrusionOk="0" h="726" w="1765">
                  <a:moveTo>
                    <a:pt x="0" y="1"/>
                  </a:moveTo>
                  <a:lnTo>
                    <a:pt x="693" y="726"/>
                  </a:lnTo>
                  <a:lnTo>
                    <a:pt x="1764" y="726"/>
                  </a:lnTo>
                  <a:lnTo>
                    <a:pt x="11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80"/>
            <p:cNvSpPr/>
            <p:nvPr/>
          </p:nvSpPr>
          <p:spPr>
            <a:xfrm>
              <a:off x="-5531225" y="4077125"/>
              <a:ext cx="41750" cy="40975"/>
            </a:xfrm>
            <a:custGeom>
              <a:rect b="b" l="l" r="r" t="t"/>
              <a:pathLst>
                <a:path extrusionOk="0" h="1639" w="1670">
                  <a:moveTo>
                    <a:pt x="0" y="0"/>
                  </a:moveTo>
                  <a:lnTo>
                    <a:pt x="1670" y="1638"/>
                  </a:ln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80"/>
            <p:cNvSpPr/>
            <p:nvPr/>
          </p:nvSpPr>
          <p:spPr>
            <a:xfrm>
              <a:off x="-5613150" y="4198400"/>
              <a:ext cx="292225" cy="33900"/>
            </a:xfrm>
            <a:custGeom>
              <a:rect b="b" l="l" r="r" t="t"/>
              <a:pathLst>
                <a:path extrusionOk="0" h="1356" w="11689">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80"/>
            <p:cNvSpPr/>
            <p:nvPr/>
          </p:nvSpPr>
          <p:spPr>
            <a:xfrm>
              <a:off x="-5610775" y="3991275"/>
              <a:ext cx="292225" cy="189050"/>
            </a:xfrm>
            <a:custGeom>
              <a:rect b="b" l="l" r="r" t="t"/>
              <a:pathLst>
                <a:path extrusionOk="0" h="7562" w="11689">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80"/>
            <p:cNvSpPr/>
            <p:nvPr/>
          </p:nvSpPr>
          <p:spPr>
            <a:xfrm>
              <a:off x="-5546975" y="4250400"/>
              <a:ext cx="160700" cy="33100"/>
            </a:xfrm>
            <a:custGeom>
              <a:rect b="b" l="l" r="r" t="t"/>
              <a:pathLst>
                <a:path extrusionOk="0" h="1324" w="6428">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8" name="Google Shape;8328;p80"/>
          <p:cNvGrpSpPr/>
          <p:nvPr/>
        </p:nvGrpSpPr>
        <p:grpSpPr>
          <a:xfrm>
            <a:off x="5155210" y="1689438"/>
            <a:ext cx="434634" cy="419227"/>
            <a:chOff x="-3768700" y="3253275"/>
            <a:chExt cx="301850" cy="291150"/>
          </a:xfrm>
        </p:grpSpPr>
        <p:sp>
          <p:nvSpPr>
            <p:cNvPr id="8329" name="Google Shape;8329;p80"/>
            <p:cNvSpPr/>
            <p:nvPr/>
          </p:nvSpPr>
          <p:spPr>
            <a:xfrm>
              <a:off x="-3603925" y="3355650"/>
              <a:ext cx="69350" cy="33900"/>
            </a:xfrm>
            <a:custGeom>
              <a:rect b="b" l="l" r="r" t="t"/>
              <a:pathLst>
                <a:path extrusionOk="0" h="1356" w="2774">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80"/>
            <p:cNvSpPr/>
            <p:nvPr/>
          </p:nvSpPr>
          <p:spPr>
            <a:xfrm>
              <a:off x="-3586600" y="3305250"/>
              <a:ext cx="33125" cy="33100"/>
            </a:xfrm>
            <a:custGeom>
              <a:rect b="b" l="l" r="r" t="t"/>
              <a:pathLst>
                <a:path extrusionOk="0" h="1324" w="1325">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80"/>
            <p:cNvSpPr/>
            <p:nvPr/>
          </p:nvSpPr>
          <p:spPr>
            <a:xfrm>
              <a:off x="-3768700" y="3253275"/>
              <a:ext cx="301850" cy="291150"/>
            </a:xfrm>
            <a:custGeom>
              <a:rect b="b" l="l" r="r" t="t"/>
              <a:pathLst>
                <a:path extrusionOk="0" h="11646" w="12074">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2" name="Google Shape;8332;p80"/>
          <p:cNvGrpSpPr/>
          <p:nvPr/>
        </p:nvGrpSpPr>
        <p:grpSpPr>
          <a:xfrm>
            <a:off x="5159293" y="2217090"/>
            <a:ext cx="426462" cy="395865"/>
            <a:chOff x="-3808700" y="3628950"/>
            <a:chExt cx="296175" cy="274925"/>
          </a:xfrm>
        </p:grpSpPr>
        <p:sp>
          <p:nvSpPr>
            <p:cNvPr id="8333" name="Google Shape;8333;p80"/>
            <p:cNvSpPr/>
            <p:nvPr/>
          </p:nvSpPr>
          <p:spPr>
            <a:xfrm>
              <a:off x="-3665972" y="3680950"/>
              <a:ext cx="51200" cy="51225"/>
            </a:xfrm>
            <a:custGeom>
              <a:rect b="b" l="l" r="r" t="t"/>
              <a:pathLst>
                <a:path extrusionOk="0" h="2049" w="2048">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80"/>
            <p:cNvSpPr/>
            <p:nvPr/>
          </p:nvSpPr>
          <p:spPr>
            <a:xfrm>
              <a:off x="-3808700" y="3664400"/>
              <a:ext cx="296175" cy="239475"/>
            </a:xfrm>
            <a:custGeom>
              <a:rect b="b" l="l" r="r" t="t"/>
              <a:pathLst>
                <a:path extrusionOk="0" h="9579" w="11847">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80"/>
            <p:cNvSpPr/>
            <p:nvPr/>
          </p:nvSpPr>
          <p:spPr>
            <a:xfrm>
              <a:off x="-3718359" y="3628950"/>
              <a:ext cx="155975" cy="156775"/>
            </a:xfrm>
            <a:custGeom>
              <a:rect b="b" l="l" r="r" t="t"/>
              <a:pathLst>
                <a:path extrusionOk="0" h="6271" w="6239">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6" name="Google Shape;8336;p80"/>
          <p:cNvGrpSpPr/>
          <p:nvPr/>
        </p:nvGrpSpPr>
        <p:grpSpPr>
          <a:xfrm>
            <a:off x="5224504" y="2756412"/>
            <a:ext cx="419443" cy="420487"/>
            <a:chOff x="-3771675" y="3971775"/>
            <a:chExt cx="291300" cy="292025"/>
          </a:xfrm>
        </p:grpSpPr>
        <p:sp>
          <p:nvSpPr>
            <p:cNvPr id="8337" name="Google Shape;8337;p80"/>
            <p:cNvSpPr/>
            <p:nvPr/>
          </p:nvSpPr>
          <p:spPr>
            <a:xfrm>
              <a:off x="-3770100" y="3971775"/>
              <a:ext cx="218975" cy="66775"/>
            </a:xfrm>
            <a:custGeom>
              <a:rect b="b" l="l" r="r" t="t"/>
              <a:pathLst>
                <a:path extrusionOk="0" h="2671" w="8759">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80"/>
            <p:cNvSpPr/>
            <p:nvPr/>
          </p:nvSpPr>
          <p:spPr>
            <a:xfrm>
              <a:off x="-3771675" y="4030650"/>
              <a:ext cx="222125" cy="78000"/>
            </a:xfrm>
            <a:custGeom>
              <a:rect b="b" l="l" r="r" t="t"/>
              <a:pathLst>
                <a:path extrusionOk="0" h="3120" w="8885">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80"/>
            <p:cNvSpPr/>
            <p:nvPr/>
          </p:nvSpPr>
          <p:spPr>
            <a:xfrm>
              <a:off x="-3669425" y="4074750"/>
              <a:ext cx="189050" cy="189050"/>
            </a:xfrm>
            <a:custGeom>
              <a:rect b="b" l="l" r="r" t="t"/>
              <a:pathLst>
                <a:path extrusionOk="0" h="7562" w="7562">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80"/>
            <p:cNvSpPr/>
            <p:nvPr/>
          </p:nvSpPr>
          <p:spPr>
            <a:xfrm>
              <a:off x="-3771675" y="4099950"/>
              <a:ext cx="94525" cy="76425"/>
            </a:xfrm>
            <a:custGeom>
              <a:rect b="b" l="l" r="r" t="t"/>
              <a:pathLst>
                <a:path extrusionOk="0" h="3057" w="3781">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80"/>
            <p:cNvSpPr/>
            <p:nvPr/>
          </p:nvSpPr>
          <p:spPr>
            <a:xfrm>
              <a:off x="-3771675" y="4167700"/>
              <a:ext cx="135500" cy="95325"/>
            </a:xfrm>
            <a:custGeom>
              <a:rect b="b" l="l" r="r" t="t"/>
              <a:pathLst>
                <a:path extrusionOk="0" h="3813" w="542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2" name="Google Shape;8342;p80"/>
          <p:cNvGrpSpPr/>
          <p:nvPr/>
        </p:nvGrpSpPr>
        <p:grpSpPr>
          <a:xfrm>
            <a:off x="7885948" y="1716461"/>
            <a:ext cx="420271" cy="320774"/>
            <a:chOff x="-1951475" y="3273100"/>
            <a:chExt cx="291875" cy="222775"/>
          </a:xfrm>
        </p:grpSpPr>
        <p:sp>
          <p:nvSpPr>
            <p:cNvPr id="8343" name="Google Shape;8343;p80"/>
            <p:cNvSpPr/>
            <p:nvPr/>
          </p:nvSpPr>
          <p:spPr>
            <a:xfrm>
              <a:off x="-1951475" y="3325050"/>
              <a:ext cx="51225" cy="119250"/>
            </a:xfrm>
            <a:custGeom>
              <a:rect b="b" l="l" r="r" t="t"/>
              <a:pathLst>
                <a:path extrusionOk="0" h="4770" w="2049">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80"/>
            <p:cNvSpPr/>
            <p:nvPr/>
          </p:nvSpPr>
          <p:spPr>
            <a:xfrm>
              <a:off x="-1711250" y="3273100"/>
              <a:ext cx="51650" cy="221725"/>
            </a:xfrm>
            <a:custGeom>
              <a:rect b="b" l="l" r="r" t="t"/>
              <a:pathLst>
                <a:path extrusionOk="0" h="8869" w="2066">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80"/>
            <p:cNvSpPr/>
            <p:nvPr/>
          </p:nvSpPr>
          <p:spPr>
            <a:xfrm>
              <a:off x="-1886900" y="3296575"/>
              <a:ext cx="156775" cy="199300"/>
            </a:xfrm>
            <a:custGeom>
              <a:rect b="b" l="l" r="r" t="t"/>
              <a:pathLst>
                <a:path extrusionOk="0" h="7972" w="6271">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6" name="Google Shape;8346;p80"/>
          <p:cNvGrpSpPr/>
          <p:nvPr/>
        </p:nvGrpSpPr>
        <p:grpSpPr>
          <a:xfrm>
            <a:off x="7883429" y="2205191"/>
            <a:ext cx="425310" cy="419659"/>
            <a:chOff x="-1951475" y="3597450"/>
            <a:chExt cx="295375" cy="291450"/>
          </a:xfrm>
        </p:grpSpPr>
        <p:sp>
          <p:nvSpPr>
            <p:cNvPr id="8347" name="Google Shape;8347;p80"/>
            <p:cNvSpPr/>
            <p:nvPr/>
          </p:nvSpPr>
          <p:spPr>
            <a:xfrm>
              <a:off x="-1951475" y="3597450"/>
              <a:ext cx="170925" cy="34675"/>
            </a:xfrm>
            <a:custGeom>
              <a:rect b="b" l="l" r="r" t="t"/>
              <a:pathLst>
                <a:path extrusionOk="0" h="1387" w="6837">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80"/>
            <p:cNvSpPr/>
            <p:nvPr/>
          </p:nvSpPr>
          <p:spPr>
            <a:xfrm>
              <a:off x="-1949900" y="3648650"/>
              <a:ext cx="171725" cy="173300"/>
            </a:xfrm>
            <a:custGeom>
              <a:rect b="b" l="l" r="r" t="t"/>
              <a:pathLst>
                <a:path extrusionOk="0" h="6932" w="6869">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80"/>
            <p:cNvSpPr/>
            <p:nvPr/>
          </p:nvSpPr>
          <p:spPr>
            <a:xfrm>
              <a:off x="-1951475" y="3838475"/>
              <a:ext cx="170925" cy="50425"/>
            </a:xfrm>
            <a:custGeom>
              <a:rect b="b" l="l" r="r" t="t"/>
              <a:pathLst>
                <a:path extrusionOk="0" h="2017" w="6837">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80"/>
            <p:cNvSpPr/>
            <p:nvPr/>
          </p:nvSpPr>
          <p:spPr>
            <a:xfrm>
              <a:off x="-1912900" y="3675825"/>
              <a:ext cx="256800" cy="202825"/>
            </a:xfrm>
            <a:custGeom>
              <a:rect b="b" l="l" r="r" t="t"/>
              <a:pathLst>
                <a:path extrusionOk="0" h="8113" w="10272">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1" name="Google Shape;8351;p80"/>
          <p:cNvGrpSpPr/>
          <p:nvPr/>
        </p:nvGrpSpPr>
        <p:grpSpPr>
          <a:xfrm>
            <a:off x="7885680" y="2756825"/>
            <a:ext cx="444605" cy="419659"/>
            <a:chOff x="-1960150" y="3956600"/>
            <a:chExt cx="308775" cy="291450"/>
          </a:xfrm>
        </p:grpSpPr>
        <p:sp>
          <p:nvSpPr>
            <p:cNvPr id="8352" name="Google Shape;8352;p80"/>
            <p:cNvSpPr/>
            <p:nvPr/>
          </p:nvSpPr>
          <p:spPr>
            <a:xfrm>
              <a:off x="-1960150" y="3956600"/>
              <a:ext cx="308775" cy="51275"/>
            </a:xfrm>
            <a:custGeom>
              <a:rect b="b" l="l" r="r" t="t"/>
              <a:pathLst>
                <a:path extrusionOk="0" h="2051" w="12351">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80"/>
            <p:cNvSpPr/>
            <p:nvPr/>
          </p:nvSpPr>
          <p:spPr>
            <a:xfrm>
              <a:off x="-1934950" y="4025925"/>
              <a:ext cx="256000" cy="222125"/>
            </a:xfrm>
            <a:custGeom>
              <a:rect b="b" l="l" r="r" t="t"/>
              <a:pathLst>
                <a:path extrusionOk="0" h="8885" w="1024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4" name="Google Shape;8354;p80"/>
          <p:cNvGrpSpPr/>
          <p:nvPr/>
        </p:nvGrpSpPr>
        <p:grpSpPr>
          <a:xfrm>
            <a:off x="1939718" y="3307636"/>
            <a:ext cx="420775" cy="420775"/>
            <a:chOff x="-804700" y="3226500"/>
            <a:chExt cx="292225" cy="292225"/>
          </a:xfrm>
        </p:grpSpPr>
        <p:sp>
          <p:nvSpPr>
            <p:cNvPr id="8355" name="Google Shape;8355;p80"/>
            <p:cNvSpPr/>
            <p:nvPr/>
          </p:nvSpPr>
          <p:spPr>
            <a:xfrm>
              <a:off x="-804700" y="3467500"/>
              <a:ext cx="85875" cy="51225"/>
            </a:xfrm>
            <a:custGeom>
              <a:rect b="b" l="l" r="r" t="t"/>
              <a:pathLst>
                <a:path extrusionOk="0" h="2049" w="3435">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80"/>
            <p:cNvSpPr/>
            <p:nvPr/>
          </p:nvSpPr>
          <p:spPr>
            <a:xfrm>
              <a:off x="-710975" y="3466700"/>
              <a:ext cx="196925" cy="51225"/>
            </a:xfrm>
            <a:custGeom>
              <a:rect b="b" l="l" r="r" t="t"/>
              <a:pathLst>
                <a:path extrusionOk="0" h="2049" w="7877">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80"/>
            <p:cNvSpPr/>
            <p:nvPr/>
          </p:nvSpPr>
          <p:spPr>
            <a:xfrm>
              <a:off x="-667650" y="3312350"/>
              <a:ext cx="18125" cy="17350"/>
            </a:xfrm>
            <a:custGeom>
              <a:rect b="b" l="l" r="r" t="t"/>
              <a:pathLst>
                <a:path extrusionOk="0" h="694" w="725">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80"/>
            <p:cNvSpPr/>
            <p:nvPr/>
          </p:nvSpPr>
          <p:spPr>
            <a:xfrm>
              <a:off x="-683400" y="3347775"/>
              <a:ext cx="48050" cy="16575"/>
            </a:xfrm>
            <a:custGeom>
              <a:rect b="b" l="l" r="r" t="t"/>
              <a:pathLst>
                <a:path extrusionOk="0" h="663" w="1922">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80"/>
            <p:cNvSpPr/>
            <p:nvPr/>
          </p:nvSpPr>
          <p:spPr>
            <a:xfrm>
              <a:off x="-735400" y="3261925"/>
              <a:ext cx="153625" cy="187875"/>
            </a:xfrm>
            <a:custGeom>
              <a:rect b="b" l="l" r="r" t="t"/>
              <a:pathLst>
                <a:path extrusionOk="0" h="7515" w="6145">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80"/>
            <p:cNvSpPr/>
            <p:nvPr/>
          </p:nvSpPr>
          <p:spPr>
            <a:xfrm>
              <a:off x="-804700" y="3226500"/>
              <a:ext cx="118175" cy="170925"/>
            </a:xfrm>
            <a:custGeom>
              <a:rect b="b" l="l" r="r" t="t"/>
              <a:pathLst>
                <a:path extrusionOk="0" h="6837" w="4727">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80"/>
            <p:cNvSpPr/>
            <p:nvPr/>
          </p:nvSpPr>
          <p:spPr>
            <a:xfrm>
              <a:off x="-630625" y="3226500"/>
              <a:ext cx="118150" cy="170950"/>
            </a:xfrm>
            <a:custGeom>
              <a:rect b="b" l="l" r="r" t="t"/>
              <a:pathLst>
                <a:path extrusionOk="0" h="6838" w="4726">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2" name="Google Shape;8362;p80"/>
          <p:cNvGrpSpPr/>
          <p:nvPr/>
        </p:nvGrpSpPr>
        <p:grpSpPr>
          <a:xfrm>
            <a:off x="3019809" y="1688647"/>
            <a:ext cx="420775" cy="420811"/>
            <a:chOff x="-5251625" y="3272950"/>
            <a:chExt cx="292225" cy="292250"/>
          </a:xfrm>
        </p:grpSpPr>
        <p:sp>
          <p:nvSpPr>
            <p:cNvPr id="8363" name="Google Shape;8363;p80"/>
            <p:cNvSpPr/>
            <p:nvPr/>
          </p:nvSpPr>
          <p:spPr>
            <a:xfrm>
              <a:off x="-5156325" y="3462775"/>
              <a:ext cx="33900" cy="33100"/>
            </a:xfrm>
            <a:custGeom>
              <a:rect b="b" l="l" r="r" t="t"/>
              <a:pathLst>
                <a:path extrusionOk="0" h="1324" w="1356">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80"/>
            <p:cNvSpPr/>
            <p:nvPr/>
          </p:nvSpPr>
          <p:spPr>
            <a:xfrm>
              <a:off x="-5251625" y="3272950"/>
              <a:ext cx="292225" cy="292250"/>
            </a:xfrm>
            <a:custGeom>
              <a:rect b="b" l="l" r="r" t="t"/>
              <a:pathLst>
                <a:path extrusionOk="0" h="11690" w="11689">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80"/>
            <p:cNvSpPr/>
            <p:nvPr/>
          </p:nvSpPr>
          <p:spPr>
            <a:xfrm>
              <a:off x="-5011400" y="3350150"/>
              <a:ext cx="33900" cy="33875"/>
            </a:xfrm>
            <a:custGeom>
              <a:rect b="b" l="l" r="r" t="t"/>
              <a:pathLst>
                <a:path extrusionOk="0" h="1355" w="1356">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6" name="Google Shape;8366;p80"/>
          <p:cNvGrpSpPr/>
          <p:nvPr/>
        </p:nvGrpSpPr>
        <p:grpSpPr>
          <a:xfrm>
            <a:off x="3016407" y="2204348"/>
            <a:ext cx="427578" cy="421351"/>
            <a:chOff x="-5254775" y="3631325"/>
            <a:chExt cx="296950" cy="292625"/>
          </a:xfrm>
        </p:grpSpPr>
        <p:sp>
          <p:nvSpPr>
            <p:cNvPr id="8367" name="Google Shape;8367;p80"/>
            <p:cNvSpPr/>
            <p:nvPr/>
          </p:nvSpPr>
          <p:spPr>
            <a:xfrm>
              <a:off x="-5246900" y="3766400"/>
              <a:ext cx="58300" cy="55150"/>
            </a:xfrm>
            <a:custGeom>
              <a:rect b="b" l="l" r="r" t="t"/>
              <a:pathLst>
                <a:path extrusionOk="0" h="2206" w="2332">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80"/>
            <p:cNvSpPr/>
            <p:nvPr/>
          </p:nvSpPr>
          <p:spPr>
            <a:xfrm>
              <a:off x="-5216175" y="3795550"/>
              <a:ext cx="58300" cy="55950"/>
            </a:xfrm>
            <a:custGeom>
              <a:rect b="b" l="l" r="r" t="t"/>
              <a:pathLst>
                <a:path extrusionOk="0" h="2238" w="2332">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80"/>
            <p:cNvSpPr/>
            <p:nvPr/>
          </p:nvSpPr>
          <p:spPr>
            <a:xfrm>
              <a:off x="-5185475" y="3826250"/>
              <a:ext cx="57525" cy="55750"/>
            </a:xfrm>
            <a:custGeom>
              <a:rect b="b" l="l" r="r" t="t"/>
              <a:pathLst>
                <a:path extrusionOk="0" h="2230" w="2301">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80"/>
            <p:cNvSpPr/>
            <p:nvPr/>
          </p:nvSpPr>
          <p:spPr>
            <a:xfrm>
              <a:off x="-5156325" y="3856375"/>
              <a:ext cx="58300" cy="55750"/>
            </a:xfrm>
            <a:custGeom>
              <a:rect b="b" l="l" r="r" t="t"/>
              <a:pathLst>
                <a:path extrusionOk="0" h="2230" w="2332">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80"/>
            <p:cNvSpPr/>
            <p:nvPr/>
          </p:nvSpPr>
          <p:spPr>
            <a:xfrm>
              <a:off x="-5105925" y="3886525"/>
              <a:ext cx="37050" cy="37425"/>
            </a:xfrm>
            <a:custGeom>
              <a:rect b="b" l="l" r="r" t="t"/>
              <a:pathLst>
                <a:path extrusionOk="0" h="1497" w="1482">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80"/>
            <p:cNvSpPr/>
            <p:nvPr/>
          </p:nvSpPr>
          <p:spPr>
            <a:xfrm>
              <a:off x="-5254775" y="3648050"/>
              <a:ext cx="278050" cy="248325"/>
            </a:xfrm>
            <a:custGeom>
              <a:rect b="b" l="l" r="r" t="t"/>
              <a:pathLst>
                <a:path extrusionOk="0" h="9933" w="11122">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80"/>
            <p:cNvSpPr/>
            <p:nvPr/>
          </p:nvSpPr>
          <p:spPr>
            <a:xfrm>
              <a:off x="-5163425" y="3631325"/>
              <a:ext cx="205600" cy="150450"/>
            </a:xfrm>
            <a:custGeom>
              <a:rect b="b" l="l" r="r" t="t"/>
              <a:pathLst>
                <a:path extrusionOk="0" h="6018" w="8224">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4" name="Google Shape;8374;p80"/>
          <p:cNvGrpSpPr/>
          <p:nvPr/>
        </p:nvGrpSpPr>
        <p:grpSpPr>
          <a:xfrm>
            <a:off x="3032265" y="2756270"/>
            <a:ext cx="419659" cy="420775"/>
            <a:chOff x="-5251625" y="3991275"/>
            <a:chExt cx="291450" cy="292225"/>
          </a:xfrm>
        </p:grpSpPr>
        <p:sp>
          <p:nvSpPr>
            <p:cNvPr id="8375" name="Google Shape;8375;p80"/>
            <p:cNvSpPr/>
            <p:nvPr/>
          </p:nvSpPr>
          <p:spPr>
            <a:xfrm>
              <a:off x="-5179950" y="4198400"/>
              <a:ext cx="145725" cy="85100"/>
            </a:xfrm>
            <a:custGeom>
              <a:rect b="b" l="l" r="r" t="t"/>
              <a:pathLst>
                <a:path extrusionOk="0" h="3404" w="5829">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80"/>
            <p:cNvSpPr/>
            <p:nvPr/>
          </p:nvSpPr>
          <p:spPr>
            <a:xfrm>
              <a:off x="-5203575" y="4129100"/>
              <a:ext cx="196925" cy="51225"/>
            </a:xfrm>
            <a:custGeom>
              <a:rect b="b" l="l" r="r" t="t"/>
              <a:pathLst>
                <a:path extrusionOk="0" h="2049" w="7877">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80"/>
            <p:cNvSpPr/>
            <p:nvPr/>
          </p:nvSpPr>
          <p:spPr>
            <a:xfrm>
              <a:off x="-5251625" y="3991275"/>
              <a:ext cx="291450" cy="172500"/>
            </a:xfrm>
            <a:custGeom>
              <a:rect b="b" l="l" r="r" t="t"/>
              <a:pathLst>
                <a:path extrusionOk="0" h="6900" w="11658">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80"/>
            <p:cNvSpPr/>
            <p:nvPr/>
          </p:nvSpPr>
          <p:spPr>
            <a:xfrm>
              <a:off x="-5139775" y="4096025"/>
              <a:ext cx="65400" cy="17350"/>
            </a:xfrm>
            <a:custGeom>
              <a:rect b="b" l="l" r="r" t="t"/>
              <a:pathLst>
                <a:path extrusionOk="0" h="694" w="2616">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80"/>
            <p:cNvSpPr/>
            <p:nvPr/>
          </p:nvSpPr>
          <p:spPr>
            <a:xfrm>
              <a:off x="-5122450" y="4044825"/>
              <a:ext cx="33100" cy="33100"/>
            </a:xfrm>
            <a:custGeom>
              <a:rect b="b" l="l" r="r" t="t"/>
              <a:pathLst>
                <a:path extrusionOk="0" h="1324" w="1324">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0" name="Google Shape;8380;p80"/>
          <p:cNvGrpSpPr/>
          <p:nvPr/>
        </p:nvGrpSpPr>
        <p:grpSpPr>
          <a:xfrm>
            <a:off x="5772848" y="1689240"/>
            <a:ext cx="319874" cy="419623"/>
            <a:chOff x="-3365275" y="3253275"/>
            <a:chExt cx="222150" cy="291425"/>
          </a:xfrm>
        </p:grpSpPr>
        <p:sp>
          <p:nvSpPr>
            <p:cNvPr id="8381" name="Google Shape;8381;p80"/>
            <p:cNvSpPr/>
            <p:nvPr/>
          </p:nvSpPr>
          <p:spPr>
            <a:xfrm>
              <a:off x="-3365275" y="3253275"/>
              <a:ext cx="222150" cy="291425"/>
            </a:xfrm>
            <a:custGeom>
              <a:rect b="b" l="l" r="r" t="t"/>
              <a:pathLst>
                <a:path extrusionOk="0" h="11657" w="8886">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80"/>
            <p:cNvSpPr/>
            <p:nvPr/>
          </p:nvSpPr>
          <p:spPr>
            <a:xfrm>
              <a:off x="-3314075" y="34761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3" name="Google Shape;8383;p80"/>
          <p:cNvGrpSpPr/>
          <p:nvPr/>
        </p:nvGrpSpPr>
        <p:grpSpPr>
          <a:xfrm>
            <a:off x="5746786" y="2204058"/>
            <a:ext cx="371998" cy="421927"/>
            <a:chOff x="-3383375" y="3611625"/>
            <a:chExt cx="258350" cy="293025"/>
          </a:xfrm>
        </p:grpSpPr>
        <p:sp>
          <p:nvSpPr>
            <p:cNvPr id="8384" name="Google Shape;8384;p80"/>
            <p:cNvSpPr/>
            <p:nvPr/>
          </p:nvSpPr>
          <p:spPr>
            <a:xfrm>
              <a:off x="-3383375" y="3611625"/>
              <a:ext cx="258350" cy="85175"/>
            </a:xfrm>
            <a:custGeom>
              <a:rect b="b" l="l" r="r" t="t"/>
              <a:pathLst>
                <a:path extrusionOk="0" h="3407" w="10334">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80"/>
            <p:cNvSpPr/>
            <p:nvPr/>
          </p:nvSpPr>
          <p:spPr>
            <a:xfrm>
              <a:off x="-3362900" y="3716375"/>
              <a:ext cx="218200" cy="188275"/>
            </a:xfrm>
            <a:custGeom>
              <a:rect b="b" l="l" r="r" t="t"/>
              <a:pathLst>
                <a:path extrusionOk="0" h="7531" w="8728">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6" name="Google Shape;8386;p80"/>
          <p:cNvGrpSpPr/>
          <p:nvPr/>
        </p:nvGrpSpPr>
        <p:grpSpPr>
          <a:xfrm>
            <a:off x="5809135" y="2756826"/>
            <a:ext cx="271097" cy="419659"/>
            <a:chOff x="-3347950" y="3971575"/>
            <a:chExt cx="188275" cy="291450"/>
          </a:xfrm>
        </p:grpSpPr>
        <p:sp>
          <p:nvSpPr>
            <p:cNvPr id="8387" name="Google Shape;8387;p80"/>
            <p:cNvSpPr/>
            <p:nvPr/>
          </p:nvSpPr>
          <p:spPr>
            <a:xfrm>
              <a:off x="-3246325" y="4032225"/>
              <a:ext cx="29950" cy="42550"/>
            </a:xfrm>
            <a:custGeom>
              <a:rect b="b" l="l" r="r" t="t"/>
              <a:pathLst>
                <a:path extrusionOk="0" h="1702" w="1198">
                  <a:moveTo>
                    <a:pt x="347" y="0"/>
                  </a:moveTo>
                  <a:lnTo>
                    <a:pt x="0" y="536"/>
                  </a:lnTo>
                  <a:lnTo>
                    <a:pt x="599" y="1702"/>
                  </a:lnTo>
                  <a:lnTo>
                    <a:pt x="1197" y="1702"/>
                  </a:lnTo>
                  <a:lnTo>
                    <a:pt x="3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80"/>
            <p:cNvSpPr/>
            <p:nvPr/>
          </p:nvSpPr>
          <p:spPr>
            <a:xfrm>
              <a:off x="-3291225" y="4034575"/>
              <a:ext cx="40975" cy="40200"/>
            </a:xfrm>
            <a:custGeom>
              <a:rect b="b" l="l" r="r" t="t"/>
              <a:pathLst>
                <a:path extrusionOk="0" h="1608" w="1639">
                  <a:moveTo>
                    <a:pt x="819" y="1"/>
                  </a:moveTo>
                  <a:lnTo>
                    <a:pt x="0" y="1608"/>
                  </a:lnTo>
                  <a:lnTo>
                    <a:pt x="1639" y="1608"/>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80"/>
            <p:cNvSpPr/>
            <p:nvPr/>
          </p:nvSpPr>
          <p:spPr>
            <a:xfrm>
              <a:off x="-3347950" y="3971575"/>
              <a:ext cx="188275" cy="291450"/>
            </a:xfrm>
            <a:custGeom>
              <a:rect b="b" l="l" r="r" t="t"/>
              <a:pathLst>
                <a:path extrusionOk="0" h="11658" w="7531">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0" name="Google Shape;8390;p80"/>
          <p:cNvGrpSpPr/>
          <p:nvPr/>
        </p:nvGrpSpPr>
        <p:grpSpPr>
          <a:xfrm>
            <a:off x="858994" y="3307061"/>
            <a:ext cx="371998" cy="421927"/>
            <a:chOff x="-1575775" y="3238300"/>
            <a:chExt cx="258350" cy="293025"/>
          </a:xfrm>
        </p:grpSpPr>
        <p:sp>
          <p:nvSpPr>
            <p:cNvPr id="8391" name="Google Shape;8391;p80"/>
            <p:cNvSpPr/>
            <p:nvPr/>
          </p:nvSpPr>
          <p:spPr>
            <a:xfrm>
              <a:off x="-1489150" y="3306825"/>
              <a:ext cx="85875" cy="33100"/>
            </a:xfrm>
            <a:custGeom>
              <a:rect b="b" l="l" r="r" t="t"/>
              <a:pathLst>
                <a:path extrusionOk="0" h="1324" w="3435">
                  <a:moveTo>
                    <a:pt x="1" y="0"/>
                  </a:moveTo>
                  <a:lnTo>
                    <a:pt x="1702" y="1324"/>
                  </a:lnTo>
                  <a:lnTo>
                    <a:pt x="34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80"/>
            <p:cNvSpPr/>
            <p:nvPr/>
          </p:nvSpPr>
          <p:spPr>
            <a:xfrm>
              <a:off x="-1506475" y="3316275"/>
              <a:ext cx="46500" cy="67750"/>
            </a:xfrm>
            <a:custGeom>
              <a:rect b="b" l="l" r="r" t="t"/>
              <a:pathLst>
                <a:path extrusionOk="0" h="2710" w="1860">
                  <a:moveTo>
                    <a:pt x="1" y="1"/>
                  </a:moveTo>
                  <a:lnTo>
                    <a:pt x="1" y="2710"/>
                  </a:lnTo>
                  <a:lnTo>
                    <a:pt x="1859" y="1324"/>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80"/>
            <p:cNvSpPr/>
            <p:nvPr/>
          </p:nvSpPr>
          <p:spPr>
            <a:xfrm>
              <a:off x="-1575775" y="3238300"/>
              <a:ext cx="258350" cy="293025"/>
            </a:xfrm>
            <a:custGeom>
              <a:rect b="b" l="l" r="r" t="t"/>
              <a:pathLst>
                <a:path extrusionOk="0" h="11721" w="10334">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80"/>
            <p:cNvSpPr/>
            <p:nvPr/>
          </p:nvSpPr>
          <p:spPr>
            <a:xfrm>
              <a:off x="-1489150" y="3360375"/>
              <a:ext cx="85875" cy="32325"/>
            </a:xfrm>
            <a:custGeom>
              <a:rect b="b" l="l" r="r" t="t"/>
              <a:pathLst>
                <a:path extrusionOk="0" h="1293" w="3435">
                  <a:moveTo>
                    <a:pt x="1702" y="1"/>
                  </a:moveTo>
                  <a:lnTo>
                    <a:pt x="1" y="1293"/>
                  </a:lnTo>
                  <a:lnTo>
                    <a:pt x="3435" y="1293"/>
                  </a:lnTo>
                  <a:lnTo>
                    <a:pt x="170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80"/>
            <p:cNvSpPr/>
            <p:nvPr/>
          </p:nvSpPr>
          <p:spPr>
            <a:xfrm>
              <a:off x="-1431650" y="3316275"/>
              <a:ext cx="44925" cy="67750"/>
            </a:xfrm>
            <a:custGeom>
              <a:rect b="b" l="l" r="r" t="t"/>
              <a:pathLst>
                <a:path extrusionOk="0" h="2710" w="1797">
                  <a:moveTo>
                    <a:pt x="1796" y="1"/>
                  </a:moveTo>
                  <a:lnTo>
                    <a:pt x="0" y="1324"/>
                  </a:lnTo>
                  <a:lnTo>
                    <a:pt x="1796" y="2710"/>
                  </a:lnTo>
                  <a:lnTo>
                    <a:pt x="1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6" name="Google Shape;8396;p80"/>
          <p:cNvGrpSpPr/>
          <p:nvPr/>
        </p:nvGrpSpPr>
        <p:grpSpPr>
          <a:xfrm>
            <a:off x="2503892" y="3309051"/>
            <a:ext cx="423079" cy="424159"/>
            <a:chOff x="-1591550" y="3597475"/>
            <a:chExt cx="293825" cy="294575"/>
          </a:xfrm>
        </p:grpSpPr>
        <p:sp>
          <p:nvSpPr>
            <p:cNvPr id="8397" name="Google Shape;8397;p80"/>
            <p:cNvSpPr/>
            <p:nvPr/>
          </p:nvSpPr>
          <p:spPr>
            <a:xfrm>
              <a:off x="-1509625" y="3597475"/>
              <a:ext cx="211900" cy="207150"/>
            </a:xfrm>
            <a:custGeom>
              <a:rect b="b" l="l" r="r" t="t"/>
              <a:pathLst>
                <a:path extrusionOk="0" h="8286" w="8476">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80"/>
            <p:cNvSpPr/>
            <p:nvPr/>
          </p:nvSpPr>
          <p:spPr>
            <a:xfrm>
              <a:off x="-1541125" y="3719125"/>
              <a:ext cx="120525" cy="118275"/>
            </a:xfrm>
            <a:custGeom>
              <a:rect b="b" l="l" r="r" t="t"/>
              <a:pathLst>
                <a:path extrusionOk="0" h="4731" w="4821">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80"/>
            <p:cNvSpPr/>
            <p:nvPr/>
          </p:nvSpPr>
          <p:spPr>
            <a:xfrm>
              <a:off x="-1591550" y="3668825"/>
              <a:ext cx="222925" cy="223225"/>
            </a:xfrm>
            <a:custGeom>
              <a:rect b="b" l="l" r="r" t="t"/>
              <a:pathLst>
                <a:path extrusionOk="0" h="8929" w="8917">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0" name="Google Shape;8400;p80"/>
          <p:cNvGrpSpPr/>
          <p:nvPr/>
        </p:nvGrpSpPr>
        <p:grpSpPr>
          <a:xfrm>
            <a:off x="4153362" y="3318663"/>
            <a:ext cx="421927" cy="399248"/>
            <a:chOff x="-1592325" y="3957400"/>
            <a:chExt cx="293025" cy="277275"/>
          </a:xfrm>
        </p:grpSpPr>
        <p:sp>
          <p:nvSpPr>
            <p:cNvPr id="8401" name="Google Shape;8401;p80"/>
            <p:cNvSpPr/>
            <p:nvPr/>
          </p:nvSpPr>
          <p:spPr>
            <a:xfrm>
              <a:off x="-1591550" y="3957400"/>
              <a:ext cx="292250" cy="68550"/>
            </a:xfrm>
            <a:custGeom>
              <a:rect b="b" l="l" r="r" t="t"/>
              <a:pathLst>
                <a:path extrusionOk="0" h="2742" w="1169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80"/>
            <p:cNvSpPr/>
            <p:nvPr/>
          </p:nvSpPr>
          <p:spPr>
            <a:xfrm>
              <a:off x="-1592325" y="4043250"/>
              <a:ext cx="291450" cy="171725"/>
            </a:xfrm>
            <a:custGeom>
              <a:rect b="b" l="l" r="r" t="t"/>
              <a:pathLst>
                <a:path extrusionOk="0" h="6869" w="11658">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80"/>
            <p:cNvSpPr/>
            <p:nvPr/>
          </p:nvSpPr>
          <p:spPr>
            <a:xfrm>
              <a:off x="-1471825" y="4129100"/>
              <a:ext cx="51225" cy="51225"/>
            </a:xfrm>
            <a:custGeom>
              <a:rect b="b" l="l" r="r" t="t"/>
              <a:pathLst>
                <a:path extrusionOk="0" h="2049" w="2049">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80"/>
            <p:cNvSpPr/>
            <p:nvPr/>
          </p:nvSpPr>
          <p:spPr>
            <a:xfrm>
              <a:off x="-1526175" y="4077900"/>
              <a:ext cx="156775" cy="156775"/>
            </a:xfrm>
            <a:custGeom>
              <a:rect b="b" l="l" r="r" t="t"/>
              <a:pathLst>
                <a:path extrusionOk="0" h="6271" w="6271">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5" name="Google Shape;8405;p80"/>
          <p:cNvGrpSpPr/>
          <p:nvPr/>
        </p:nvGrpSpPr>
        <p:grpSpPr>
          <a:xfrm>
            <a:off x="3640232" y="3310744"/>
            <a:ext cx="369730" cy="420775"/>
            <a:chOff x="-778700" y="3612425"/>
            <a:chExt cx="256775" cy="292225"/>
          </a:xfrm>
        </p:grpSpPr>
        <p:sp>
          <p:nvSpPr>
            <p:cNvPr id="8406" name="Google Shape;8406;p80"/>
            <p:cNvSpPr/>
            <p:nvPr/>
          </p:nvSpPr>
          <p:spPr>
            <a:xfrm>
              <a:off x="-692850" y="36990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80"/>
            <p:cNvSpPr/>
            <p:nvPr/>
          </p:nvSpPr>
          <p:spPr>
            <a:xfrm>
              <a:off x="-777925" y="3612425"/>
              <a:ext cx="204800" cy="34675"/>
            </a:xfrm>
            <a:custGeom>
              <a:rect b="b" l="l" r="r" t="t"/>
              <a:pathLst>
                <a:path extrusionOk="0" h="1387" w="8192">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80"/>
            <p:cNvSpPr/>
            <p:nvPr/>
          </p:nvSpPr>
          <p:spPr>
            <a:xfrm>
              <a:off x="-727525" y="3699050"/>
              <a:ext cx="17375" cy="17350"/>
            </a:xfrm>
            <a:custGeom>
              <a:rect b="b" l="l" r="r" t="t"/>
              <a:pathLst>
                <a:path extrusionOk="0" h="694" w="695">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80"/>
            <p:cNvSpPr/>
            <p:nvPr/>
          </p:nvSpPr>
          <p:spPr>
            <a:xfrm>
              <a:off x="-778700" y="3664400"/>
              <a:ext cx="205575" cy="102425"/>
            </a:xfrm>
            <a:custGeom>
              <a:rect b="b" l="l" r="r" t="t"/>
              <a:pathLst>
                <a:path extrusionOk="0" h="4097" w="8223">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80"/>
            <p:cNvSpPr/>
            <p:nvPr/>
          </p:nvSpPr>
          <p:spPr>
            <a:xfrm>
              <a:off x="-659775" y="3835325"/>
              <a:ext cx="137850" cy="69325"/>
            </a:xfrm>
            <a:custGeom>
              <a:rect b="b" l="l" r="r" t="t"/>
              <a:pathLst>
                <a:path extrusionOk="0" h="2773" w="5514">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80"/>
            <p:cNvSpPr/>
            <p:nvPr/>
          </p:nvSpPr>
          <p:spPr>
            <a:xfrm>
              <a:off x="-658200" y="3669925"/>
              <a:ext cx="136275" cy="148875"/>
            </a:xfrm>
            <a:custGeom>
              <a:rect b="b" l="l" r="r" t="t"/>
              <a:pathLst>
                <a:path extrusionOk="0" h="5955" w="5451">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2" name="Google Shape;8412;p80"/>
          <p:cNvGrpSpPr/>
          <p:nvPr/>
        </p:nvGrpSpPr>
        <p:grpSpPr>
          <a:xfrm>
            <a:off x="6111733" y="3828305"/>
            <a:ext cx="340731" cy="387641"/>
            <a:chOff x="7728464" y="1561258"/>
            <a:chExt cx="349719" cy="397866"/>
          </a:xfrm>
        </p:grpSpPr>
        <p:sp>
          <p:nvSpPr>
            <p:cNvPr id="8413" name="Google Shape;8413;p80"/>
            <p:cNvSpPr/>
            <p:nvPr/>
          </p:nvSpPr>
          <p:spPr>
            <a:xfrm>
              <a:off x="7891642" y="1678585"/>
              <a:ext cx="23354" cy="23333"/>
            </a:xfrm>
            <a:custGeom>
              <a:rect b="b" l="l" r="r" t="t"/>
              <a:pathLst>
                <a:path extrusionOk="0" h="1118" w="1119">
                  <a:moveTo>
                    <a:pt x="0" y="1"/>
                  </a:moveTo>
                  <a:lnTo>
                    <a:pt x="0" y="1117"/>
                  </a:lnTo>
                  <a:lnTo>
                    <a:pt x="1118" y="1117"/>
                  </a:lnTo>
                  <a:lnTo>
                    <a:pt x="11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80"/>
            <p:cNvSpPr/>
            <p:nvPr/>
          </p:nvSpPr>
          <p:spPr>
            <a:xfrm>
              <a:off x="7728464" y="1561258"/>
              <a:ext cx="349719" cy="397866"/>
            </a:xfrm>
            <a:custGeom>
              <a:rect b="b" l="l" r="r" t="t"/>
              <a:pathLst>
                <a:path extrusionOk="0" h="19064" w="16757">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5" name="Google Shape;8415;p80"/>
          <p:cNvGrpSpPr/>
          <p:nvPr/>
        </p:nvGrpSpPr>
        <p:grpSpPr>
          <a:xfrm>
            <a:off x="4034702" y="3828305"/>
            <a:ext cx="387681" cy="387641"/>
            <a:chOff x="5611350" y="1561258"/>
            <a:chExt cx="397907" cy="397866"/>
          </a:xfrm>
        </p:grpSpPr>
        <p:sp>
          <p:nvSpPr>
            <p:cNvPr id="8416" name="Google Shape;8416;p80"/>
            <p:cNvSpPr/>
            <p:nvPr/>
          </p:nvSpPr>
          <p:spPr>
            <a:xfrm>
              <a:off x="5713589" y="1812337"/>
              <a:ext cx="38443" cy="39653"/>
            </a:xfrm>
            <a:custGeom>
              <a:rect b="b" l="l" r="r" t="t"/>
              <a:pathLst>
                <a:path extrusionOk="0" h="1900" w="1842">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80"/>
            <p:cNvSpPr/>
            <p:nvPr/>
          </p:nvSpPr>
          <p:spPr>
            <a:xfrm>
              <a:off x="5830124" y="1789047"/>
              <a:ext cx="38505" cy="39653"/>
            </a:xfrm>
            <a:custGeom>
              <a:rect b="b" l="l" r="r" t="t"/>
              <a:pathLst>
                <a:path extrusionOk="0" h="1900" w="1845">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80"/>
            <p:cNvSpPr/>
            <p:nvPr/>
          </p:nvSpPr>
          <p:spPr>
            <a:xfrm>
              <a:off x="5611350" y="1561258"/>
              <a:ext cx="397907" cy="397866"/>
            </a:xfrm>
            <a:custGeom>
              <a:rect b="b" l="l" r="r" t="t"/>
              <a:pathLst>
                <a:path extrusionOk="0" h="19064" w="19066">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80"/>
            <p:cNvSpPr/>
            <p:nvPr/>
          </p:nvSpPr>
          <p:spPr>
            <a:xfrm>
              <a:off x="5775341" y="1669507"/>
              <a:ext cx="93247" cy="41531"/>
            </a:xfrm>
            <a:custGeom>
              <a:rect b="b" l="l" r="r" t="t"/>
              <a:pathLst>
                <a:path extrusionOk="0" h="1990" w="4468">
                  <a:moveTo>
                    <a:pt x="4467" y="1"/>
                  </a:moveTo>
                  <a:lnTo>
                    <a:pt x="1" y="894"/>
                  </a:lnTo>
                  <a:lnTo>
                    <a:pt x="1" y="1989"/>
                  </a:lnTo>
                  <a:lnTo>
                    <a:pt x="4467" y="1096"/>
                  </a:lnTo>
                  <a:lnTo>
                    <a:pt x="4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0" name="Google Shape;8420;p80"/>
          <p:cNvGrpSpPr/>
          <p:nvPr/>
        </p:nvGrpSpPr>
        <p:grpSpPr>
          <a:xfrm>
            <a:off x="4553987" y="3925571"/>
            <a:ext cx="387610" cy="193109"/>
            <a:chOff x="6140660" y="1661097"/>
            <a:chExt cx="397835" cy="198202"/>
          </a:xfrm>
        </p:grpSpPr>
        <p:sp>
          <p:nvSpPr>
            <p:cNvPr id="8421" name="Google Shape;8421;p80"/>
            <p:cNvSpPr/>
            <p:nvPr/>
          </p:nvSpPr>
          <p:spPr>
            <a:xfrm>
              <a:off x="6281298" y="1707719"/>
              <a:ext cx="58290" cy="151579"/>
            </a:xfrm>
            <a:custGeom>
              <a:rect b="b" l="l" r="r" t="t"/>
              <a:pathLst>
                <a:path extrusionOk="0" h="7263" w="2793">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80"/>
            <p:cNvSpPr/>
            <p:nvPr/>
          </p:nvSpPr>
          <p:spPr>
            <a:xfrm>
              <a:off x="6480225" y="1742675"/>
              <a:ext cx="58269" cy="58332"/>
            </a:xfrm>
            <a:custGeom>
              <a:rect b="b" l="l" r="r" t="t"/>
              <a:pathLst>
                <a:path extrusionOk="0" h="2795" w="2792">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80"/>
            <p:cNvSpPr/>
            <p:nvPr/>
          </p:nvSpPr>
          <p:spPr>
            <a:xfrm>
              <a:off x="6352004" y="1661097"/>
              <a:ext cx="129206" cy="198202"/>
            </a:xfrm>
            <a:custGeom>
              <a:rect b="b" l="l" r="r" t="t"/>
              <a:pathLst>
                <a:path extrusionOk="0" h="9497" w="6191">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80"/>
            <p:cNvSpPr/>
            <p:nvPr/>
          </p:nvSpPr>
          <p:spPr>
            <a:xfrm>
              <a:off x="6140660" y="1661097"/>
              <a:ext cx="129185" cy="198202"/>
            </a:xfrm>
            <a:custGeom>
              <a:rect b="b" l="l" r="r" t="t"/>
              <a:pathLst>
                <a:path extrusionOk="0" h="9497" w="619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5" name="Google Shape;8425;p80"/>
          <p:cNvGrpSpPr/>
          <p:nvPr/>
        </p:nvGrpSpPr>
        <p:grpSpPr>
          <a:xfrm>
            <a:off x="5073202" y="3828305"/>
            <a:ext cx="387681" cy="387641"/>
            <a:chOff x="6669907" y="1561258"/>
            <a:chExt cx="397907" cy="397866"/>
          </a:xfrm>
        </p:grpSpPr>
        <p:sp>
          <p:nvSpPr>
            <p:cNvPr id="8426" name="Google Shape;8426;p80"/>
            <p:cNvSpPr/>
            <p:nvPr/>
          </p:nvSpPr>
          <p:spPr>
            <a:xfrm>
              <a:off x="6950454" y="1655253"/>
              <a:ext cx="23312" cy="23354"/>
            </a:xfrm>
            <a:custGeom>
              <a:rect b="b" l="l" r="r" t="t"/>
              <a:pathLst>
                <a:path extrusionOk="0" h="1119" w="1117">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80"/>
            <p:cNvSpPr/>
            <p:nvPr/>
          </p:nvSpPr>
          <p:spPr>
            <a:xfrm>
              <a:off x="6740633" y="1725228"/>
              <a:ext cx="36919" cy="39632"/>
            </a:xfrm>
            <a:custGeom>
              <a:rect b="b" l="l" r="r" t="t"/>
              <a:pathLst>
                <a:path extrusionOk="0" h="1899" w="1769">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80"/>
            <p:cNvSpPr/>
            <p:nvPr/>
          </p:nvSpPr>
          <p:spPr>
            <a:xfrm>
              <a:off x="6763944" y="1725228"/>
              <a:ext cx="209827" cy="139892"/>
            </a:xfrm>
            <a:custGeom>
              <a:rect b="b" l="l" r="r" t="t"/>
              <a:pathLst>
                <a:path extrusionOk="0" h="6703" w="10054">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80"/>
            <p:cNvSpPr/>
            <p:nvPr/>
          </p:nvSpPr>
          <p:spPr>
            <a:xfrm>
              <a:off x="6669907" y="1561258"/>
              <a:ext cx="397907" cy="397866"/>
            </a:xfrm>
            <a:custGeom>
              <a:rect b="b" l="l" r="r" t="t"/>
              <a:pathLst>
                <a:path extrusionOk="0" h="19064" w="19066">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80"/>
            <p:cNvSpPr/>
            <p:nvPr/>
          </p:nvSpPr>
          <p:spPr>
            <a:xfrm>
              <a:off x="6960158" y="1725228"/>
              <a:ext cx="36940" cy="39632"/>
            </a:xfrm>
            <a:custGeom>
              <a:rect b="b" l="l" r="r" t="t"/>
              <a:pathLst>
                <a:path extrusionOk="0" h="1899" w="177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1" name="Google Shape;8431;p80"/>
          <p:cNvGrpSpPr/>
          <p:nvPr/>
        </p:nvGrpSpPr>
        <p:grpSpPr>
          <a:xfrm>
            <a:off x="5592488" y="3828305"/>
            <a:ext cx="387641" cy="387641"/>
            <a:chOff x="7199196" y="1561258"/>
            <a:chExt cx="397866" cy="397866"/>
          </a:xfrm>
        </p:grpSpPr>
        <p:sp>
          <p:nvSpPr>
            <p:cNvPr id="8432" name="Google Shape;8432;p80"/>
            <p:cNvSpPr/>
            <p:nvPr/>
          </p:nvSpPr>
          <p:spPr>
            <a:xfrm>
              <a:off x="7363167" y="1701896"/>
              <a:ext cx="69935" cy="69977"/>
            </a:xfrm>
            <a:custGeom>
              <a:rect b="b" l="l" r="r" t="t"/>
              <a:pathLst>
                <a:path extrusionOk="0" h="3353" w="3351">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80"/>
            <p:cNvSpPr/>
            <p:nvPr/>
          </p:nvSpPr>
          <p:spPr>
            <a:xfrm>
              <a:off x="7316523" y="1655253"/>
              <a:ext cx="163203" cy="209869"/>
            </a:xfrm>
            <a:custGeom>
              <a:rect b="b" l="l" r="r" t="t"/>
              <a:pathLst>
                <a:path extrusionOk="0" h="10056" w="782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80"/>
            <p:cNvSpPr/>
            <p:nvPr/>
          </p:nvSpPr>
          <p:spPr>
            <a:xfrm>
              <a:off x="7199196" y="1561258"/>
              <a:ext cx="397866" cy="397866"/>
            </a:xfrm>
            <a:custGeom>
              <a:rect b="b" l="l" r="r" t="t"/>
              <a:pathLst>
                <a:path extrusionOk="0" h="19064" w="19064">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5" name="Google Shape;8435;p80"/>
          <p:cNvGrpSpPr/>
          <p:nvPr/>
        </p:nvGrpSpPr>
        <p:grpSpPr>
          <a:xfrm>
            <a:off x="1958433" y="3885842"/>
            <a:ext cx="387681" cy="272572"/>
            <a:chOff x="3386036" y="1746339"/>
            <a:chExt cx="397907" cy="279762"/>
          </a:xfrm>
        </p:grpSpPr>
        <p:sp>
          <p:nvSpPr>
            <p:cNvPr id="8436" name="Google Shape;8436;p80"/>
            <p:cNvSpPr/>
            <p:nvPr/>
          </p:nvSpPr>
          <p:spPr>
            <a:xfrm>
              <a:off x="3561652" y="1848954"/>
              <a:ext cx="59646" cy="74506"/>
            </a:xfrm>
            <a:custGeom>
              <a:rect b="b" l="l" r="r" t="t"/>
              <a:pathLst>
                <a:path extrusionOk="0" h="3570" w="2858">
                  <a:moveTo>
                    <a:pt x="1" y="0"/>
                  </a:moveTo>
                  <a:lnTo>
                    <a:pt x="1" y="3570"/>
                  </a:lnTo>
                  <a:lnTo>
                    <a:pt x="2858" y="1785"/>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80"/>
            <p:cNvSpPr/>
            <p:nvPr/>
          </p:nvSpPr>
          <p:spPr>
            <a:xfrm>
              <a:off x="3386036" y="1746339"/>
              <a:ext cx="397907" cy="279762"/>
            </a:xfrm>
            <a:custGeom>
              <a:rect b="b" l="l" r="r" t="t"/>
              <a:pathLst>
                <a:path extrusionOk="0" h="13405" w="19066">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8" name="Google Shape;8438;p80"/>
          <p:cNvGrpSpPr/>
          <p:nvPr/>
        </p:nvGrpSpPr>
        <p:grpSpPr>
          <a:xfrm>
            <a:off x="2996130" y="3828288"/>
            <a:ext cx="387681" cy="387681"/>
            <a:chOff x="4417380" y="1687279"/>
            <a:chExt cx="397907" cy="397907"/>
          </a:xfrm>
        </p:grpSpPr>
        <p:sp>
          <p:nvSpPr>
            <p:cNvPr id="8439" name="Google Shape;8439;p80"/>
            <p:cNvSpPr/>
            <p:nvPr/>
          </p:nvSpPr>
          <p:spPr>
            <a:xfrm>
              <a:off x="4417380" y="1687279"/>
              <a:ext cx="397907" cy="397907"/>
            </a:xfrm>
            <a:custGeom>
              <a:rect b="b" l="l" r="r" t="t"/>
              <a:pathLst>
                <a:path extrusionOk="0" h="19066" w="19066">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80"/>
            <p:cNvSpPr/>
            <p:nvPr/>
          </p:nvSpPr>
          <p:spPr>
            <a:xfrm>
              <a:off x="4492363" y="1768878"/>
              <a:ext cx="248270" cy="234704"/>
            </a:xfrm>
            <a:custGeom>
              <a:rect b="b" l="l" r="r" t="t"/>
              <a:pathLst>
                <a:path extrusionOk="0" h="11246" w="11896">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1" name="Google Shape;8441;p80"/>
          <p:cNvGrpSpPr/>
          <p:nvPr/>
        </p:nvGrpSpPr>
        <p:grpSpPr>
          <a:xfrm>
            <a:off x="7942611" y="3308537"/>
            <a:ext cx="387661" cy="387661"/>
            <a:chOff x="2869999" y="1687279"/>
            <a:chExt cx="397887" cy="397887"/>
          </a:xfrm>
        </p:grpSpPr>
        <p:sp>
          <p:nvSpPr>
            <p:cNvPr id="8442" name="Google Shape;8442;p80"/>
            <p:cNvSpPr/>
            <p:nvPr/>
          </p:nvSpPr>
          <p:spPr>
            <a:xfrm>
              <a:off x="2994590" y="1833740"/>
              <a:ext cx="148657" cy="81685"/>
            </a:xfrm>
            <a:custGeom>
              <a:rect b="b" l="l" r="r" t="t"/>
              <a:pathLst>
                <a:path extrusionOk="0" h="3914" w="7123">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80"/>
            <p:cNvSpPr/>
            <p:nvPr/>
          </p:nvSpPr>
          <p:spPr>
            <a:xfrm>
              <a:off x="2869999" y="1687279"/>
              <a:ext cx="397887" cy="397887"/>
            </a:xfrm>
            <a:custGeom>
              <a:rect b="b" l="l" r="r" t="t"/>
              <a:pathLst>
                <a:path extrusionOk="0" h="19065" w="19065">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4" name="Google Shape;8444;p80"/>
          <p:cNvGrpSpPr/>
          <p:nvPr/>
        </p:nvGrpSpPr>
        <p:grpSpPr>
          <a:xfrm>
            <a:off x="2477718" y="3828664"/>
            <a:ext cx="386807" cy="386929"/>
            <a:chOff x="3902887" y="1687655"/>
            <a:chExt cx="397010" cy="397135"/>
          </a:xfrm>
        </p:grpSpPr>
        <p:sp>
          <p:nvSpPr>
            <p:cNvPr id="8445" name="Google Shape;8445;p80"/>
            <p:cNvSpPr/>
            <p:nvPr/>
          </p:nvSpPr>
          <p:spPr>
            <a:xfrm>
              <a:off x="4023345" y="1785845"/>
              <a:ext cx="156275" cy="200269"/>
            </a:xfrm>
            <a:custGeom>
              <a:rect b="b" l="l" r="r" t="t"/>
              <a:pathLst>
                <a:path extrusionOk="0" h="9596" w="7488">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80"/>
            <p:cNvSpPr/>
            <p:nvPr/>
          </p:nvSpPr>
          <p:spPr>
            <a:xfrm>
              <a:off x="3902887" y="1687655"/>
              <a:ext cx="397010" cy="397135"/>
            </a:xfrm>
            <a:custGeom>
              <a:rect b="b" l="l" r="r" t="t"/>
              <a:pathLst>
                <a:path extrusionOk="0" h="19029" w="19023">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7" name="Google Shape;8447;p80"/>
          <p:cNvGrpSpPr/>
          <p:nvPr/>
        </p:nvGrpSpPr>
        <p:grpSpPr>
          <a:xfrm>
            <a:off x="3515416" y="3828288"/>
            <a:ext cx="387681" cy="387681"/>
            <a:chOff x="4933458" y="1687279"/>
            <a:chExt cx="397907" cy="397907"/>
          </a:xfrm>
        </p:grpSpPr>
        <p:sp>
          <p:nvSpPr>
            <p:cNvPr id="8448" name="Google Shape;8448;p80"/>
            <p:cNvSpPr/>
            <p:nvPr/>
          </p:nvSpPr>
          <p:spPr>
            <a:xfrm>
              <a:off x="5071801" y="1766541"/>
              <a:ext cx="125867" cy="241215"/>
            </a:xfrm>
            <a:custGeom>
              <a:rect b="b" l="l" r="r" t="t"/>
              <a:pathLst>
                <a:path extrusionOk="0" h="11558" w="6031">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80"/>
            <p:cNvSpPr/>
            <p:nvPr/>
          </p:nvSpPr>
          <p:spPr>
            <a:xfrm>
              <a:off x="4933458" y="1687279"/>
              <a:ext cx="397907" cy="397907"/>
            </a:xfrm>
            <a:custGeom>
              <a:rect b="b" l="l" r="r" t="t"/>
              <a:pathLst>
                <a:path extrusionOk="0" h="19066" w="19066">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0" name="Google Shape;8450;p80"/>
          <p:cNvGrpSpPr/>
          <p:nvPr/>
        </p:nvGrpSpPr>
        <p:grpSpPr>
          <a:xfrm>
            <a:off x="6348367" y="3308537"/>
            <a:ext cx="387661" cy="387661"/>
            <a:chOff x="1379798" y="1723250"/>
            <a:chExt cx="397887" cy="397887"/>
          </a:xfrm>
        </p:grpSpPr>
        <p:sp>
          <p:nvSpPr>
            <p:cNvPr id="8451" name="Google Shape;8451;p80"/>
            <p:cNvSpPr/>
            <p:nvPr/>
          </p:nvSpPr>
          <p:spPr>
            <a:xfrm>
              <a:off x="1462169" y="1793977"/>
              <a:ext cx="23354" cy="23312"/>
            </a:xfrm>
            <a:custGeom>
              <a:rect b="b" l="l" r="r" t="t"/>
              <a:pathLst>
                <a:path extrusionOk="0" h="1117" w="1119">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80"/>
            <p:cNvSpPr/>
            <p:nvPr/>
          </p:nvSpPr>
          <p:spPr>
            <a:xfrm>
              <a:off x="1379798" y="1723250"/>
              <a:ext cx="397887" cy="397887"/>
            </a:xfrm>
            <a:custGeom>
              <a:rect b="b" l="l" r="r" t="t"/>
              <a:pathLst>
                <a:path extrusionOk="0" h="19065" w="19065">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80"/>
            <p:cNvSpPr/>
            <p:nvPr/>
          </p:nvSpPr>
          <p:spPr>
            <a:xfrm>
              <a:off x="1555413" y="1886846"/>
              <a:ext cx="139912" cy="163558"/>
            </a:xfrm>
            <a:custGeom>
              <a:rect b="b" l="l" r="r" t="t"/>
              <a:pathLst>
                <a:path extrusionOk="0" h="7837" w="6704">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80"/>
            <p:cNvSpPr/>
            <p:nvPr/>
          </p:nvSpPr>
          <p:spPr>
            <a:xfrm>
              <a:off x="1462169" y="1887200"/>
              <a:ext cx="23354" cy="163203"/>
            </a:xfrm>
            <a:custGeom>
              <a:rect b="b" l="l" r="r" t="t"/>
              <a:pathLst>
                <a:path extrusionOk="0" h="7820" w="1119">
                  <a:moveTo>
                    <a:pt x="0" y="0"/>
                  </a:moveTo>
                  <a:lnTo>
                    <a:pt x="0" y="7819"/>
                  </a:lnTo>
                  <a:lnTo>
                    <a:pt x="1118" y="7819"/>
                  </a:lnTo>
                  <a:lnTo>
                    <a:pt x="1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5" name="Google Shape;8455;p80"/>
          <p:cNvGrpSpPr/>
          <p:nvPr/>
        </p:nvGrpSpPr>
        <p:grpSpPr>
          <a:xfrm>
            <a:off x="5286246" y="3308537"/>
            <a:ext cx="387681" cy="387661"/>
            <a:chOff x="266768" y="1721375"/>
            <a:chExt cx="397907" cy="397887"/>
          </a:xfrm>
        </p:grpSpPr>
        <p:sp>
          <p:nvSpPr>
            <p:cNvPr id="8456" name="Google Shape;8456;p80"/>
            <p:cNvSpPr/>
            <p:nvPr/>
          </p:nvSpPr>
          <p:spPr>
            <a:xfrm>
              <a:off x="454843" y="1791037"/>
              <a:ext cx="136218" cy="328222"/>
            </a:xfrm>
            <a:custGeom>
              <a:rect b="b" l="l" r="r" t="t"/>
              <a:pathLst>
                <a:path extrusionOk="0" h="15727" w="6527">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80"/>
            <p:cNvSpPr/>
            <p:nvPr/>
          </p:nvSpPr>
          <p:spPr>
            <a:xfrm>
              <a:off x="266768" y="1721375"/>
              <a:ext cx="397907" cy="397887"/>
            </a:xfrm>
            <a:custGeom>
              <a:rect b="b" l="l" r="r" t="t"/>
              <a:pathLst>
                <a:path extrusionOk="0" h="19065" w="19066">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8" name="Google Shape;8458;p80"/>
          <p:cNvGrpSpPr/>
          <p:nvPr/>
        </p:nvGrpSpPr>
        <p:grpSpPr>
          <a:xfrm>
            <a:off x="5817327" y="3308537"/>
            <a:ext cx="387641" cy="387661"/>
            <a:chOff x="864491" y="1723250"/>
            <a:chExt cx="397866" cy="397887"/>
          </a:xfrm>
        </p:grpSpPr>
        <p:sp>
          <p:nvSpPr>
            <p:cNvPr id="8459" name="Google Shape;8459;p80"/>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80"/>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80"/>
            <p:cNvSpPr/>
            <p:nvPr/>
          </p:nvSpPr>
          <p:spPr>
            <a:xfrm>
              <a:off x="864491" y="1723250"/>
              <a:ext cx="397866" cy="397887"/>
            </a:xfrm>
            <a:custGeom>
              <a:rect b="b" l="l" r="r" t="t"/>
              <a:pathLst>
                <a:path extrusionOk="0" h="19065" w="19064">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62" name="Google Shape;8462;p80"/>
          <p:cNvSpPr/>
          <p:nvPr/>
        </p:nvSpPr>
        <p:spPr>
          <a:xfrm>
            <a:off x="6879427" y="3343765"/>
            <a:ext cx="388846" cy="317145"/>
          </a:xfrm>
          <a:custGeom>
            <a:rect b="b" l="l" r="r" t="t"/>
            <a:pathLst>
              <a:path extrusionOk="0" h="15596" w="19122">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63" name="Google Shape;8463;p80"/>
          <p:cNvGrpSpPr/>
          <p:nvPr/>
        </p:nvGrpSpPr>
        <p:grpSpPr>
          <a:xfrm>
            <a:off x="7411672" y="3308924"/>
            <a:ext cx="387539" cy="386888"/>
            <a:chOff x="2408992" y="1722875"/>
            <a:chExt cx="397761" cy="397093"/>
          </a:xfrm>
        </p:grpSpPr>
        <p:sp>
          <p:nvSpPr>
            <p:cNvPr id="8464" name="Google Shape;8464;p80"/>
            <p:cNvSpPr/>
            <p:nvPr/>
          </p:nvSpPr>
          <p:spPr>
            <a:xfrm>
              <a:off x="2492135" y="1827639"/>
              <a:ext cx="213667" cy="185326"/>
            </a:xfrm>
            <a:custGeom>
              <a:rect b="b" l="l" r="r" t="t"/>
              <a:pathLst>
                <a:path extrusionOk="0" h="8880" w="10238">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80"/>
            <p:cNvSpPr/>
            <p:nvPr/>
          </p:nvSpPr>
          <p:spPr>
            <a:xfrm>
              <a:off x="2408992" y="1722875"/>
              <a:ext cx="397761" cy="397093"/>
            </a:xfrm>
            <a:custGeom>
              <a:rect b="b" l="l" r="r" t="t"/>
              <a:pathLst>
                <a:path extrusionOk="0" h="19027" w="19059">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69" name="Shape 8469"/>
        <p:cNvGrpSpPr/>
        <p:nvPr/>
      </p:nvGrpSpPr>
      <p:grpSpPr>
        <a:xfrm>
          <a:off x="0" y="0"/>
          <a:ext cx="0" cy="0"/>
          <a:chOff x="0" y="0"/>
          <a:chExt cx="0" cy="0"/>
        </a:xfrm>
      </p:grpSpPr>
      <p:sp>
        <p:nvSpPr>
          <p:cNvPr id="8470" name="Google Shape;8470;p81"/>
          <p:cNvSpPr/>
          <p:nvPr/>
        </p:nvSpPr>
        <p:spPr>
          <a:xfrm>
            <a:off x="6796005" y="4021089"/>
            <a:ext cx="343251" cy="386661"/>
          </a:xfrm>
          <a:custGeom>
            <a:rect b="b" l="l" r="r" t="t"/>
            <a:pathLst>
              <a:path extrusionOk="0" h="22010" w="19539">
                <a:moveTo>
                  <a:pt x="9761" y="1"/>
                </a:moveTo>
                <a:cubicBezTo>
                  <a:pt x="9461" y="1"/>
                  <a:pt x="9164" y="80"/>
                  <a:pt x="8902" y="240"/>
                </a:cubicBezTo>
                <a:lnTo>
                  <a:pt x="867" y="4874"/>
                </a:lnTo>
                <a:cubicBezTo>
                  <a:pt x="342" y="5171"/>
                  <a:pt x="0" y="5741"/>
                  <a:pt x="0" y="6380"/>
                </a:cubicBezTo>
                <a:lnTo>
                  <a:pt x="0" y="15647"/>
                </a:lnTo>
                <a:cubicBezTo>
                  <a:pt x="0" y="16264"/>
                  <a:pt x="342" y="16834"/>
                  <a:pt x="867" y="17154"/>
                </a:cubicBezTo>
                <a:lnTo>
                  <a:pt x="8902" y="21787"/>
                </a:lnTo>
                <a:cubicBezTo>
                  <a:pt x="9164" y="21936"/>
                  <a:pt x="9461" y="22010"/>
                  <a:pt x="9761" y="22010"/>
                </a:cubicBezTo>
                <a:cubicBezTo>
                  <a:pt x="10060" y="22010"/>
                  <a:pt x="10363" y="21936"/>
                  <a:pt x="10637" y="21787"/>
                </a:cubicBezTo>
                <a:lnTo>
                  <a:pt x="18671" y="17154"/>
                </a:lnTo>
                <a:cubicBezTo>
                  <a:pt x="19196" y="16834"/>
                  <a:pt x="19539" y="16264"/>
                  <a:pt x="19539" y="15647"/>
                </a:cubicBezTo>
                <a:lnTo>
                  <a:pt x="19539" y="6380"/>
                </a:lnTo>
                <a:cubicBezTo>
                  <a:pt x="19539" y="5741"/>
                  <a:pt x="19196" y="5171"/>
                  <a:pt x="18671" y="4874"/>
                </a:cubicBezTo>
                <a:lnTo>
                  <a:pt x="10637" y="240"/>
                </a:lnTo>
                <a:cubicBezTo>
                  <a:pt x="10363" y="80"/>
                  <a:pt x="10060" y="1"/>
                  <a:pt x="9761"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71" name="Google Shape;8471;p81"/>
          <p:cNvGrpSpPr/>
          <p:nvPr/>
        </p:nvGrpSpPr>
        <p:grpSpPr>
          <a:xfrm>
            <a:off x="6869704" y="4093990"/>
            <a:ext cx="201221" cy="201192"/>
            <a:chOff x="583100" y="3982600"/>
            <a:chExt cx="296175" cy="296175"/>
          </a:xfrm>
        </p:grpSpPr>
        <p:sp>
          <p:nvSpPr>
            <p:cNvPr id="8472" name="Google Shape;8472;p81"/>
            <p:cNvSpPr/>
            <p:nvPr/>
          </p:nvSpPr>
          <p:spPr>
            <a:xfrm>
              <a:off x="694925" y="3982600"/>
              <a:ext cx="70925" cy="68550"/>
            </a:xfrm>
            <a:custGeom>
              <a:rect b="b" l="l" r="r" t="t"/>
              <a:pathLst>
                <a:path extrusionOk="0" h="2742" w="2837">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81"/>
            <p:cNvSpPr/>
            <p:nvPr/>
          </p:nvSpPr>
          <p:spPr>
            <a:xfrm>
              <a:off x="609075" y="4139350"/>
              <a:ext cx="69350" cy="68525"/>
            </a:xfrm>
            <a:custGeom>
              <a:rect b="b" l="l" r="r" t="t"/>
              <a:pathLst>
                <a:path extrusionOk="0" h="2741"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81"/>
            <p:cNvSpPr/>
            <p:nvPr/>
          </p:nvSpPr>
          <p:spPr>
            <a:xfrm>
              <a:off x="783925" y="4140125"/>
              <a:ext cx="68550" cy="68550"/>
            </a:xfrm>
            <a:custGeom>
              <a:rect b="b" l="l" r="r" t="t"/>
              <a:pathLst>
                <a:path extrusionOk="0" h="2742" w="2742">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81"/>
            <p:cNvSpPr/>
            <p:nvPr/>
          </p:nvSpPr>
          <p:spPr>
            <a:xfrm>
              <a:off x="583100" y="4207075"/>
              <a:ext cx="122100" cy="71700"/>
            </a:xfrm>
            <a:custGeom>
              <a:rect b="b" l="l" r="r" t="t"/>
              <a:pathLst>
                <a:path extrusionOk="0" h="2868" w="4884">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81"/>
            <p:cNvSpPr/>
            <p:nvPr/>
          </p:nvSpPr>
          <p:spPr>
            <a:xfrm>
              <a:off x="669725" y="4049550"/>
              <a:ext cx="122900" cy="72475"/>
            </a:xfrm>
            <a:custGeom>
              <a:rect b="b" l="l" r="r" t="t"/>
              <a:pathLst>
                <a:path extrusionOk="0" h="2899" w="4916">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81"/>
            <p:cNvSpPr/>
            <p:nvPr/>
          </p:nvSpPr>
          <p:spPr>
            <a:xfrm>
              <a:off x="757150" y="4207075"/>
              <a:ext cx="122125" cy="71700"/>
            </a:xfrm>
            <a:custGeom>
              <a:rect b="b" l="l" r="r" t="t"/>
              <a:pathLst>
                <a:path extrusionOk="0" h="2868" w="4885">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81"/>
            <p:cNvSpPr/>
            <p:nvPr/>
          </p:nvSpPr>
          <p:spPr>
            <a:xfrm>
              <a:off x="691775" y="4139350"/>
              <a:ext cx="77225" cy="64600"/>
            </a:xfrm>
            <a:custGeom>
              <a:rect b="b" l="l" r="r" t="t"/>
              <a:pathLst>
                <a:path extrusionOk="0" h="2584" w="3089">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79" name="Google Shape;8479;p81"/>
          <p:cNvSpPr/>
          <p:nvPr/>
        </p:nvSpPr>
        <p:spPr>
          <a:xfrm>
            <a:off x="5244198" y="4020984"/>
            <a:ext cx="342847" cy="386678"/>
          </a:xfrm>
          <a:custGeom>
            <a:rect b="b" l="l" r="r" t="t"/>
            <a:pathLst>
              <a:path extrusionOk="0" h="22011" w="19516">
                <a:moveTo>
                  <a:pt x="9758" y="1"/>
                </a:moveTo>
                <a:cubicBezTo>
                  <a:pt x="9456" y="1"/>
                  <a:pt x="9153" y="75"/>
                  <a:pt x="8879" y="223"/>
                </a:cubicBezTo>
                <a:lnTo>
                  <a:pt x="868" y="4857"/>
                </a:lnTo>
                <a:cubicBezTo>
                  <a:pt x="320" y="5177"/>
                  <a:pt x="0" y="5747"/>
                  <a:pt x="0" y="6363"/>
                </a:cubicBezTo>
                <a:lnTo>
                  <a:pt x="0" y="15630"/>
                </a:lnTo>
                <a:cubicBezTo>
                  <a:pt x="0" y="16247"/>
                  <a:pt x="320" y="16817"/>
                  <a:pt x="868" y="17137"/>
                </a:cubicBezTo>
                <a:lnTo>
                  <a:pt x="8879" y="21770"/>
                </a:lnTo>
                <a:cubicBezTo>
                  <a:pt x="9153" y="21930"/>
                  <a:pt x="9456" y="22010"/>
                  <a:pt x="9758" y="22010"/>
                </a:cubicBezTo>
                <a:cubicBezTo>
                  <a:pt x="10060" y="22010"/>
                  <a:pt x="10363" y="21930"/>
                  <a:pt x="10637" y="21770"/>
                </a:cubicBezTo>
                <a:lnTo>
                  <a:pt x="18648" y="17137"/>
                </a:lnTo>
                <a:cubicBezTo>
                  <a:pt x="19196" y="16817"/>
                  <a:pt x="19516" y="16247"/>
                  <a:pt x="19516" y="15630"/>
                </a:cubicBezTo>
                <a:lnTo>
                  <a:pt x="19516" y="6363"/>
                </a:lnTo>
                <a:cubicBezTo>
                  <a:pt x="19516" y="5747"/>
                  <a:pt x="19196" y="5177"/>
                  <a:pt x="18648" y="4857"/>
                </a:cubicBezTo>
                <a:lnTo>
                  <a:pt x="10637" y="223"/>
                </a:lnTo>
                <a:cubicBezTo>
                  <a:pt x="10363" y="75"/>
                  <a:pt x="10060" y="1"/>
                  <a:pt x="9758"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81"/>
          <p:cNvSpPr/>
          <p:nvPr/>
        </p:nvSpPr>
        <p:spPr>
          <a:xfrm>
            <a:off x="6007260" y="2025000"/>
            <a:ext cx="342865" cy="386555"/>
          </a:xfrm>
          <a:custGeom>
            <a:rect b="b" l="l" r="r" t="t"/>
            <a:pathLst>
              <a:path extrusionOk="0" h="22004" w="19517">
                <a:moveTo>
                  <a:pt x="9759" y="0"/>
                </a:moveTo>
                <a:cubicBezTo>
                  <a:pt x="9456" y="0"/>
                  <a:pt x="9154" y="80"/>
                  <a:pt x="8880" y="240"/>
                </a:cubicBezTo>
                <a:lnTo>
                  <a:pt x="868" y="4851"/>
                </a:lnTo>
                <a:cubicBezTo>
                  <a:pt x="320" y="5170"/>
                  <a:pt x="1" y="5741"/>
                  <a:pt x="1" y="6380"/>
                </a:cubicBezTo>
                <a:lnTo>
                  <a:pt x="1" y="15624"/>
                </a:lnTo>
                <a:cubicBezTo>
                  <a:pt x="1" y="16263"/>
                  <a:pt x="320" y="16834"/>
                  <a:pt x="868" y="17131"/>
                </a:cubicBezTo>
                <a:lnTo>
                  <a:pt x="8880" y="21764"/>
                </a:lnTo>
                <a:cubicBezTo>
                  <a:pt x="9154" y="21924"/>
                  <a:pt x="9456" y="22004"/>
                  <a:pt x="9759" y="22004"/>
                </a:cubicBezTo>
                <a:cubicBezTo>
                  <a:pt x="10061" y="22004"/>
                  <a:pt x="10363" y="21924"/>
                  <a:pt x="10637" y="21764"/>
                </a:cubicBezTo>
                <a:lnTo>
                  <a:pt x="18649" y="17131"/>
                </a:lnTo>
                <a:cubicBezTo>
                  <a:pt x="19197" y="16834"/>
                  <a:pt x="19516" y="16263"/>
                  <a:pt x="19516" y="15624"/>
                </a:cubicBezTo>
                <a:lnTo>
                  <a:pt x="19516" y="6380"/>
                </a:lnTo>
                <a:cubicBezTo>
                  <a:pt x="19516" y="5741"/>
                  <a:pt x="19197" y="5170"/>
                  <a:pt x="18649" y="4851"/>
                </a:cubicBezTo>
                <a:lnTo>
                  <a:pt x="10637" y="240"/>
                </a:lnTo>
                <a:cubicBezTo>
                  <a:pt x="10363" y="80"/>
                  <a:pt x="10061" y="0"/>
                  <a:pt x="9759"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81" name="Google Shape;8481;p81"/>
          <p:cNvGrpSpPr/>
          <p:nvPr/>
        </p:nvGrpSpPr>
        <p:grpSpPr>
          <a:xfrm>
            <a:off x="6078082" y="2117682"/>
            <a:ext cx="201221" cy="201192"/>
            <a:chOff x="3497300" y="3227275"/>
            <a:chExt cx="296175" cy="296175"/>
          </a:xfrm>
        </p:grpSpPr>
        <p:sp>
          <p:nvSpPr>
            <p:cNvPr id="8482" name="Google Shape;8482;p81"/>
            <p:cNvSpPr/>
            <p:nvPr/>
          </p:nvSpPr>
          <p:spPr>
            <a:xfrm>
              <a:off x="3609925" y="3339900"/>
              <a:ext cx="69350" cy="68550"/>
            </a:xfrm>
            <a:custGeom>
              <a:rect b="b" l="l" r="r" t="t"/>
              <a:pathLst>
                <a:path extrusionOk="0" h="2742" w="2774">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81"/>
            <p:cNvSpPr/>
            <p:nvPr/>
          </p:nvSpPr>
          <p:spPr>
            <a:xfrm>
              <a:off x="3531175" y="3227275"/>
              <a:ext cx="86650" cy="86675"/>
            </a:xfrm>
            <a:custGeom>
              <a:rect b="b" l="l" r="r" t="t"/>
              <a:pathLst>
                <a:path extrusionOk="0" h="3467" w="3466">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81"/>
            <p:cNvSpPr/>
            <p:nvPr/>
          </p:nvSpPr>
          <p:spPr>
            <a:xfrm>
              <a:off x="3670575" y="3227275"/>
              <a:ext cx="86675" cy="86675"/>
            </a:xfrm>
            <a:custGeom>
              <a:rect b="b" l="l" r="r" t="t"/>
              <a:pathLst>
                <a:path extrusionOk="0" h="3467" w="3467">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81"/>
            <p:cNvSpPr/>
            <p:nvPr/>
          </p:nvSpPr>
          <p:spPr>
            <a:xfrm>
              <a:off x="3622525" y="3421825"/>
              <a:ext cx="41775" cy="25225"/>
            </a:xfrm>
            <a:custGeom>
              <a:rect b="b" l="l" r="r" t="t"/>
              <a:pathLst>
                <a:path extrusionOk="0" h="1009" w="1671">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81"/>
            <p:cNvSpPr/>
            <p:nvPr/>
          </p:nvSpPr>
          <p:spPr>
            <a:xfrm>
              <a:off x="3566600" y="3416300"/>
              <a:ext cx="70125" cy="106350"/>
            </a:xfrm>
            <a:custGeom>
              <a:rect b="b" l="l" r="r" t="t"/>
              <a:pathLst>
                <a:path extrusionOk="0" h="4254" w="2805">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81"/>
            <p:cNvSpPr/>
            <p:nvPr/>
          </p:nvSpPr>
          <p:spPr>
            <a:xfrm>
              <a:off x="3653250" y="3417100"/>
              <a:ext cx="70125" cy="106350"/>
            </a:xfrm>
            <a:custGeom>
              <a:rect b="b" l="l" r="r" t="t"/>
              <a:pathLst>
                <a:path extrusionOk="0" h="4254" w="2805">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81"/>
            <p:cNvSpPr/>
            <p:nvPr/>
          </p:nvSpPr>
          <p:spPr>
            <a:xfrm>
              <a:off x="3655625" y="3310775"/>
              <a:ext cx="137850" cy="108700"/>
            </a:xfrm>
            <a:custGeom>
              <a:rect b="b" l="l" r="r" t="t"/>
              <a:pathLst>
                <a:path extrusionOk="0" h="4348" w="5514">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81"/>
            <p:cNvSpPr/>
            <p:nvPr/>
          </p:nvSpPr>
          <p:spPr>
            <a:xfrm>
              <a:off x="3497300" y="3309975"/>
              <a:ext cx="136275" cy="108725"/>
            </a:xfrm>
            <a:custGeom>
              <a:rect b="b" l="l" r="r" t="t"/>
              <a:pathLst>
                <a:path extrusionOk="0" h="4349" w="5451">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90" name="Google Shape;8490;p81"/>
          <p:cNvSpPr/>
          <p:nvPr/>
        </p:nvSpPr>
        <p:spPr>
          <a:xfrm>
            <a:off x="7585137" y="2025000"/>
            <a:ext cx="342847" cy="386555"/>
          </a:xfrm>
          <a:custGeom>
            <a:rect b="b" l="l" r="r" t="t"/>
            <a:pathLst>
              <a:path extrusionOk="0" h="22004" w="19516">
                <a:moveTo>
                  <a:pt x="9758" y="0"/>
                </a:moveTo>
                <a:cubicBezTo>
                  <a:pt x="9456" y="0"/>
                  <a:pt x="9153" y="80"/>
                  <a:pt x="8879" y="240"/>
                </a:cubicBezTo>
                <a:lnTo>
                  <a:pt x="868" y="4851"/>
                </a:lnTo>
                <a:cubicBezTo>
                  <a:pt x="320" y="5170"/>
                  <a:pt x="0" y="5741"/>
                  <a:pt x="0" y="6380"/>
                </a:cubicBezTo>
                <a:lnTo>
                  <a:pt x="0" y="15624"/>
                </a:lnTo>
                <a:cubicBezTo>
                  <a:pt x="0" y="16263"/>
                  <a:pt x="320" y="16834"/>
                  <a:pt x="868" y="17131"/>
                </a:cubicBezTo>
                <a:lnTo>
                  <a:pt x="8879" y="21764"/>
                </a:lnTo>
                <a:cubicBezTo>
                  <a:pt x="9153" y="21924"/>
                  <a:pt x="9456" y="22004"/>
                  <a:pt x="9758" y="22004"/>
                </a:cubicBezTo>
                <a:cubicBezTo>
                  <a:pt x="10061" y="22004"/>
                  <a:pt x="10363" y="21924"/>
                  <a:pt x="10637" y="21764"/>
                </a:cubicBezTo>
                <a:lnTo>
                  <a:pt x="18649" y="17131"/>
                </a:lnTo>
                <a:cubicBezTo>
                  <a:pt x="19196" y="16834"/>
                  <a:pt x="19516" y="16263"/>
                  <a:pt x="19516" y="15624"/>
                </a:cubicBezTo>
                <a:lnTo>
                  <a:pt x="19516" y="6380"/>
                </a:lnTo>
                <a:cubicBezTo>
                  <a:pt x="19516" y="5741"/>
                  <a:pt x="19196" y="5170"/>
                  <a:pt x="18649" y="4851"/>
                </a:cubicBezTo>
                <a:lnTo>
                  <a:pt x="10637" y="240"/>
                </a:lnTo>
                <a:cubicBezTo>
                  <a:pt x="10363" y="80"/>
                  <a:pt x="10061" y="0"/>
                  <a:pt x="9758"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91" name="Google Shape;8491;p81"/>
          <p:cNvGrpSpPr/>
          <p:nvPr/>
        </p:nvGrpSpPr>
        <p:grpSpPr>
          <a:xfrm>
            <a:off x="7655950" y="2117325"/>
            <a:ext cx="201221" cy="201905"/>
            <a:chOff x="4991425" y="3234750"/>
            <a:chExt cx="296175" cy="297225"/>
          </a:xfrm>
        </p:grpSpPr>
        <p:sp>
          <p:nvSpPr>
            <p:cNvPr id="8492" name="Google Shape;8492;p81"/>
            <p:cNvSpPr/>
            <p:nvPr/>
          </p:nvSpPr>
          <p:spPr>
            <a:xfrm>
              <a:off x="5077275" y="3304450"/>
              <a:ext cx="122100" cy="99275"/>
            </a:xfrm>
            <a:custGeom>
              <a:rect b="b" l="l" r="r" t="t"/>
              <a:pathLst>
                <a:path extrusionOk="0" h="3971" w="4884">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81"/>
            <p:cNvSpPr/>
            <p:nvPr/>
          </p:nvSpPr>
          <p:spPr>
            <a:xfrm>
              <a:off x="5121375" y="3339900"/>
              <a:ext cx="35475" cy="35475"/>
            </a:xfrm>
            <a:custGeom>
              <a:rect b="b" l="l" r="r" t="t"/>
              <a:pathLst>
                <a:path extrusionOk="0" h="1419" w="1419">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81"/>
            <p:cNvSpPr/>
            <p:nvPr/>
          </p:nvSpPr>
          <p:spPr>
            <a:xfrm>
              <a:off x="5009550" y="3234750"/>
              <a:ext cx="259150" cy="261125"/>
            </a:xfrm>
            <a:custGeom>
              <a:rect b="b" l="l" r="r" t="t"/>
              <a:pathLst>
                <a:path extrusionOk="0" h="10445" w="10366">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81"/>
            <p:cNvSpPr/>
            <p:nvPr/>
          </p:nvSpPr>
          <p:spPr>
            <a:xfrm>
              <a:off x="5105625" y="3391900"/>
              <a:ext cx="66975" cy="34675"/>
            </a:xfrm>
            <a:custGeom>
              <a:rect b="b" l="l" r="r" t="t"/>
              <a:pathLst>
                <a:path extrusionOk="0" h="1387" w="2679">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81"/>
            <p:cNvSpPr/>
            <p:nvPr/>
          </p:nvSpPr>
          <p:spPr>
            <a:xfrm>
              <a:off x="5192275" y="3443075"/>
              <a:ext cx="95325" cy="86975"/>
            </a:xfrm>
            <a:custGeom>
              <a:rect b="b" l="l" r="r" t="t"/>
              <a:pathLst>
                <a:path extrusionOk="0" h="3479" w="3813">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81"/>
            <p:cNvSpPr/>
            <p:nvPr/>
          </p:nvSpPr>
          <p:spPr>
            <a:xfrm>
              <a:off x="4991425" y="3444650"/>
              <a:ext cx="95325" cy="87325"/>
            </a:xfrm>
            <a:custGeom>
              <a:rect b="b" l="l" r="r" t="t"/>
              <a:pathLst>
                <a:path extrusionOk="0" h="3493" w="3813">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98" name="Google Shape;8498;p81"/>
          <p:cNvSpPr/>
          <p:nvPr/>
        </p:nvSpPr>
        <p:spPr>
          <a:xfrm>
            <a:off x="1998713" y="3922488"/>
            <a:ext cx="724194" cy="588011"/>
          </a:xfrm>
          <a:custGeom>
            <a:rect b="b" l="l" r="r" t="t"/>
            <a:pathLst>
              <a:path extrusionOk="0" h="37796" w="46542">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81"/>
          <p:cNvSpPr/>
          <p:nvPr/>
        </p:nvSpPr>
        <p:spPr>
          <a:xfrm>
            <a:off x="2949013" y="3922488"/>
            <a:ext cx="724598" cy="588011"/>
          </a:xfrm>
          <a:custGeom>
            <a:rect b="b" l="l" r="r" t="t"/>
            <a:pathLst>
              <a:path extrusionOk="0" h="37796" w="46568">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81"/>
          <p:cNvSpPr/>
          <p:nvPr/>
        </p:nvSpPr>
        <p:spPr>
          <a:xfrm>
            <a:off x="1048453" y="3922488"/>
            <a:ext cx="724194" cy="588011"/>
          </a:xfrm>
          <a:custGeom>
            <a:rect b="b" l="l" r="r" t="t"/>
            <a:pathLst>
              <a:path extrusionOk="0" h="37796" w="46542">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01" name="Google Shape;8501;p81"/>
          <p:cNvGrpSpPr/>
          <p:nvPr/>
        </p:nvGrpSpPr>
        <p:grpSpPr>
          <a:xfrm>
            <a:off x="3214959" y="3978749"/>
            <a:ext cx="197356" cy="197404"/>
            <a:chOff x="4456875" y="1435075"/>
            <a:chExt cx="481825" cy="481825"/>
          </a:xfrm>
        </p:grpSpPr>
        <p:sp>
          <p:nvSpPr>
            <p:cNvPr id="8502" name="Google Shape;8502;p81"/>
            <p:cNvSpPr/>
            <p:nvPr/>
          </p:nvSpPr>
          <p:spPr>
            <a:xfrm>
              <a:off x="4624975" y="1465275"/>
              <a:ext cx="56650" cy="86000"/>
            </a:xfrm>
            <a:custGeom>
              <a:rect b="b" l="l" r="r" t="t"/>
              <a:pathLst>
                <a:path extrusionOk="0" h="3440" w="2266">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03" name="Google Shape;8503;p81"/>
            <p:cNvSpPr/>
            <p:nvPr/>
          </p:nvSpPr>
          <p:spPr>
            <a:xfrm>
              <a:off x="4615275" y="1797425"/>
              <a:ext cx="66350" cy="89375"/>
            </a:xfrm>
            <a:custGeom>
              <a:rect b="b" l="l" r="r" t="t"/>
              <a:pathLst>
                <a:path extrusionOk="0" h="3575" w="2654">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04" name="Google Shape;8504;p81"/>
            <p:cNvSpPr/>
            <p:nvPr/>
          </p:nvSpPr>
          <p:spPr>
            <a:xfrm>
              <a:off x="4583125" y="1547250"/>
              <a:ext cx="28250" cy="28250"/>
            </a:xfrm>
            <a:custGeom>
              <a:rect b="b" l="l" r="r" t="t"/>
              <a:pathLst>
                <a:path extrusionOk="0" h="1130" w="113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05" name="Google Shape;8505;p81"/>
            <p:cNvSpPr/>
            <p:nvPr/>
          </p:nvSpPr>
          <p:spPr>
            <a:xfrm>
              <a:off x="4597950" y="1576075"/>
              <a:ext cx="83675" cy="87525"/>
            </a:xfrm>
            <a:custGeom>
              <a:rect b="b" l="l" r="r" t="t"/>
              <a:pathLst>
                <a:path extrusionOk="0" h="3501" w="3347">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06" name="Google Shape;8506;p81"/>
            <p:cNvSpPr/>
            <p:nvPr/>
          </p:nvSpPr>
          <p:spPr>
            <a:xfrm>
              <a:off x="4597650" y="1692175"/>
              <a:ext cx="83975" cy="82450"/>
            </a:xfrm>
            <a:custGeom>
              <a:rect b="b" l="l" r="r" t="t"/>
              <a:pathLst>
                <a:path extrusionOk="0" h="3298" w="3359">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07" name="Google Shape;8507;p81"/>
            <p:cNvSpPr/>
            <p:nvPr/>
          </p:nvSpPr>
          <p:spPr>
            <a:xfrm>
              <a:off x="4798050" y="1663575"/>
              <a:ext cx="28475" cy="28250"/>
            </a:xfrm>
            <a:custGeom>
              <a:rect b="b" l="l" r="r" t="t"/>
              <a:pathLst>
                <a:path extrusionOk="0" h="1130" w="1139">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08" name="Google Shape;8508;p81"/>
            <p:cNvSpPr/>
            <p:nvPr/>
          </p:nvSpPr>
          <p:spPr>
            <a:xfrm>
              <a:off x="4710200" y="1435075"/>
              <a:ext cx="228500" cy="228525"/>
            </a:xfrm>
            <a:custGeom>
              <a:rect b="b" l="l" r="r" t="t"/>
              <a:pathLst>
                <a:path extrusionOk="0" h="9141" w="914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09" name="Google Shape;8509;p81"/>
            <p:cNvSpPr/>
            <p:nvPr/>
          </p:nvSpPr>
          <p:spPr>
            <a:xfrm>
              <a:off x="4819200" y="1593475"/>
              <a:ext cx="89400" cy="70125"/>
            </a:xfrm>
            <a:custGeom>
              <a:rect b="b" l="l" r="r" t="t"/>
              <a:pathLst>
                <a:path extrusionOk="0" h="2805" w="3576">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10" name="Google Shape;8510;p81"/>
            <p:cNvSpPr/>
            <p:nvPr/>
          </p:nvSpPr>
          <p:spPr>
            <a:xfrm>
              <a:off x="4819200" y="1692175"/>
              <a:ext cx="89475" cy="66275"/>
            </a:xfrm>
            <a:custGeom>
              <a:rect b="b" l="l" r="r" t="t"/>
              <a:pathLst>
                <a:path extrusionOk="0" h="2651" w="3579">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11" name="Google Shape;8511;p81"/>
            <p:cNvSpPr/>
            <p:nvPr/>
          </p:nvSpPr>
          <p:spPr>
            <a:xfrm>
              <a:off x="4456875" y="1691800"/>
              <a:ext cx="225125" cy="225100"/>
            </a:xfrm>
            <a:custGeom>
              <a:rect b="b" l="l" r="r" t="t"/>
              <a:pathLst>
                <a:path extrusionOk="0" h="9004" w="9005">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12" name="Google Shape;8512;p81"/>
            <p:cNvSpPr/>
            <p:nvPr/>
          </p:nvSpPr>
          <p:spPr>
            <a:xfrm>
              <a:off x="4487000" y="1595125"/>
              <a:ext cx="88925" cy="68475"/>
            </a:xfrm>
            <a:custGeom>
              <a:rect b="b" l="l" r="r" t="t"/>
              <a:pathLst>
                <a:path extrusionOk="0" h="2739" w="3557">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13" name="Google Shape;8513;p81"/>
            <p:cNvSpPr/>
            <p:nvPr/>
          </p:nvSpPr>
          <p:spPr>
            <a:xfrm>
              <a:off x="4486925" y="1692175"/>
              <a:ext cx="89450" cy="66350"/>
            </a:xfrm>
            <a:custGeom>
              <a:rect b="b" l="l" r="r" t="t"/>
              <a:pathLst>
                <a:path extrusionOk="0" h="2654" w="3578">
                  <a:moveTo>
                    <a:pt x="0" y="0"/>
                  </a:moveTo>
                  <a:cubicBezTo>
                    <a:pt x="352" y="1078"/>
                    <a:pt x="1689" y="2030"/>
                    <a:pt x="3578" y="2653"/>
                  </a:cubicBezTo>
                  <a:cubicBezTo>
                    <a:pt x="3418" y="1777"/>
                    <a:pt x="3325" y="889"/>
                    <a:pt x="3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14" name="Google Shape;8514;p81"/>
            <p:cNvSpPr/>
            <p:nvPr/>
          </p:nvSpPr>
          <p:spPr>
            <a:xfrm>
              <a:off x="4456875" y="1435075"/>
              <a:ext cx="225125" cy="228525"/>
            </a:xfrm>
            <a:custGeom>
              <a:rect b="b" l="l" r="r" t="t"/>
              <a:pathLst>
                <a:path extrusionOk="0" h="9141" w="9005">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15" name="Google Shape;8515;p81"/>
            <p:cNvSpPr/>
            <p:nvPr/>
          </p:nvSpPr>
          <p:spPr>
            <a:xfrm>
              <a:off x="4710200" y="1691800"/>
              <a:ext cx="228500" cy="225100"/>
            </a:xfrm>
            <a:custGeom>
              <a:rect b="b" l="l" r="r" t="t"/>
              <a:pathLst>
                <a:path extrusionOk="0" h="9004" w="914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16" name="Google Shape;8516;p81"/>
            <p:cNvSpPr/>
            <p:nvPr/>
          </p:nvSpPr>
          <p:spPr>
            <a:xfrm>
              <a:off x="4710200" y="1465200"/>
              <a:ext cx="70025" cy="89375"/>
            </a:xfrm>
            <a:custGeom>
              <a:rect b="b" l="l" r="r" t="t"/>
              <a:pathLst>
                <a:path extrusionOk="0" h="3575" w="2801">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17" name="Google Shape;8517;p81"/>
            <p:cNvSpPr/>
            <p:nvPr/>
          </p:nvSpPr>
          <p:spPr>
            <a:xfrm>
              <a:off x="4710200" y="1575850"/>
              <a:ext cx="86150" cy="87750"/>
            </a:xfrm>
            <a:custGeom>
              <a:rect b="b" l="l" r="r" t="t"/>
              <a:pathLst>
                <a:path extrusionOk="0" h="3510" w="3446">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18" name="Google Shape;8518;p81"/>
            <p:cNvSpPr/>
            <p:nvPr/>
          </p:nvSpPr>
          <p:spPr>
            <a:xfrm>
              <a:off x="4710200" y="1797500"/>
              <a:ext cx="70025" cy="89375"/>
            </a:xfrm>
            <a:custGeom>
              <a:rect b="b" l="l" r="r" t="t"/>
              <a:pathLst>
                <a:path extrusionOk="0" h="3575" w="2801">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19" name="Google Shape;8519;p81"/>
            <p:cNvSpPr/>
            <p:nvPr/>
          </p:nvSpPr>
          <p:spPr>
            <a:xfrm>
              <a:off x="4681975" y="1776400"/>
              <a:ext cx="28250" cy="28350"/>
            </a:xfrm>
            <a:custGeom>
              <a:rect b="b" l="l" r="r" t="t"/>
              <a:pathLst>
                <a:path extrusionOk="0" h="1134" w="113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20" name="Google Shape;8520;p81"/>
            <p:cNvSpPr/>
            <p:nvPr/>
          </p:nvSpPr>
          <p:spPr>
            <a:xfrm>
              <a:off x="4710200" y="1692175"/>
              <a:ext cx="86150" cy="82450"/>
            </a:xfrm>
            <a:custGeom>
              <a:rect b="b" l="l" r="r" t="t"/>
              <a:pathLst>
                <a:path extrusionOk="0" h="3298" w="3446">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21" name="Google Shape;8521;p81"/>
          <p:cNvGrpSpPr/>
          <p:nvPr/>
        </p:nvGrpSpPr>
        <p:grpSpPr>
          <a:xfrm>
            <a:off x="1310190" y="3978744"/>
            <a:ext cx="199291" cy="197414"/>
            <a:chOff x="5049725" y="1435050"/>
            <a:chExt cx="486550" cy="481850"/>
          </a:xfrm>
        </p:grpSpPr>
        <p:sp>
          <p:nvSpPr>
            <p:cNvPr id="8522" name="Google Shape;8522;p81"/>
            <p:cNvSpPr/>
            <p:nvPr/>
          </p:nvSpPr>
          <p:spPr>
            <a:xfrm>
              <a:off x="5136300" y="1519775"/>
              <a:ext cx="310550" cy="310550"/>
            </a:xfrm>
            <a:custGeom>
              <a:rect b="b" l="l" r="r" t="t"/>
              <a:pathLst>
                <a:path extrusionOk="0" h="12422" w="12422">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23" name="Google Shape;8523;p81"/>
            <p:cNvSpPr/>
            <p:nvPr/>
          </p:nvSpPr>
          <p:spPr>
            <a:xfrm>
              <a:off x="5184925" y="1576250"/>
              <a:ext cx="205475" cy="197625"/>
            </a:xfrm>
            <a:custGeom>
              <a:rect b="b" l="l" r="r" t="t"/>
              <a:pathLst>
                <a:path extrusionOk="0" h="7905" w="8219">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24" name="Google Shape;8524;p81"/>
            <p:cNvSpPr/>
            <p:nvPr/>
          </p:nvSpPr>
          <p:spPr>
            <a:xfrm>
              <a:off x="5049725" y="1435075"/>
              <a:ext cx="481825" cy="481825"/>
            </a:xfrm>
            <a:custGeom>
              <a:rect b="b" l="l" r="r" t="t"/>
              <a:pathLst>
                <a:path extrusionOk="0" h="19273" w="19273">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25" name="Google Shape;8525;p81"/>
            <p:cNvSpPr/>
            <p:nvPr/>
          </p:nvSpPr>
          <p:spPr>
            <a:xfrm>
              <a:off x="5245825" y="1435050"/>
              <a:ext cx="290450" cy="282350"/>
            </a:xfrm>
            <a:custGeom>
              <a:rect b="b" l="l" r="r" t="t"/>
              <a:pathLst>
                <a:path extrusionOk="0" h="11294" w="11618">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26" name="Google Shape;8526;p81"/>
          <p:cNvGrpSpPr/>
          <p:nvPr/>
        </p:nvGrpSpPr>
        <p:grpSpPr>
          <a:xfrm>
            <a:off x="2263986" y="3980631"/>
            <a:ext cx="193649" cy="193696"/>
            <a:chOff x="6239925" y="2032450"/>
            <a:chExt cx="472775" cy="472775"/>
          </a:xfrm>
        </p:grpSpPr>
        <p:sp>
          <p:nvSpPr>
            <p:cNvPr id="8527" name="Google Shape;8527;p81"/>
            <p:cNvSpPr/>
            <p:nvPr/>
          </p:nvSpPr>
          <p:spPr>
            <a:xfrm>
              <a:off x="6239925" y="2032450"/>
              <a:ext cx="472775" cy="472775"/>
            </a:xfrm>
            <a:custGeom>
              <a:rect b="b" l="l" r="r" t="t"/>
              <a:pathLst>
                <a:path extrusionOk="0" h="18911" w="18911">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28" name="Google Shape;8528;p81"/>
            <p:cNvSpPr/>
            <p:nvPr/>
          </p:nvSpPr>
          <p:spPr>
            <a:xfrm>
              <a:off x="6329800" y="2122325"/>
              <a:ext cx="292950" cy="293025"/>
            </a:xfrm>
            <a:custGeom>
              <a:rect b="b" l="l" r="r" t="t"/>
              <a:pathLst>
                <a:path extrusionOk="0" h="11721" w="11718">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529" name="Google Shape;8529;p81"/>
          <p:cNvSpPr/>
          <p:nvPr/>
        </p:nvSpPr>
        <p:spPr>
          <a:xfrm>
            <a:off x="1048453" y="1922125"/>
            <a:ext cx="724194" cy="587996"/>
          </a:xfrm>
          <a:custGeom>
            <a:rect b="b" l="l" r="r" t="t"/>
            <a:pathLst>
              <a:path extrusionOk="0" h="37795" w="46542">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30" name="Google Shape;8530;p81"/>
          <p:cNvGrpSpPr/>
          <p:nvPr/>
        </p:nvGrpSpPr>
        <p:grpSpPr>
          <a:xfrm>
            <a:off x="1312952" y="1983484"/>
            <a:ext cx="197386" cy="197404"/>
            <a:chOff x="2685825" y="840375"/>
            <a:chExt cx="481900" cy="481825"/>
          </a:xfrm>
        </p:grpSpPr>
        <p:sp>
          <p:nvSpPr>
            <p:cNvPr id="8531" name="Google Shape;8531;p81"/>
            <p:cNvSpPr/>
            <p:nvPr/>
          </p:nvSpPr>
          <p:spPr>
            <a:xfrm>
              <a:off x="2685825" y="840375"/>
              <a:ext cx="481900" cy="481825"/>
            </a:xfrm>
            <a:custGeom>
              <a:rect b="b" l="l" r="r" t="t"/>
              <a:pathLst>
                <a:path extrusionOk="0" h="19273" w="19276">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32" name="Google Shape;8532;p81"/>
            <p:cNvSpPr/>
            <p:nvPr/>
          </p:nvSpPr>
          <p:spPr>
            <a:xfrm>
              <a:off x="2819200" y="983400"/>
              <a:ext cx="205475" cy="197625"/>
            </a:xfrm>
            <a:custGeom>
              <a:rect b="b" l="l" r="r" t="t"/>
              <a:pathLst>
                <a:path extrusionOk="0" h="7905" w="8219">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533" name="Google Shape;8533;p81"/>
          <p:cNvSpPr/>
          <p:nvPr/>
        </p:nvSpPr>
        <p:spPr>
          <a:xfrm>
            <a:off x="1998713" y="1922125"/>
            <a:ext cx="724194" cy="587996"/>
          </a:xfrm>
          <a:custGeom>
            <a:rect b="b" l="l" r="r" t="t"/>
            <a:pathLst>
              <a:path extrusionOk="0" h="37795" w="46542">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34" name="Google Shape;8534;p81"/>
          <p:cNvGrpSpPr/>
          <p:nvPr/>
        </p:nvGrpSpPr>
        <p:grpSpPr>
          <a:xfrm>
            <a:off x="2258881" y="1983300"/>
            <a:ext cx="203858" cy="197772"/>
            <a:chOff x="3270675" y="841800"/>
            <a:chExt cx="497700" cy="482725"/>
          </a:xfrm>
        </p:grpSpPr>
        <p:sp>
          <p:nvSpPr>
            <p:cNvPr id="8535" name="Google Shape;8535;p81"/>
            <p:cNvSpPr/>
            <p:nvPr/>
          </p:nvSpPr>
          <p:spPr>
            <a:xfrm>
              <a:off x="3270675" y="902000"/>
              <a:ext cx="447125" cy="422525"/>
            </a:xfrm>
            <a:custGeom>
              <a:rect b="b" l="l" r="r" t="t"/>
              <a:pathLst>
                <a:path extrusionOk="0" h="16901" w="17885">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36" name="Google Shape;8536;p81"/>
            <p:cNvSpPr/>
            <p:nvPr/>
          </p:nvSpPr>
          <p:spPr>
            <a:xfrm>
              <a:off x="3385250" y="841800"/>
              <a:ext cx="279700" cy="220925"/>
            </a:xfrm>
            <a:custGeom>
              <a:rect b="b" l="l" r="r" t="t"/>
              <a:pathLst>
                <a:path extrusionOk="0" h="8837" w="11188">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37" name="Google Shape;8537;p81"/>
            <p:cNvSpPr/>
            <p:nvPr/>
          </p:nvSpPr>
          <p:spPr>
            <a:xfrm>
              <a:off x="3530100" y="924750"/>
              <a:ext cx="238275" cy="250200"/>
            </a:xfrm>
            <a:custGeom>
              <a:rect b="b" l="l" r="r" t="t"/>
              <a:pathLst>
                <a:path extrusionOk="0" h="10008" w="9531">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538" name="Google Shape;8538;p81"/>
          <p:cNvSpPr/>
          <p:nvPr/>
        </p:nvSpPr>
        <p:spPr>
          <a:xfrm>
            <a:off x="2949013" y="1922125"/>
            <a:ext cx="724598" cy="587996"/>
          </a:xfrm>
          <a:custGeom>
            <a:rect b="b" l="l" r="r" t="t"/>
            <a:pathLst>
              <a:path extrusionOk="0" h="37795" w="46568">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39" name="Google Shape;8539;p81"/>
          <p:cNvGrpSpPr/>
          <p:nvPr/>
        </p:nvGrpSpPr>
        <p:grpSpPr>
          <a:xfrm>
            <a:off x="3214958" y="1983512"/>
            <a:ext cx="197356" cy="197404"/>
            <a:chOff x="3271200" y="1435075"/>
            <a:chExt cx="481825" cy="481825"/>
          </a:xfrm>
        </p:grpSpPr>
        <p:sp>
          <p:nvSpPr>
            <p:cNvPr id="8540" name="Google Shape;8540;p81"/>
            <p:cNvSpPr/>
            <p:nvPr/>
          </p:nvSpPr>
          <p:spPr>
            <a:xfrm>
              <a:off x="3271200" y="1435075"/>
              <a:ext cx="481825" cy="481825"/>
            </a:xfrm>
            <a:custGeom>
              <a:rect b="b" l="l" r="r" t="t"/>
              <a:pathLst>
                <a:path extrusionOk="0" h="19273" w="19273">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41" name="Google Shape;8541;p81"/>
            <p:cNvSpPr/>
            <p:nvPr/>
          </p:nvSpPr>
          <p:spPr>
            <a:xfrm>
              <a:off x="3356575" y="1520525"/>
              <a:ext cx="311000" cy="311025"/>
            </a:xfrm>
            <a:custGeom>
              <a:rect b="b" l="l" r="r" t="t"/>
              <a:pathLst>
                <a:path extrusionOk="0" h="12441" w="1244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542" name="Google Shape;8542;p81"/>
          <p:cNvSpPr txBox="1"/>
          <p:nvPr/>
        </p:nvSpPr>
        <p:spPr>
          <a:xfrm>
            <a:off x="1048350" y="9334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Premium infographics...</a:t>
            </a:r>
            <a:endParaRPr sz="2400">
              <a:solidFill>
                <a:srgbClr val="FFFFFF"/>
              </a:solidFill>
            </a:endParaRPr>
          </a:p>
          <a:p>
            <a:pPr indent="0" lvl="0" marL="0" rtl="0" algn="ctr">
              <a:spcBef>
                <a:spcPts val="0"/>
              </a:spcBef>
              <a:spcAft>
                <a:spcPts val="0"/>
              </a:spcAft>
              <a:buNone/>
            </a:pPr>
            <a:r>
              <a:t/>
            </a:r>
            <a:endParaRPr sz="2400">
              <a:solidFill>
                <a:srgbClr val="FFFFFF"/>
              </a:solidFill>
            </a:endParaRPr>
          </a:p>
        </p:txBody>
      </p:sp>
      <p:sp>
        <p:nvSpPr>
          <p:cNvPr id="8543" name="Google Shape;8543;p81"/>
          <p:cNvSpPr/>
          <p:nvPr/>
        </p:nvSpPr>
        <p:spPr>
          <a:xfrm>
            <a:off x="1504285" y="2948818"/>
            <a:ext cx="1713187" cy="534976"/>
          </a:xfrm>
          <a:custGeom>
            <a:rect b="b" l="l" r="r" t="t"/>
            <a:pathLst>
              <a:path extrusionOk="0" h="34387" w="110102">
                <a:moveTo>
                  <a:pt x="17194" y="1"/>
                </a:moveTo>
                <a:cubicBezTo>
                  <a:pt x="7695" y="1"/>
                  <a:pt x="1" y="7695"/>
                  <a:pt x="1" y="17194"/>
                </a:cubicBezTo>
                <a:cubicBezTo>
                  <a:pt x="1" y="26693"/>
                  <a:pt x="7695" y="34387"/>
                  <a:pt x="17194" y="34387"/>
                </a:cubicBezTo>
                <a:lnTo>
                  <a:pt x="92908" y="34387"/>
                </a:lnTo>
                <a:cubicBezTo>
                  <a:pt x="102407" y="34387"/>
                  <a:pt x="110102" y="26693"/>
                  <a:pt x="110102" y="17194"/>
                </a:cubicBezTo>
                <a:cubicBezTo>
                  <a:pt x="110102" y="7695"/>
                  <a:pt x="102407" y="1"/>
                  <a:pt x="92908" y="1"/>
                </a:cubicBezTo>
                <a:close/>
              </a:path>
            </a:pathLst>
          </a:cu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81"/>
          <p:cNvSpPr/>
          <p:nvPr/>
        </p:nvSpPr>
        <p:spPr>
          <a:xfrm>
            <a:off x="2653822" y="2845480"/>
            <a:ext cx="687939" cy="741642"/>
          </a:xfrm>
          <a:custGeom>
            <a:rect b="b" l="l" r="r" t="t"/>
            <a:pathLst>
              <a:path extrusionOk="0" h="47671" w="44212">
                <a:moveTo>
                  <a:pt x="1" y="1"/>
                </a:moveTo>
                <a:lnTo>
                  <a:pt x="1" y="1379"/>
                </a:lnTo>
                <a:lnTo>
                  <a:pt x="20352" y="1379"/>
                </a:lnTo>
                <a:cubicBezTo>
                  <a:pt x="32758" y="1379"/>
                  <a:pt x="42833" y="11455"/>
                  <a:pt x="42833" y="23836"/>
                </a:cubicBezTo>
                <a:cubicBezTo>
                  <a:pt x="42833" y="36217"/>
                  <a:pt x="32758" y="46292"/>
                  <a:pt x="20352" y="46292"/>
                </a:cubicBezTo>
                <a:lnTo>
                  <a:pt x="1" y="46292"/>
                </a:lnTo>
                <a:lnTo>
                  <a:pt x="1" y="47670"/>
                </a:lnTo>
                <a:lnTo>
                  <a:pt x="20352" y="47670"/>
                </a:lnTo>
                <a:cubicBezTo>
                  <a:pt x="33510" y="47670"/>
                  <a:pt x="44212" y="36969"/>
                  <a:pt x="44212" y="23836"/>
                </a:cubicBezTo>
                <a:cubicBezTo>
                  <a:pt x="44212" y="10678"/>
                  <a:pt x="33510" y="1"/>
                  <a:pt x="2035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81"/>
          <p:cNvSpPr/>
          <p:nvPr/>
        </p:nvSpPr>
        <p:spPr>
          <a:xfrm>
            <a:off x="1380284" y="2845480"/>
            <a:ext cx="687550" cy="741642"/>
          </a:xfrm>
          <a:custGeom>
            <a:rect b="b" l="l" r="r" t="t"/>
            <a:pathLst>
              <a:path extrusionOk="0" h="47671" w="44187">
                <a:moveTo>
                  <a:pt x="23835" y="1"/>
                </a:moveTo>
                <a:cubicBezTo>
                  <a:pt x="10677" y="1"/>
                  <a:pt x="1" y="10678"/>
                  <a:pt x="1" y="23836"/>
                </a:cubicBezTo>
                <a:cubicBezTo>
                  <a:pt x="1" y="36969"/>
                  <a:pt x="10677" y="47670"/>
                  <a:pt x="23835" y="47670"/>
                </a:cubicBezTo>
                <a:lnTo>
                  <a:pt x="44186" y="47670"/>
                </a:lnTo>
                <a:lnTo>
                  <a:pt x="44186" y="46292"/>
                </a:lnTo>
                <a:lnTo>
                  <a:pt x="23835" y="46292"/>
                </a:lnTo>
                <a:cubicBezTo>
                  <a:pt x="11454" y="46292"/>
                  <a:pt x="1379" y="36217"/>
                  <a:pt x="1379" y="23836"/>
                </a:cubicBezTo>
                <a:cubicBezTo>
                  <a:pt x="1379" y="11455"/>
                  <a:pt x="11454" y="1379"/>
                  <a:pt x="23835" y="1379"/>
                </a:cubicBezTo>
                <a:lnTo>
                  <a:pt x="44186" y="1379"/>
                </a:lnTo>
                <a:lnTo>
                  <a:pt x="4418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81"/>
          <p:cNvSpPr/>
          <p:nvPr/>
        </p:nvSpPr>
        <p:spPr>
          <a:xfrm>
            <a:off x="1180249" y="2214186"/>
            <a:ext cx="453169" cy="3905"/>
          </a:xfrm>
          <a:custGeom>
            <a:rect b="b" l="l" r="r" t="t"/>
            <a:pathLst>
              <a:path extrusionOk="0" h="251" w="29124">
                <a:moveTo>
                  <a:pt x="126" y="0"/>
                </a:moveTo>
                <a:cubicBezTo>
                  <a:pt x="51" y="0"/>
                  <a:pt x="1" y="50"/>
                  <a:pt x="1" y="126"/>
                </a:cubicBezTo>
                <a:cubicBezTo>
                  <a:pt x="1" y="176"/>
                  <a:pt x="51" y="251"/>
                  <a:pt x="126" y="251"/>
                </a:cubicBezTo>
                <a:lnTo>
                  <a:pt x="29023" y="251"/>
                </a:lnTo>
                <a:cubicBezTo>
                  <a:pt x="29073" y="251"/>
                  <a:pt x="29123" y="176"/>
                  <a:pt x="29123" y="126"/>
                </a:cubicBezTo>
                <a:cubicBezTo>
                  <a:pt x="29123" y="50"/>
                  <a:pt x="29073" y="0"/>
                  <a:pt x="290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81"/>
          <p:cNvSpPr/>
          <p:nvPr/>
        </p:nvSpPr>
        <p:spPr>
          <a:xfrm>
            <a:off x="2134225" y="2214186"/>
            <a:ext cx="453169" cy="3905"/>
          </a:xfrm>
          <a:custGeom>
            <a:rect b="b" l="l" r="r" t="t"/>
            <a:pathLst>
              <a:path extrusionOk="0" h="251" w="29124">
                <a:moveTo>
                  <a:pt x="101" y="0"/>
                </a:moveTo>
                <a:cubicBezTo>
                  <a:pt x="51" y="0"/>
                  <a:pt x="1" y="50"/>
                  <a:pt x="1" y="126"/>
                </a:cubicBezTo>
                <a:cubicBezTo>
                  <a:pt x="1" y="176"/>
                  <a:pt x="51" y="251"/>
                  <a:pt x="101" y="251"/>
                </a:cubicBezTo>
                <a:lnTo>
                  <a:pt x="28998" y="251"/>
                </a:lnTo>
                <a:cubicBezTo>
                  <a:pt x="29074" y="251"/>
                  <a:pt x="29124" y="176"/>
                  <a:pt x="29124" y="126"/>
                </a:cubicBezTo>
                <a:cubicBezTo>
                  <a:pt x="29124" y="50"/>
                  <a:pt x="29074"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81"/>
          <p:cNvSpPr/>
          <p:nvPr/>
        </p:nvSpPr>
        <p:spPr>
          <a:xfrm>
            <a:off x="3087047" y="2214186"/>
            <a:ext cx="453169" cy="3905"/>
          </a:xfrm>
          <a:custGeom>
            <a:rect b="b" l="l" r="r" t="t"/>
            <a:pathLst>
              <a:path extrusionOk="0" h="251" w="29124">
                <a:moveTo>
                  <a:pt x="101" y="0"/>
                </a:moveTo>
                <a:cubicBezTo>
                  <a:pt x="51" y="0"/>
                  <a:pt x="1" y="50"/>
                  <a:pt x="1" y="126"/>
                </a:cubicBezTo>
                <a:cubicBezTo>
                  <a:pt x="1" y="176"/>
                  <a:pt x="51" y="251"/>
                  <a:pt x="101" y="251"/>
                </a:cubicBezTo>
                <a:lnTo>
                  <a:pt x="28998" y="251"/>
                </a:lnTo>
                <a:cubicBezTo>
                  <a:pt x="29073" y="251"/>
                  <a:pt x="29124" y="176"/>
                  <a:pt x="29124" y="126"/>
                </a:cubicBezTo>
                <a:cubicBezTo>
                  <a:pt x="29124" y="50"/>
                  <a:pt x="29073"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81"/>
          <p:cNvSpPr/>
          <p:nvPr/>
        </p:nvSpPr>
        <p:spPr>
          <a:xfrm>
            <a:off x="3087047" y="4214548"/>
            <a:ext cx="453169" cy="3920"/>
          </a:xfrm>
          <a:custGeom>
            <a:rect b="b" l="l" r="r" t="t"/>
            <a:pathLst>
              <a:path extrusionOk="0" h="252" w="29124">
                <a:moveTo>
                  <a:pt x="101" y="0"/>
                </a:moveTo>
                <a:cubicBezTo>
                  <a:pt x="51" y="0"/>
                  <a:pt x="1" y="51"/>
                  <a:pt x="1" y="126"/>
                </a:cubicBezTo>
                <a:cubicBezTo>
                  <a:pt x="1" y="201"/>
                  <a:pt x="51" y="251"/>
                  <a:pt x="101" y="251"/>
                </a:cubicBezTo>
                <a:lnTo>
                  <a:pt x="28998" y="251"/>
                </a:lnTo>
                <a:cubicBezTo>
                  <a:pt x="29073" y="251"/>
                  <a:pt x="29124" y="201"/>
                  <a:pt x="29124" y="126"/>
                </a:cubicBezTo>
                <a:cubicBezTo>
                  <a:pt x="29124" y="51"/>
                  <a:pt x="29073"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81"/>
          <p:cNvSpPr/>
          <p:nvPr/>
        </p:nvSpPr>
        <p:spPr>
          <a:xfrm>
            <a:off x="2134225" y="4214548"/>
            <a:ext cx="453169" cy="3920"/>
          </a:xfrm>
          <a:custGeom>
            <a:rect b="b" l="l" r="r" t="t"/>
            <a:pathLst>
              <a:path extrusionOk="0" h="252" w="29124">
                <a:moveTo>
                  <a:pt x="101" y="0"/>
                </a:moveTo>
                <a:cubicBezTo>
                  <a:pt x="51" y="0"/>
                  <a:pt x="1" y="51"/>
                  <a:pt x="1" y="126"/>
                </a:cubicBezTo>
                <a:cubicBezTo>
                  <a:pt x="1" y="201"/>
                  <a:pt x="51" y="251"/>
                  <a:pt x="101" y="251"/>
                </a:cubicBezTo>
                <a:lnTo>
                  <a:pt x="28998" y="251"/>
                </a:lnTo>
                <a:cubicBezTo>
                  <a:pt x="29074" y="251"/>
                  <a:pt x="29124" y="201"/>
                  <a:pt x="29124" y="126"/>
                </a:cubicBezTo>
                <a:cubicBezTo>
                  <a:pt x="29124" y="51"/>
                  <a:pt x="29074"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81"/>
          <p:cNvSpPr/>
          <p:nvPr/>
        </p:nvSpPr>
        <p:spPr>
          <a:xfrm>
            <a:off x="1181416" y="4214548"/>
            <a:ext cx="453169" cy="3920"/>
          </a:xfrm>
          <a:custGeom>
            <a:rect b="b" l="l" r="r" t="t"/>
            <a:pathLst>
              <a:path extrusionOk="0" h="252" w="29124">
                <a:moveTo>
                  <a:pt x="126" y="0"/>
                </a:moveTo>
                <a:cubicBezTo>
                  <a:pt x="51" y="0"/>
                  <a:pt x="1" y="51"/>
                  <a:pt x="1" y="126"/>
                </a:cubicBezTo>
                <a:cubicBezTo>
                  <a:pt x="1" y="201"/>
                  <a:pt x="51" y="251"/>
                  <a:pt x="126" y="251"/>
                </a:cubicBezTo>
                <a:lnTo>
                  <a:pt x="29023" y="251"/>
                </a:lnTo>
                <a:cubicBezTo>
                  <a:pt x="29074" y="251"/>
                  <a:pt x="29124" y="201"/>
                  <a:pt x="29124" y="126"/>
                </a:cubicBezTo>
                <a:cubicBezTo>
                  <a:pt x="29124" y="51"/>
                  <a:pt x="29074" y="0"/>
                  <a:pt x="290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81"/>
          <p:cNvSpPr txBox="1"/>
          <p:nvPr/>
        </p:nvSpPr>
        <p:spPr>
          <a:xfrm>
            <a:off x="1644313" y="3079887"/>
            <a:ext cx="1428600" cy="273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Add the Title here</a:t>
            </a:r>
            <a:endParaRPr sz="1000">
              <a:solidFill>
                <a:srgbClr val="FFFFFF"/>
              </a:solidFill>
            </a:endParaRPr>
          </a:p>
        </p:txBody>
      </p:sp>
      <p:sp>
        <p:nvSpPr>
          <p:cNvPr id="8553" name="Google Shape;8553;p81"/>
          <p:cNvSpPr txBox="1"/>
          <p:nvPr/>
        </p:nvSpPr>
        <p:spPr>
          <a:xfrm>
            <a:off x="1048453" y="2273439"/>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1</a:t>
            </a:r>
            <a:endParaRPr sz="900">
              <a:solidFill>
                <a:srgbClr val="FFFFFF"/>
              </a:solidFill>
            </a:endParaRPr>
          </a:p>
        </p:txBody>
      </p:sp>
      <p:sp>
        <p:nvSpPr>
          <p:cNvPr id="8554" name="Google Shape;8554;p81"/>
          <p:cNvSpPr txBox="1"/>
          <p:nvPr/>
        </p:nvSpPr>
        <p:spPr>
          <a:xfrm>
            <a:off x="1998710" y="2272485"/>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2</a:t>
            </a:r>
            <a:endParaRPr sz="900">
              <a:solidFill>
                <a:srgbClr val="FFFFFF"/>
              </a:solidFill>
            </a:endParaRPr>
          </a:p>
        </p:txBody>
      </p:sp>
      <p:sp>
        <p:nvSpPr>
          <p:cNvPr id="8555" name="Google Shape;8555;p81"/>
          <p:cNvSpPr txBox="1"/>
          <p:nvPr/>
        </p:nvSpPr>
        <p:spPr>
          <a:xfrm>
            <a:off x="2949019" y="2272485"/>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3</a:t>
            </a:r>
            <a:endParaRPr sz="900">
              <a:solidFill>
                <a:srgbClr val="FFFFFF"/>
              </a:solidFill>
            </a:endParaRPr>
          </a:p>
        </p:txBody>
      </p:sp>
      <p:sp>
        <p:nvSpPr>
          <p:cNvPr id="8556" name="Google Shape;8556;p81"/>
          <p:cNvSpPr txBox="1"/>
          <p:nvPr/>
        </p:nvSpPr>
        <p:spPr>
          <a:xfrm>
            <a:off x="1048350" y="4285808"/>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4</a:t>
            </a:r>
            <a:endParaRPr sz="900">
              <a:solidFill>
                <a:srgbClr val="FFFFFF"/>
              </a:solidFill>
            </a:endParaRPr>
          </a:p>
        </p:txBody>
      </p:sp>
      <p:sp>
        <p:nvSpPr>
          <p:cNvPr id="8557" name="Google Shape;8557;p81"/>
          <p:cNvSpPr txBox="1"/>
          <p:nvPr/>
        </p:nvSpPr>
        <p:spPr>
          <a:xfrm>
            <a:off x="1998710" y="4285808"/>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5</a:t>
            </a:r>
            <a:endParaRPr sz="900">
              <a:solidFill>
                <a:srgbClr val="FFFFFF"/>
              </a:solidFill>
            </a:endParaRPr>
          </a:p>
        </p:txBody>
      </p:sp>
      <p:sp>
        <p:nvSpPr>
          <p:cNvPr id="8558" name="Google Shape;8558;p81"/>
          <p:cNvSpPr txBox="1"/>
          <p:nvPr/>
        </p:nvSpPr>
        <p:spPr>
          <a:xfrm>
            <a:off x="2949019" y="4285808"/>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6</a:t>
            </a:r>
            <a:endParaRPr sz="900">
              <a:solidFill>
                <a:srgbClr val="FFFFFF"/>
              </a:solidFill>
            </a:endParaRPr>
          </a:p>
        </p:txBody>
      </p:sp>
      <p:sp>
        <p:nvSpPr>
          <p:cNvPr id="8559" name="Google Shape;8559;p81"/>
          <p:cNvSpPr/>
          <p:nvPr/>
        </p:nvSpPr>
        <p:spPr>
          <a:xfrm>
            <a:off x="1374787" y="255507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81"/>
          <p:cNvSpPr/>
          <p:nvPr/>
        </p:nvSpPr>
        <p:spPr>
          <a:xfrm>
            <a:off x="2326630" y="255507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81"/>
          <p:cNvSpPr/>
          <p:nvPr/>
        </p:nvSpPr>
        <p:spPr>
          <a:xfrm>
            <a:off x="3278485" y="255507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81"/>
          <p:cNvSpPr/>
          <p:nvPr/>
        </p:nvSpPr>
        <p:spPr>
          <a:xfrm>
            <a:off x="1374774" y="381718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81"/>
          <p:cNvSpPr/>
          <p:nvPr/>
        </p:nvSpPr>
        <p:spPr>
          <a:xfrm>
            <a:off x="2326617" y="381718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81"/>
          <p:cNvSpPr/>
          <p:nvPr/>
        </p:nvSpPr>
        <p:spPr>
          <a:xfrm>
            <a:off x="3278472" y="381718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81"/>
          <p:cNvSpPr/>
          <p:nvPr/>
        </p:nvSpPr>
        <p:spPr>
          <a:xfrm>
            <a:off x="2200729" y="282085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81"/>
          <p:cNvSpPr/>
          <p:nvPr/>
        </p:nvSpPr>
        <p:spPr>
          <a:xfrm>
            <a:off x="2328782" y="282085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81"/>
          <p:cNvSpPr/>
          <p:nvPr/>
        </p:nvSpPr>
        <p:spPr>
          <a:xfrm>
            <a:off x="2456836" y="282085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81"/>
          <p:cNvSpPr/>
          <p:nvPr/>
        </p:nvSpPr>
        <p:spPr>
          <a:xfrm>
            <a:off x="2200729" y="354956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81"/>
          <p:cNvSpPr/>
          <p:nvPr/>
        </p:nvSpPr>
        <p:spPr>
          <a:xfrm>
            <a:off x="2328782" y="354956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81"/>
          <p:cNvSpPr/>
          <p:nvPr/>
        </p:nvSpPr>
        <p:spPr>
          <a:xfrm>
            <a:off x="2456836" y="354956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571" name="Google Shape;8571;p81"/>
          <p:cNvCxnSpPr>
            <a:stCxn id="8559" idx="4"/>
            <a:endCxn id="8565" idx="0"/>
          </p:cNvCxnSpPr>
          <p:nvPr/>
        </p:nvCxnSpPr>
        <p:spPr>
          <a:xfrm flipH="1" rot="-5400000">
            <a:off x="1718737" y="2306976"/>
            <a:ext cx="201900" cy="825900"/>
          </a:xfrm>
          <a:prstGeom prst="curvedConnector3">
            <a:avLst>
              <a:gd fmla="val 49995" name="adj1"/>
            </a:avLst>
          </a:prstGeom>
          <a:noFill/>
          <a:ln cap="flat" cmpd="sng" w="19050">
            <a:solidFill>
              <a:srgbClr val="5F7D95"/>
            </a:solidFill>
            <a:prstDash val="solid"/>
            <a:round/>
            <a:headEnd len="med" w="med" type="none"/>
            <a:tailEnd len="med" w="med" type="none"/>
          </a:ln>
        </p:spPr>
      </p:cxnSp>
      <p:cxnSp>
        <p:nvCxnSpPr>
          <p:cNvPr id="8572" name="Google Shape;8572;p81"/>
          <p:cNvCxnSpPr>
            <a:stCxn id="8561" idx="4"/>
            <a:endCxn id="8567" idx="0"/>
          </p:cNvCxnSpPr>
          <p:nvPr/>
        </p:nvCxnSpPr>
        <p:spPr>
          <a:xfrm rot="5400000">
            <a:off x="2798635" y="2309076"/>
            <a:ext cx="201900" cy="821700"/>
          </a:xfrm>
          <a:prstGeom prst="curvedConnector3">
            <a:avLst>
              <a:gd fmla="val 49995" name="adj1"/>
            </a:avLst>
          </a:prstGeom>
          <a:noFill/>
          <a:ln cap="flat" cmpd="sng" w="19050">
            <a:solidFill>
              <a:srgbClr val="5F7D95"/>
            </a:solidFill>
            <a:prstDash val="solid"/>
            <a:round/>
            <a:headEnd len="med" w="med" type="none"/>
            <a:tailEnd len="med" w="med" type="none"/>
          </a:ln>
        </p:spPr>
      </p:cxnSp>
      <p:cxnSp>
        <p:nvCxnSpPr>
          <p:cNvPr id="8573" name="Google Shape;8573;p81"/>
          <p:cNvCxnSpPr>
            <a:stCxn id="8560" idx="4"/>
            <a:endCxn id="8566" idx="0"/>
          </p:cNvCxnSpPr>
          <p:nvPr/>
        </p:nvCxnSpPr>
        <p:spPr>
          <a:xfrm flipH="1" rot="-5400000">
            <a:off x="2258680" y="2718876"/>
            <a:ext cx="201900" cy="2100"/>
          </a:xfrm>
          <a:prstGeom prst="curvedConnector3">
            <a:avLst>
              <a:gd fmla="val 49995" name="adj1"/>
            </a:avLst>
          </a:prstGeom>
          <a:noFill/>
          <a:ln cap="flat" cmpd="sng" w="19050">
            <a:solidFill>
              <a:srgbClr val="5F7D95"/>
            </a:solidFill>
            <a:prstDash val="solid"/>
            <a:round/>
            <a:headEnd len="med" w="med" type="none"/>
            <a:tailEnd len="med" w="med" type="none"/>
          </a:ln>
        </p:spPr>
      </p:cxnSp>
      <p:cxnSp>
        <p:nvCxnSpPr>
          <p:cNvPr id="8574" name="Google Shape;8574;p81"/>
          <p:cNvCxnSpPr>
            <a:stCxn id="8562" idx="0"/>
            <a:endCxn id="8568" idx="4"/>
          </p:cNvCxnSpPr>
          <p:nvPr/>
        </p:nvCxnSpPr>
        <p:spPr>
          <a:xfrm rot="-5400000">
            <a:off x="1717824" y="3302385"/>
            <a:ext cx="203700" cy="825900"/>
          </a:xfrm>
          <a:prstGeom prst="curvedConnector3">
            <a:avLst>
              <a:gd fmla="val 50004" name="adj1"/>
            </a:avLst>
          </a:prstGeom>
          <a:noFill/>
          <a:ln cap="flat" cmpd="sng" w="19050">
            <a:solidFill>
              <a:srgbClr val="5F7D95"/>
            </a:solidFill>
            <a:prstDash val="solid"/>
            <a:round/>
            <a:headEnd len="med" w="med" type="none"/>
            <a:tailEnd len="med" w="med" type="none"/>
          </a:ln>
        </p:spPr>
      </p:cxnSp>
      <p:cxnSp>
        <p:nvCxnSpPr>
          <p:cNvPr id="8575" name="Google Shape;8575;p81"/>
          <p:cNvCxnSpPr>
            <a:stCxn id="8564" idx="0"/>
            <a:endCxn id="8570" idx="4"/>
          </p:cNvCxnSpPr>
          <p:nvPr/>
        </p:nvCxnSpPr>
        <p:spPr>
          <a:xfrm flipH="1" rot="5400000">
            <a:off x="2797722" y="3304485"/>
            <a:ext cx="203700" cy="821700"/>
          </a:xfrm>
          <a:prstGeom prst="curvedConnector3">
            <a:avLst>
              <a:gd fmla="val 50004" name="adj1"/>
            </a:avLst>
          </a:prstGeom>
          <a:noFill/>
          <a:ln cap="flat" cmpd="sng" w="19050">
            <a:solidFill>
              <a:srgbClr val="5F7D95"/>
            </a:solidFill>
            <a:prstDash val="solid"/>
            <a:round/>
            <a:headEnd len="med" w="med" type="none"/>
            <a:tailEnd len="med" w="med" type="none"/>
          </a:ln>
        </p:spPr>
      </p:cxnSp>
      <p:cxnSp>
        <p:nvCxnSpPr>
          <p:cNvPr id="8576" name="Google Shape;8576;p81"/>
          <p:cNvCxnSpPr>
            <a:stCxn id="8563" idx="0"/>
            <a:endCxn id="8569" idx="4"/>
          </p:cNvCxnSpPr>
          <p:nvPr/>
        </p:nvCxnSpPr>
        <p:spPr>
          <a:xfrm rot="-5400000">
            <a:off x="2257767" y="3714285"/>
            <a:ext cx="203700" cy="2100"/>
          </a:xfrm>
          <a:prstGeom prst="curvedConnector3">
            <a:avLst>
              <a:gd fmla="val 50004" name="adj1"/>
            </a:avLst>
          </a:prstGeom>
          <a:noFill/>
          <a:ln cap="flat" cmpd="sng" w="19050">
            <a:solidFill>
              <a:srgbClr val="5F7D95"/>
            </a:solidFill>
            <a:prstDash val="solid"/>
            <a:round/>
            <a:headEnd len="med" w="med" type="none"/>
            <a:tailEnd len="med" w="med" type="none"/>
          </a:ln>
        </p:spPr>
      </p:cxnSp>
      <p:sp>
        <p:nvSpPr>
          <p:cNvPr id="8577" name="Google Shape;8577;p81"/>
          <p:cNvSpPr/>
          <p:nvPr/>
        </p:nvSpPr>
        <p:spPr>
          <a:xfrm>
            <a:off x="4239724" y="3070969"/>
            <a:ext cx="779136" cy="252234"/>
          </a:xfrm>
          <a:custGeom>
            <a:rect b="b" l="l" r="r" t="t"/>
            <a:pathLst>
              <a:path extrusionOk="0" h="14358" w="44351">
                <a:moveTo>
                  <a:pt x="1599" y="0"/>
                </a:moveTo>
                <a:cubicBezTo>
                  <a:pt x="708" y="0"/>
                  <a:pt x="1" y="708"/>
                  <a:pt x="1" y="1598"/>
                </a:cubicBezTo>
                <a:lnTo>
                  <a:pt x="1" y="5706"/>
                </a:lnTo>
                <a:lnTo>
                  <a:pt x="1484" y="7190"/>
                </a:lnTo>
                <a:lnTo>
                  <a:pt x="1" y="8674"/>
                </a:lnTo>
                <a:lnTo>
                  <a:pt x="1" y="12759"/>
                </a:lnTo>
                <a:cubicBezTo>
                  <a:pt x="1" y="13650"/>
                  <a:pt x="708" y="14357"/>
                  <a:pt x="1599" y="14357"/>
                </a:cubicBezTo>
                <a:lnTo>
                  <a:pt x="41269" y="14357"/>
                </a:lnTo>
                <a:cubicBezTo>
                  <a:pt x="42136" y="14357"/>
                  <a:pt x="42867" y="13650"/>
                  <a:pt x="42867" y="12759"/>
                </a:cubicBezTo>
                <a:lnTo>
                  <a:pt x="42867" y="8674"/>
                </a:lnTo>
                <a:lnTo>
                  <a:pt x="44350" y="7190"/>
                </a:lnTo>
                <a:lnTo>
                  <a:pt x="42867" y="5706"/>
                </a:lnTo>
                <a:lnTo>
                  <a:pt x="42867" y="1598"/>
                </a:lnTo>
                <a:cubicBezTo>
                  <a:pt x="42867" y="708"/>
                  <a:pt x="42136" y="0"/>
                  <a:pt x="41269"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81"/>
          <p:cNvSpPr/>
          <p:nvPr/>
        </p:nvSpPr>
        <p:spPr>
          <a:xfrm>
            <a:off x="5018842" y="3070969"/>
            <a:ext cx="779119" cy="252234"/>
          </a:xfrm>
          <a:custGeom>
            <a:rect b="b" l="l" r="r" t="t"/>
            <a:pathLst>
              <a:path extrusionOk="0" h="14358" w="44350">
                <a:moveTo>
                  <a:pt x="42866" y="5706"/>
                </a:moveTo>
                <a:lnTo>
                  <a:pt x="42866" y="1598"/>
                </a:lnTo>
                <a:cubicBezTo>
                  <a:pt x="42866" y="708"/>
                  <a:pt x="42136" y="0"/>
                  <a:pt x="41268" y="0"/>
                </a:cubicBezTo>
                <a:lnTo>
                  <a:pt x="1598" y="0"/>
                </a:lnTo>
                <a:cubicBezTo>
                  <a:pt x="708" y="0"/>
                  <a:pt x="0" y="708"/>
                  <a:pt x="0" y="1598"/>
                </a:cubicBezTo>
                <a:lnTo>
                  <a:pt x="0" y="5706"/>
                </a:lnTo>
                <a:lnTo>
                  <a:pt x="1484" y="7190"/>
                </a:lnTo>
                <a:lnTo>
                  <a:pt x="0" y="8674"/>
                </a:lnTo>
                <a:lnTo>
                  <a:pt x="0" y="12759"/>
                </a:lnTo>
                <a:cubicBezTo>
                  <a:pt x="0" y="13650"/>
                  <a:pt x="708" y="14357"/>
                  <a:pt x="1598" y="14357"/>
                </a:cubicBezTo>
                <a:lnTo>
                  <a:pt x="41268" y="14357"/>
                </a:lnTo>
                <a:cubicBezTo>
                  <a:pt x="42136" y="14357"/>
                  <a:pt x="42866" y="13650"/>
                  <a:pt x="42866" y="12759"/>
                </a:cubicBezTo>
                <a:lnTo>
                  <a:pt x="42866" y="8674"/>
                </a:lnTo>
                <a:lnTo>
                  <a:pt x="44350" y="7190"/>
                </a:lnTo>
                <a:lnTo>
                  <a:pt x="42866" y="5706"/>
                </a:lnTo>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81"/>
          <p:cNvSpPr/>
          <p:nvPr/>
        </p:nvSpPr>
        <p:spPr>
          <a:xfrm>
            <a:off x="5797943" y="3070969"/>
            <a:ext cx="778732" cy="252234"/>
          </a:xfrm>
          <a:custGeom>
            <a:rect b="b" l="l" r="r" t="t"/>
            <a:pathLst>
              <a:path extrusionOk="0" h="14358" w="44328">
                <a:moveTo>
                  <a:pt x="42844" y="5706"/>
                </a:moveTo>
                <a:lnTo>
                  <a:pt x="42844" y="1598"/>
                </a:lnTo>
                <a:cubicBezTo>
                  <a:pt x="42844" y="708"/>
                  <a:pt x="42136" y="0"/>
                  <a:pt x="41246" y="0"/>
                </a:cubicBezTo>
                <a:lnTo>
                  <a:pt x="1599" y="0"/>
                </a:lnTo>
                <a:cubicBezTo>
                  <a:pt x="708" y="0"/>
                  <a:pt x="1" y="708"/>
                  <a:pt x="1" y="1598"/>
                </a:cubicBezTo>
                <a:lnTo>
                  <a:pt x="1" y="5706"/>
                </a:lnTo>
                <a:lnTo>
                  <a:pt x="1485" y="7190"/>
                </a:lnTo>
                <a:lnTo>
                  <a:pt x="1" y="8674"/>
                </a:lnTo>
                <a:lnTo>
                  <a:pt x="1" y="12759"/>
                </a:lnTo>
                <a:cubicBezTo>
                  <a:pt x="1" y="13650"/>
                  <a:pt x="708" y="14357"/>
                  <a:pt x="1599" y="14357"/>
                </a:cubicBezTo>
                <a:lnTo>
                  <a:pt x="41246" y="14357"/>
                </a:lnTo>
                <a:cubicBezTo>
                  <a:pt x="42136" y="14357"/>
                  <a:pt x="42844" y="13650"/>
                  <a:pt x="42844" y="12759"/>
                </a:cubicBezTo>
                <a:lnTo>
                  <a:pt x="42844" y="8674"/>
                </a:lnTo>
                <a:lnTo>
                  <a:pt x="44328" y="7190"/>
                </a:lnTo>
                <a:lnTo>
                  <a:pt x="42844" y="5706"/>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580" name="Google Shape;8580;p81"/>
          <p:cNvSpPr/>
          <p:nvPr/>
        </p:nvSpPr>
        <p:spPr>
          <a:xfrm>
            <a:off x="6576658" y="3070969"/>
            <a:ext cx="779136" cy="252234"/>
          </a:xfrm>
          <a:custGeom>
            <a:rect b="b" l="l" r="r" t="t"/>
            <a:pathLst>
              <a:path extrusionOk="0" h="14358" w="44351">
                <a:moveTo>
                  <a:pt x="42867" y="5706"/>
                </a:moveTo>
                <a:lnTo>
                  <a:pt x="42867" y="1598"/>
                </a:lnTo>
                <a:cubicBezTo>
                  <a:pt x="42867" y="708"/>
                  <a:pt x="42159" y="0"/>
                  <a:pt x="41269" y="0"/>
                </a:cubicBezTo>
                <a:lnTo>
                  <a:pt x="1598" y="0"/>
                </a:lnTo>
                <a:cubicBezTo>
                  <a:pt x="731" y="0"/>
                  <a:pt x="1" y="708"/>
                  <a:pt x="1" y="1598"/>
                </a:cubicBezTo>
                <a:lnTo>
                  <a:pt x="1" y="5706"/>
                </a:lnTo>
                <a:lnTo>
                  <a:pt x="1507" y="7190"/>
                </a:lnTo>
                <a:lnTo>
                  <a:pt x="1" y="8674"/>
                </a:lnTo>
                <a:lnTo>
                  <a:pt x="1" y="12759"/>
                </a:lnTo>
                <a:cubicBezTo>
                  <a:pt x="1" y="13650"/>
                  <a:pt x="731" y="14357"/>
                  <a:pt x="1598" y="14357"/>
                </a:cubicBezTo>
                <a:lnTo>
                  <a:pt x="41269" y="14357"/>
                </a:lnTo>
                <a:cubicBezTo>
                  <a:pt x="42159" y="14357"/>
                  <a:pt x="42867" y="13650"/>
                  <a:pt x="42867" y="12759"/>
                </a:cubicBezTo>
                <a:lnTo>
                  <a:pt x="42867" y="8674"/>
                </a:lnTo>
                <a:lnTo>
                  <a:pt x="44350" y="7190"/>
                </a:lnTo>
                <a:lnTo>
                  <a:pt x="42867" y="5706"/>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581" name="Google Shape;8581;p81"/>
          <p:cNvSpPr/>
          <p:nvPr/>
        </p:nvSpPr>
        <p:spPr>
          <a:xfrm>
            <a:off x="7355776" y="3070969"/>
            <a:ext cx="779119" cy="252234"/>
          </a:xfrm>
          <a:custGeom>
            <a:rect b="b" l="l" r="r" t="t"/>
            <a:pathLst>
              <a:path extrusionOk="0" h="14358" w="44350">
                <a:moveTo>
                  <a:pt x="42866" y="5706"/>
                </a:moveTo>
                <a:lnTo>
                  <a:pt x="42866" y="1598"/>
                </a:lnTo>
                <a:cubicBezTo>
                  <a:pt x="42866" y="708"/>
                  <a:pt x="42159" y="0"/>
                  <a:pt x="41268" y="0"/>
                </a:cubicBezTo>
                <a:lnTo>
                  <a:pt x="1598" y="0"/>
                </a:lnTo>
                <a:cubicBezTo>
                  <a:pt x="731" y="0"/>
                  <a:pt x="0" y="708"/>
                  <a:pt x="0" y="1598"/>
                </a:cubicBezTo>
                <a:lnTo>
                  <a:pt x="0" y="5706"/>
                </a:lnTo>
                <a:lnTo>
                  <a:pt x="1484" y="7190"/>
                </a:lnTo>
                <a:lnTo>
                  <a:pt x="0" y="8674"/>
                </a:lnTo>
                <a:lnTo>
                  <a:pt x="0" y="12759"/>
                </a:lnTo>
                <a:cubicBezTo>
                  <a:pt x="0" y="13650"/>
                  <a:pt x="731" y="14357"/>
                  <a:pt x="1598" y="14357"/>
                </a:cubicBezTo>
                <a:lnTo>
                  <a:pt x="41268" y="14357"/>
                </a:lnTo>
                <a:cubicBezTo>
                  <a:pt x="42159" y="14357"/>
                  <a:pt x="42866" y="13650"/>
                  <a:pt x="42866" y="12759"/>
                </a:cubicBezTo>
                <a:lnTo>
                  <a:pt x="42866" y="8674"/>
                </a:lnTo>
                <a:lnTo>
                  <a:pt x="44350" y="7190"/>
                </a:lnTo>
                <a:lnTo>
                  <a:pt x="42866" y="5706"/>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582" name="Google Shape;8582;p81"/>
          <p:cNvSpPr/>
          <p:nvPr/>
        </p:nvSpPr>
        <p:spPr>
          <a:xfrm>
            <a:off x="4429400" y="2025000"/>
            <a:ext cx="342847" cy="386555"/>
          </a:xfrm>
          <a:custGeom>
            <a:rect b="b" l="l" r="r" t="t"/>
            <a:pathLst>
              <a:path extrusionOk="0" h="22004" w="19516">
                <a:moveTo>
                  <a:pt x="9758" y="0"/>
                </a:moveTo>
                <a:cubicBezTo>
                  <a:pt x="9456" y="0"/>
                  <a:pt x="9153" y="80"/>
                  <a:pt x="8879" y="240"/>
                </a:cubicBezTo>
                <a:lnTo>
                  <a:pt x="867" y="4851"/>
                </a:lnTo>
                <a:cubicBezTo>
                  <a:pt x="320" y="5170"/>
                  <a:pt x="0" y="5741"/>
                  <a:pt x="0" y="6380"/>
                </a:cubicBezTo>
                <a:lnTo>
                  <a:pt x="0" y="15624"/>
                </a:lnTo>
                <a:cubicBezTo>
                  <a:pt x="0" y="16263"/>
                  <a:pt x="320" y="16834"/>
                  <a:pt x="867" y="17131"/>
                </a:cubicBezTo>
                <a:lnTo>
                  <a:pt x="8879" y="21764"/>
                </a:lnTo>
                <a:cubicBezTo>
                  <a:pt x="9153" y="21924"/>
                  <a:pt x="9456" y="22004"/>
                  <a:pt x="9758" y="22004"/>
                </a:cubicBezTo>
                <a:cubicBezTo>
                  <a:pt x="10060" y="22004"/>
                  <a:pt x="10363" y="21924"/>
                  <a:pt x="10637" y="21764"/>
                </a:cubicBezTo>
                <a:lnTo>
                  <a:pt x="18648" y="17131"/>
                </a:lnTo>
                <a:cubicBezTo>
                  <a:pt x="19196" y="16834"/>
                  <a:pt x="19516" y="16263"/>
                  <a:pt x="19516" y="15624"/>
                </a:cubicBezTo>
                <a:lnTo>
                  <a:pt x="19516" y="6380"/>
                </a:lnTo>
                <a:cubicBezTo>
                  <a:pt x="19516" y="5741"/>
                  <a:pt x="19196" y="5170"/>
                  <a:pt x="18648" y="4851"/>
                </a:cubicBezTo>
                <a:lnTo>
                  <a:pt x="10637" y="240"/>
                </a:lnTo>
                <a:cubicBezTo>
                  <a:pt x="10363" y="80"/>
                  <a:pt x="10060" y="0"/>
                  <a:pt x="9758"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81"/>
          <p:cNvSpPr/>
          <p:nvPr/>
        </p:nvSpPr>
        <p:spPr>
          <a:xfrm>
            <a:off x="4569763" y="294203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81"/>
          <p:cNvSpPr/>
          <p:nvPr/>
        </p:nvSpPr>
        <p:spPr>
          <a:xfrm>
            <a:off x="6147625" y="294203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81"/>
          <p:cNvSpPr/>
          <p:nvPr/>
        </p:nvSpPr>
        <p:spPr>
          <a:xfrm>
            <a:off x="7725475" y="294203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81"/>
          <p:cNvSpPr/>
          <p:nvPr/>
        </p:nvSpPr>
        <p:spPr>
          <a:xfrm>
            <a:off x="5384563" y="3362370"/>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81"/>
          <p:cNvSpPr/>
          <p:nvPr/>
        </p:nvSpPr>
        <p:spPr>
          <a:xfrm>
            <a:off x="6936563" y="3362420"/>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81"/>
          <p:cNvSpPr txBox="1"/>
          <p:nvPr/>
        </p:nvSpPr>
        <p:spPr>
          <a:xfrm>
            <a:off x="4331422" y="308255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2016</a:t>
            </a:r>
            <a:endParaRPr b="1" sz="900">
              <a:solidFill>
                <a:srgbClr val="FFFFFF"/>
              </a:solidFill>
            </a:endParaRPr>
          </a:p>
        </p:txBody>
      </p:sp>
      <p:sp>
        <p:nvSpPr>
          <p:cNvPr id="8589" name="Google Shape;8589;p81"/>
          <p:cNvSpPr/>
          <p:nvPr/>
        </p:nvSpPr>
        <p:spPr>
          <a:xfrm>
            <a:off x="4569763" y="243790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81"/>
          <p:cNvSpPr/>
          <p:nvPr/>
        </p:nvSpPr>
        <p:spPr>
          <a:xfrm>
            <a:off x="6153050" y="243790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81"/>
          <p:cNvSpPr/>
          <p:nvPr/>
        </p:nvSpPr>
        <p:spPr>
          <a:xfrm>
            <a:off x="7725475" y="243790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81"/>
          <p:cNvSpPr/>
          <p:nvPr/>
        </p:nvSpPr>
        <p:spPr>
          <a:xfrm>
            <a:off x="5384166" y="393224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81"/>
          <p:cNvSpPr/>
          <p:nvPr/>
        </p:nvSpPr>
        <p:spPr>
          <a:xfrm>
            <a:off x="6936566" y="393224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594" name="Google Shape;8594;p81"/>
          <p:cNvCxnSpPr>
            <a:stCxn id="8583" idx="0"/>
            <a:endCxn id="8589" idx="4"/>
          </p:cNvCxnSpPr>
          <p:nvPr/>
        </p:nvCxnSpPr>
        <p:spPr>
          <a:xfrm rot="10800000">
            <a:off x="4600813" y="2500132"/>
            <a:ext cx="0" cy="441900"/>
          </a:xfrm>
          <a:prstGeom prst="straightConnector1">
            <a:avLst/>
          </a:prstGeom>
          <a:noFill/>
          <a:ln cap="flat" cmpd="sng" w="9525">
            <a:solidFill>
              <a:srgbClr val="A5B7C6"/>
            </a:solidFill>
            <a:prstDash val="dash"/>
            <a:round/>
            <a:headEnd len="med" w="med" type="none"/>
            <a:tailEnd len="med" w="med" type="none"/>
          </a:ln>
        </p:spPr>
      </p:cxnSp>
      <p:cxnSp>
        <p:nvCxnSpPr>
          <p:cNvPr id="8595" name="Google Shape;8595;p81"/>
          <p:cNvCxnSpPr>
            <a:stCxn id="8584" idx="0"/>
            <a:endCxn id="8590" idx="4"/>
          </p:cNvCxnSpPr>
          <p:nvPr/>
        </p:nvCxnSpPr>
        <p:spPr>
          <a:xfrm flipH="1" rot="10800000">
            <a:off x="6178675" y="2500132"/>
            <a:ext cx="5400" cy="441900"/>
          </a:xfrm>
          <a:prstGeom prst="straightConnector1">
            <a:avLst/>
          </a:prstGeom>
          <a:noFill/>
          <a:ln cap="flat" cmpd="sng" w="9525">
            <a:solidFill>
              <a:srgbClr val="A5B7C6"/>
            </a:solidFill>
            <a:prstDash val="dash"/>
            <a:round/>
            <a:headEnd len="med" w="med" type="none"/>
            <a:tailEnd len="med" w="med" type="none"/>
          </a:ln>
        </p:spPr>
      </p:cxnSp>
      <p:cxnSp>
        <p:nvCxnSpPr>
          <p:cNvPr id="8596" name="Google Shape;8596;p81"/>
          <p:cNvCxnSpPr>
            <a:stCxn id="8585" idx="0"/>
            <a:endCxn id="8591" idx="4"/>
          </p:cNvCxnSpPr>
          <p:nvPr/>
        </p:nvCxnSpPr>
        <p:spPr>
          <a:xfrm rot="10800000">
            <a:off x="7756525" y="2500132"/>
            <a:ext cx="0" cy="441900"/>
          </a:xfrm>
          <a:prstGeom prst="straightConnector1">
            <a:avLst/>
          </a:prstGeom>
          <a:noFill/>
          <a:ln cap="flat" cmpd="sng" w="9525">
            <a:solidFill>
              <a:srgbClr val="A5B7C6"/>
            </a:solidFill>
            <a:prstDash val="dash"/>
            <a:round/>
            <a:headEnd len="med" w="med" type="none"/>
            <a:tailEnd len="med" w="med" type="none"/>
          </a:ln>
        </p:spPr>
      </p:cxnSp>
      <p:cxnSp>
        <p:nvCxnSpPr>
          <p:cNvPr id="8597" name="Google Shape;8597;p81"/>
          <p:cNvCxnSpPr>
            <a:stCxn id="8586" idx="4"/>
            <a:endCxn id="8592" idx="0"/>
          </p:cNvCxnSpPr>
          <p:nvPr/>
        </p:nvCxnSpPr>
        <p:spPr>
          <a:xfrm flipH="1">
            <a:off x="5415313" y="3424470"/>
            <a:ext cx="300" cy="507900"/>
          </a:xfrm>
          <a:prstGeom prst="straightConnector1">
            <a:avLst/>
          </a:prstGeom>
          <a:noFill/>
          <a:ln cap="flat" cmpd="sng" w="9525">
            <a:solidFill>
              <a:srgbClr val="A5B7C6"/>
            </a:solidFill>
            <a:prstDash val="dash"/>
            <a:round/>
            <a:headEnd len="med" w="med" type="none"/>
            <a:tailEnd len="med" w="med" type="none"/>
          </a:ln>
        </p:spPr>
      </p:cxnSp>
      <p:cxnSp>
        <p:nvCxnSpPr>
          <p:cNvPr id="8598" name="Google Shape;8598;p81"/>
          <p:cNvCxnSpPr>
            <a:stCxn id="8587" idx="4"/>
            <a:endCxn id="8593" idx="0"/>
          </p:cNvCxnSpPr>
          <p:nvPr/>
        </p:nvCxnSpPr>
        <p:spPr>
          <a:xfrm>
            <a:off x="6967613" y="3424520"/>
            <a:ext cx="0" cy="507600"/>
          </a:xfrm>
          <a:prstGeom prst="straightConnector1">
            <a:avLst/>
          </a:prstGeom>
          <a:noFill/>
          <a:ln cap="flat" cmpd="sng" w="9525">
            <a:solidFill>
              <a:srgbClr val="A5B7C6"/>
            </a:solidFill>
            <a:prstDash val="dash"/>
            <a:round/>
            <a:headEnd len="med" w="med" type="none"/>
            <a:tailEnd len="med" w="med" type="none"/>
          </a:ln>
        </p:spPr>
      </p:cxnSp>
      <p:sp>
        <p:nvSpPr>
          <p:cNvPr id="8599" name="Google Shape;8599;p81"/>
          <p:cNvSpPr txBox="1"/>
          <p:nvPr/>
        </p:nvSpPr>
        <p:spPr>
          <a:xfrm>
            <a:off x="5138997" y="308255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2017</a:t>
            </a:r>
            <a:endParaRPr b="1" sz="900">
              <a:solidFill>
                <a:srgbClr val="FFFFFF"/>
              </a:solidFill>
            </a:endParaRPr>
          </a:p>
        </p:txBody>
      </p:sp>
      <p:sp>
        <p:nvSpPr>
          <p:cNvPr id="8600" name="Google Shape;8600;p81"/>
          <p:cNvSpPr txBox="1"/>
          <p:nvPr/>
        </p:nvSpPr>
        <p:spPr>
          <a:xfrm>
            <a:off x="5904672" y="308255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2018</a:t>
            </a:r>
            <a:endParaRPr b="1" sz="900">
              <a:solidFill>
                <a:srgbClr val="FFFFFF"/>
              </a:solidFill>
            </a:endParaRPr>
          </a:p>
        </p:txBody>
      </p:sp>
      <p:sp>
        <p:nvSpPr>
          <p:cNvPr id="8601" name="Google Shape;8601;p81"/>
          <p:cNvSpPr txBox="1"/>
          <p:nvPr/>
        </p:nvSpPr>
        <p:spPr>
          <a:xfrm>
            <a:off x="6696822" y="308255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2019</a:t>
            </a:r>
            <a:endParaRPr b="1" sz="900">
              <a:solidFill>
                <a:srgbClr val="FFFFFF"/>
              </a:solidFill>
            </a:endParaRPr>
          </a:p>
        </p:txBody>
      </p:sp>
      <p:sp>
        <p:nvSpPr>
          <p:cNvPr id="8602" name="Google Shape;8602;p81"/>
          <p:cNvSpPr txBox="1"/>
          <p:nvPr/>
        </p:nvSpPr>
        <p:spPr>
          <a:xfrm>
            <a:off x="7488972" y="308255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2020</a:t>
            </a:r>
            <a:endParaRPr b="1" sz="900">
              <a:solidFill>
                <a:srgbClr val="FFFFFF"/>
              </a:solidFill>
            </a:endParaRPr>
          </a:p>
        </p:txBody>
      </p:sp>
      <p:grpSp>
        <p:nvGrpSpPr>
          <p:cNvPr id="8603" name="Google Shape;8603;p81"/>
          <p:cNvGrpSpPr/>
          <p:nvPr/>
        </p:nvGrpSpPr>
        <p:grpSpPr>
          <a:xfrm>
            <a:off x="5307356" y="4111119"/>
            <a:ext cx="206115" cy="206115"/>
            <a:chOff x="1049375" y="2680675"/>
            <a:chExt cx="297725" cy="297725"/>
          </a:xfrm>
        </p:grpSpPr>
        <p:sp>
          <p:nvSpPr>
            <p:cNvPr id="8604" name="Google Shape;8604;p81"/>
            <p:cNvSpPr/>
            <p:nvPr/>
          </p:nvSpPr>
          <p:spPr>
            <a:xfrm>
              <a:off x="1113175" y="2752350"/>
              <a:ext cx="161475" cy="155975"/>
            </a:xfrm>
            <a:custGeom>
              <a:rect b="b" l="l" r="r" t="t"/>
              <a:pathLst>
                <a:path extrusionOk="0" h="6239" w="6459">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81"/>
            <p:cNvSpPr/>
            <p:nvPr/>
          </p:nvSpPr>
          <p:spPr>
            <a:xfrm>
              <a:off x="1049375" y="2680675"/>
              <a:ext cx="297725" cy="297725"/>
            </a:xfrm>
            <a:custGeom>
              <a:rect b="b" l="l" r="r" t="t"/>
              <a:pathLst>
                <a:path extrusionOk="0" h="11909" w="11909">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06" name="Google Shape;8606;p81"/>
          <p:cNvSpPr txBox="1"/>
          <p:nvPr/>
        </p:nvSpPr>
        <p:spPr>
          <a:xfrm>
            <a:off x="6405263" y="2452959"/>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“Despite being red, Mars is a cold place full of iron oxide”</a:t>
            </a:r>
            <a:endParaRPr sz="800">
              <a:solidFill>
                <a:srgbClr val="A5B7C6"/>
              </a:solidFill>
            </a:endParaRPr>
          </a:p>
        </p:txBody>
      </p:sp>
      <p:sp>
        <p:nvSpPr>
          <p:cNvPr id="8607" name="Google Shape;8607;p81"/>
          <p:cNvSpPr txBox="1"/>
          <p:nvPr/>
        </p:nvSpPr>
        <p:spPr>
          <a:xfrm>
            <a:off x="4827411" y="2452959"/>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8608" name="Google Shape;8608;p81"/>
          <p:cNvSpPr txBox="1"/>
          <p:nvPr/>
        </p:nvSpPr>
        <p:spPr>
          <a:xfrm>
            <a:off x="5626377" y="3512396"/>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“Neptune is the farthest-known planet from the Sun”</a:t>
            </a:r>
            <a:endParaRPr sz="800">
              <a:solidFill>
                <a:srgbClr val="A5B7C6"/>
              </a:solidFill>
            </a:endParaRPr>
          </a:p>
        </p:txBody>
      </p:sp>
      <p:sp>
        <p:nvSpPr>
          <p:cNvPr id="8609" name="Google Shape;8609;p81"/>
          <p:cNvSpPr txBox="1"/>
          <p:nvPr/>
        </p:nvSpPr>
        <p:spPr>
          <a:xfrm>
            <a:off x="7178777" y="3499321"/>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“Saturn is a gas giant and has several rings”</a:t>
            </a:r>
            <a:endParaRPr sz="800">
              <a:solidFill>
                <a:srgbClr val="A5B7C6"/>
              </a:solidFill>
            </a:endParaRPr>
          </a:p>
        </p:txBody>
      </p:sp>
      <p:sp>
        <p:nvSpPr>
          <p:cNvPr id="8610" name="Google Shape;8610;p81"/>
          <p:cNvSpPr txBox="1"/>
          <p:nvPr/>
        </p:nvSpPr>
        <p:spPr>
          <a:xfrm>
            <a:off x="4037377" y="3499321"/>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“Venus has a beautiful name and is the second planet”</a:t>
            </a:r>
            <a:endParaRPr sz="800">
              <a:solidFill>
                <a:srgbClr val="A5B7C6"/>
              </a:solidFill>
            </a:endParaRPr>
          </a:p>
        </p:txBody>
      </p:sp>
      <p:grpSp>
        <p:nvGrpSpPr>
          <p:cNvPr id="8611" name="Google Shape;8611;p81"/>
          <p:cNvGrpSpPr/>
          <p:nvPr/>
        </p:nvGrpSpPr>
        <p:grpSpPr>
          <a:xfrm>
            <a:off x="4500213" y="2136142"/>
            <a:ext cx="201221" cy="164272"/>
            <a:chOff x="3860400" y="3254050"/>
            <a:chExt cx="296175" cy="241825"/>
          </a:xfrm>
        </p:grpSpPr>
        <p:sp>
          <p:nvSpPr>
            <p:cNvPr id="8612" name="Google Shape;8612;p81"/>
            <p:cNvSpPr/>
            <p:nvPr/>
          </p:nvSpPr>
          <p:spPr>
            <a:xfrm>
              <a:off x="4112425" y="3358025"/>
              <a:ext cx="44150" cy="18125"/>
            </a:xfrm>
            <a:custGeom>
              <a:rect b="b" l="l" r="r" t="t"/>
              <a:pathLst>
                <a:path extrusionOk="0" h="725" w="1766">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81"/>
            <p:cNvSpPr/>
            <p:nvPr/>
          </p:nvSpPr>
          <p:spPr>
            <a:xfrm>
              <a:off x="4102200" y="3393475"/>
              <a:ext cx="37050" cy="33875"/>
            </a:xfrm>
            <a:custGeom>
              <a:rect b="b" l="l" r="r" t="t"/>
              <a:pathLst>
                <a:path extrusionOk="0" h="1355" w="1482">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81"/>
            <p:cNvSpPr/>
            <p:nvPr/>
          </p:nvSpPr>
          <p:spPr>
            <a:xfrm>
              <a:off x="4103775" y="3306025"/>
              <a:ext cx="35475" cy="34500"/>
            </a:xfrm>
            <a:custGeom>
              <a:rect b="b" l="l" r="r" t="t"/>
              <a:pathLst>
                <a:path extrusionOk="0" h="1380" w="1419">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81"/>
            <p:cNvSpPr/>
            <p:nvPr/>
          </p:nvSpPr>
          <p:spPr>
            <a:xfrm>
              <a:off x="3860400" y="3306025"/>
              <a:ext cx="105550" cy="104800"/>
            </a:xfrm>
            <a:custGeom>
              <a:rect b="b" l="l" r="r" t="t"/>
              <a:pathLst>
                <a:path extrusionOk="0" h="4192" w="4222">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81"/>
            <p:cNvSpPr/>
            <p:nvPr/>
          </p:nvSpPr>
          <p:spPr>
            <a:xfrm>
              <a:off x="4050225" y="3254050"/>
              <a:ext cx="35450" cy="208750"/>
            </a:xfrm>
            <a:custGeom>
              <a:rect b="b" l="l" r="r" t="t"/>
              <a:pathLst>
                <a:path extrusionOk="0" h="8350" w="1418">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81"/>
            <p:cNvSpPr/>
            <p:nvPr/>
          </p:nvSpPr>
          <p:spPr>
            <a:xfrm>
              <a:off x="3912375" y="3426550"/>
              <a:ext cx="51225" cy="69325"/>
            </a:xfrm>
            <a:custGeom>
              <a:rect b="b" l="l" r="r" t="t"/>
              <a:pathLst>
                <a:path extrusionOk="0" h="2773" w="2049">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81"/>
            <p:cNvSpPr/>
            <p:nvPr/>
          </p:nvSpPr>
          <p:spPr>
            <a:xfrm>
              <a:off x="3982475" y="3275325"/>
              <a:ext cx="52000" cy="163850"/>
            </a:xfrm>
            <a:custGeom>
              <a:rect b="b" l="l" r="r" t="t"/>
              <a:pathLst>
                <a:path extrusionOk="0" h="6554" w="208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22" name="Shape 8622"/>
        <p:cNvGrpSpPr/>
        <p:nvPr/>
      </p:nvGrpSpPr>
      <p:grpSpPr>
        <a:xfrm>
          <a:off x="0" y="0"/>
          <a:ext cx="0" cy="0"/>
          <a:chOff x="0" y="0"/>
          <a:chExt cx="0" cy="0"/>
        </a:xfrm>
      </p:grpSpPr>
      <p:sp>
        <p:nvSpPr>
          <p:cNvPr id="8623" name="Google Shape;8623;p82"/>
          <p:cNvSpPr/>
          <p:nvPr/>
        </p:nvSpPr>
        <p:spPr>
          <a:xfrm>
            <a:off x="6549404" y="2094025"/>
            <a:ext cx="1542300" cy="702000"/>
          </a:xfrm>
          <a:prstGeom prst="roundRect">
            <a:avLst>
              <a:gd fmla="val 16667" name="adj"/>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82"/>
          <p:cNvSpPr txBox="1"/>
          <p:nvPr/>
        </p:nvSpPr>
        <p:spPr>
          <a:xfrm>
            <a:off x="6993115" y="2224071"/>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800">
                <a:solidFill>
                  <a:srgbClr val="213B55"/>
                </a:solidFill>
              </a:rPr>
              <a:t>“Mercury is closest planet to the Sun and the smallest”</a:t>
            </a:r>
            <a:endParaRPr sz="800">
              <a:solidFill>
                <a:srgbClr val="213B55"/>
              </a:solidFill>
            </a:endParaRPr>
          </a:p>
        </p:txBody>
      </p:sp>
      <p:sp>
        <p:nvSpPr>
          <p:cNvPr id="8625" name="Google Shape;8625;p82"/>
          <p:cNvSpPr/>
          <p:nvPr/>
        </p:nvSpPr>
        <p:spPr>
          <a:xfrm>
            <a:off x="6549404" y="2886125"/>
            <a:ext cx="1542300" cy="702000"/>
          </a:xfrm>
          <a:prstGeom prst="roundRect">
            <a:avLst>
              <a:gd fmla="val 16667" name="adj"/>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82"/>
          <p:cNvSpPr txBox="1"/>
          <p:nvPr/>
        </p:nvSpPr>
        <p:spPr>
          <a:xfrm>
            <a:off x="6993115" y="3016171"/>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800">
                <a:solidFill>
                  <a:srgbClr val="213B55"/>
                </a:solidFill>
              </a:rPr>
              <a:t>“Mercury is closest planet to the Sun and the smallest”</a:t>
            </a:r>
            <a:endParaRPr sz="800">
              <a:solidFill>
                <a:srgbClr val="213B55"/>
              </a:solidFill>
            </a:endParaRPr>
          </a:p>
        </p:txBody>
      </p:sp>
      <p:sp>
        <p:nvSpPr>
          <p:cNvPr id="8627" name="Google Shape;8627;p82"/>
          <p:cNvSpPr/>
          <p:nvPr/>
        </p:nvSpPr>
        <p:spPr>
          <a:xfrm>
            <a:off x="6549404" y="3678225"/>
            <a:ext cx="1542300" cy="702000"/>
          </a:xfrm>
          <a:prstGeom prst="roundRect">
            <a:avLst>
              <a:gd fmla="val 16667" name="adj"/>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82"/>
          <p:cNvSpPr txBox="1"/>
          <p:nvPr/>
        </p:nvSpPr>
        <p:spPr>
          <a:xfrm>
            <a:off x="6993115" y="3808271"/>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800">
                <a:solidFill>
                  <a:srgbClr val="213B55"/>
                </a:solidFill>
              </a:rPr>
              <a:t>“Mercury is closest planet to the Sun and the smallest”</a:t>
            </a:r>
            <a:endParaRPr sz="800">
              <a:solidFill>
                <a:srgbClr val="213B55"/>
              </a:solidFill>
            </a:endParaRPr>
          </a:p>
        </p:txBody>
      </p:sp>
      <p:sp>
        <p:nvSpPr>
          <p:cNvPr id="8629" name="Google Shape;8629;p82"/>
          <p:cNvSpPr txBox="1"/>
          <p:nvPr/>
        </p:nvSpPr>
        <p:spPr>
          <a:xfrm>
            <a:off x="1048350" y="9334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Premium infographics...</a:t>
            </a:r>
            <a:endParaRPr sz="2400">
              <a:solidFill>
                <a:srgbClr val="FFFFFF"/>
              </a:solidFill>
            </a:endParaRPr>
          </a:p>
          <a:p>
            <a:pPr indent="0" lvl="0" marL="0" rtl="0" algn="ctr">
              <a:spcBef>
                <a:spcPts val="0"/>
              </a:spcBef>
              <a:spcAft>
                <a:spcPts val="0"/>
              </a:spcAft>
              <a:buNone/>
            </a:pPr>
            <a:r>
              <a:t/>
            </a:r>
            <a:endParaRPr sz="2400">
              <a:solidFill>
                <a:srgbClr val="FFFFFF"/>
              </a:solidFill>
            </a:endParaRPr>
          </a:p>
        </p:txBody>
      </p:sp>
      <p:sp>
        <p:nvSpPr>
          <p:cNvPr id="8630" name="Google Shape;8630;p82"/>
          <p:cNvSpPr/>
          <p:nvPr/>
        </p:nvSpPr>
        <p:spPr>
          <a:xfrm>
            <a:off x="1048350" y="4349971"/>
            <a:ext cx="1655700" cy="73800"/>
          </a:xfrm>
          <a:prstGeom prst="rect">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31" name="Google Shape;8631;p82"/>
          <p:cNvGrpSpPr/>
          <p:nvPr/>
        </p:nvGrpSpPr>
        <p:grpSpPr>
          <a:xfrm>
            <a:off x="1494592" y="1933354"/>
            <a:ext cx="763219" cy="763219"/>
            <a:chOff x="4049800" y="640400"/>
            <a:chExt cx="858900" cy="858900"/>
          </a:xfrm>
        </p:grpSpPr>
        <p:sp>
          <p:nvSpPr>
            <p:cNvPr id="8632" name="Google Shape;8632;p82"/>
            <p:cNvSpPr/>
            <p:nvPr/>
          </p:nvSpPr>
          <p:spPr>
            <a:xfrm>
              <a:off x="4049800" y="640400"/>
              <a:ext cx="858900" cy="858900"/>
            </a:xfrm>
            <a:prstGeom prst="donut">
              <a:avLst>
                <a:gd fmla="val 11951" name="adj"/>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82"/>
            <p:cNvSpPr/>
            <p:nvPr/>
          </p:nvSpPr>
          <p:spPr>
            <a:xfrm>
              <a:off x="4049800" y="640400"/>
              <a:ext cx="858900" cy="858900"/>
            </a:xfrm>
            <a:prstGeom prst="blockArc">
              <a:avLst>
                <a:gd fmla="val 7914150" name="adj1"/>
                <a:gd fmla="val 1926007" name="adj2"/>
                <a:gd fmla="val 12032" name="adj3"/>
              </a:avLst>
            </a:pr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34" name="Google Shape;8634;p82"/>
          <p:cNvSpPr/>
          <p:nvPr/>
        </p:nvSpPr>
        <p:spPr>
          <a:xfrm>
            <a:off x="1210102" y="2917440"/>
            <a:ext cx="1332000" cy="1131600"/>
          </a:xfrm>
          <a:prstGeom prst="roundRect">
            <a:avLst>
              <a:gd fmla="val 16667" name="adj"/>
            </a:avLst>
          </a:prstGeom>
          <a:solidFill>
            <a:srgbClr val="CFD9E0"/>
          </a:solidFill>
          <a:ln cap="flat" cmpd="sng" w="19050">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82"/>
          <p:cNvSpPr/>
          <p:nvPr/>
        </p:nvSpPr>
        <p:spPr>
          <a:xfrm>
            <a:off x="1759085" y="4269767"/>
            <a:ext cx="234300" cy="234300"/>
          </a:xfrm>
          <a:prstGeom prst="ellipse">
            <a:avLst/>
          </a:prstGeom>
          <a:solidFill>
            <a:srgbClr val="0E2A47"/>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636" name="Google Shape;8636;p82"/>
          <p:cNvCxnSpPr>
            <a:stCxn id="8632" idx="4"/>
            <a:endCxn id="8634" idx="0"/>
          </p:cNvCxnSpPr>
          <p:nvPr/>
        </p:nvCxnSpPr>
        <p:spPr>
          <a:xfrm>
            <a:off x="1876201" y="2696573"/>
            <a:ext cx="0" cy="220800"/>
          </a:xfrm>
          <a:prstGeom prst="straightConnector1">
            <a:avLst/>
          </a:prstGeom>
          <a:noFill/>
          <a:ln cap="flat" cmpd="sng" w="9525">
            <a:solidFill>
              <a:srgbClr val="D7DFE5"/>
            </a:solidFill>
            <a:prstDash val="solid"/>
            <a:round/>
            <a:headEnd len="med" w="med" type="none"/>
            <a:tailEnd len="med" w="med" type="none"/>
          </a:ln>
        </p:spPr>
      </p:cxnSp>
      <p:cxnSp>
        <p:nvCxnSpPr>
          <p:cNvPr id="8637" name="Google Shape;8637;p82"/>
          <p:cNvCxnSpPr/>
          <p:nvPr/>
        </p:nvCxnSpPr>
        <p:spPr>
          <a:xfrm>
            <a:off x="1876179" y="4048890"/>
            <a:ext cx="0" cy="220800"/>
          </a:xfrm>
          <a:prstGeom prst="straightConnector1">
            <a:avLst/>
          </a:prstGeom>
          <a:noFill/>
          <a:ln cap="flat" cmpd="sng" w="9525">
            <a:solidFill>
              <a:srgbClr val="D7DFE5"/>
            </a:solidFill>
            <a:prstDash val="solid"/>
            <a:round/>
            <a:headEnd len="med" w="med" type="none"/>
            <a:tailEnd len="med" w="med" type="none"/>
          </a:ln>
        </p:spPr>
      </p:cxnSp>
      <p:sp>
        <p:nvSpPr>
          <p:cNvPr id="8638" name="Google Shape;8638;p82"/>
          <p:cNvSpPr txBox="1"/>
          <p:nvPr/>
        </p:nvSpPr>
        <p:spPr>
          <a:xfrm>
            <a:off x="1297398" y="3465509"/>
            <a:ext cx="1157700" cy="45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40566D"/>
                </a:solidFill>
              </a:rPr>
              <a:t>“Mercury is closest planet to the Sun and the smallest”</a:t>
            </a:r>
            <a:endParaRPr sz="800">
              <a:solidFill>
                <a:srgbClr val="40566D"/>
              </a:solidFill>
            </a:endParaRPr>
          </a:p>
        </p:txBody>
      </p:sp>
      <p:cxnSp>
        <p:nvCxnSpPr>
          <p:cNvPr id="8639" name="Google Shape;8639;p82"/>
          <p:cNvCxnSpPr/>
          <p:nvPr/>
        </p:nvCxnSpPr>
        <p:spPr>
          <a:xfrm>
            <a:off x="1621737" y="3334746"/>
            <a:ext cx="508800" cy="0"/>
          </a:xfrm>
          <a:prstGeom prst="straightConnector1">
            <a:avLst/>
          </a:prstGeom>
          <a:noFill/>
          <a:ln cap="flat" cmpd="sng" w="19050">
            <a:solidFill>
              <a:srgbClr val="40566D"/>
            </a:solidFill>
            <a:prstDash val="solid"/>
            <a:round/>
            <a:headEnd len="med" w="med" type="none"/>
            <a:tailEnd len="med" w="med" type="none"/>
          </a:ln>
        </p:spPr>
      </p:cxnSp>
      <p:sp>
        <p:nvSpPr>
          <p:cNvPr id="8640" name="Google Shape;8640;p82"/>
          <p:cNvSpPr txBox="1"/>
          <p:nvPr/>
        </p:nvSpPr>
        <p:spPr>
          <a:xfrm>
            <a:off x="1454136" y="3081041"/>
            <a:ext cx="844200" cy="220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rgbClr val="40566D"/>
                </a:solidFill>
              </a:rPr>
              <a:t>TITLE 1</a:t>
            </a:r>
            <a:endParaRPr b="1" sz="800">
              <a:solidFill>
                <a:srgbClr val="40566D"/>
              </a:solidFill>
            </a:endParaRPr>
          </a:p>
        </p:txBody>
      </p:sp>
      <p:sp>
        <p:nvSpPr>
          <p:cNvPr id="8641" name="Google Shape;8641;p82"/>
          <p:cNvSpPr txBox="1"/>
          <p:nvPr/>
        </p:nvSpPr>
        <p:spPr>
          <a:xfrm>
            <a:off x="1585964" y="2132282"/>
            <a:ext cx="580500" cy="365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300">
                <a:solidFill>
                  <a:srgbClr val="A5B7C6"/>
                </a:solidFill>
              </a:rPr>
              <a:t>75%</a:t>
            </a:r>
            <a:endParaRPr b="1" sz="1300">
              <a:solidFill>
                <a:srgbClr val="A5B7C6"/>
              </a:solidFill>
            </a:endParaRPr>
          </a:p>
        </p:txBody>
      </p:sp>
      <p:sp>
        <p:nvSpPr>
          <p:cNvPr id="8642" name="Google Shape;8642;p82"/>
          <p:cNvSpPr/>
          <p:nvPr/>
        </p:nvSpPr>
        <p:spPr>
          <a:xfrm>
            <a:off x="3439355" y="2342975"/>
            <a:ext cx="1788300" cy="1788300"/>
          </a:xfrm>
          <a:prstGeom prst="arc">
            <a:avLst>
              <a:gd fmla="val 16200000" name="adj1"/>
              <a:gd fmla="val 5298411" name="adj2"/>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43" name="Google Shape;8643;p82"/>
          <p:cNvGrpSpPr/>
          <p:nvPr/>
        </p:nvGrpSpPr>
        <p:grpSpPr>
          <a:xfrm>
            <a:off x="3576486" y="2515941"/>
            <a:ext cx="1443832" cy="1443832"/>
            <a:chOff x="5681300" y="2527788"/>
            <a:chExt cx="805800" cy="805800"/>
          </a:xfrm>
        </p:grpSpPr>
        <p:sp>
          <p:nvSpPr>
            <p:cNvPr id="8644" name="Google Shape;8644;p82"/>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82"/>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6" name="Google Shape;8646;p82"/>
          <p:cNvGrpSpPr/>
          <p:nvPr/>
        </p:nvGrpSpPr>
        <p:grpSpPr>
          <a:xfrm>
            <a:off x="6240887" y="2131713"/>
            <a:ext cx="626590" cy="626590"/>
            <a:chOff x="5681300" y="2527788"/>
            <a:chExt cx="805800" cy="805800"/>
          </a:xfrm>
        </p:grpSpPr>
        <p:sp>
          <p:nvSpPr>
            <p:cNvPr id="8647" name="Google Shape;8647;p82"/>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82"/>
            <p:cNvSpPr/>
            <p:nvPr/>
          </p:nvSpPr>
          <p:spPr>
            <a:xfrm>
              <a:off x="5681300" y="2527788"/>
              <a:ext cx="805800" cy="805800"/>
            </a:xfrm>
            <a:prstGeom prst="pie">
              <a:avLst>
                <a:gd fmla="val 12271918" name="adj1"/>
                <a:gd fmla="val 16200000" name="adj2"/>
              </a:avLst>
            </a:pr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9" name="Google Shape;8649;p82"/>
          <p:cNvGrpSpPr/>
          <p:nvPr/>
        </p:nvGrpSpPr>
        <p:grpSpPr>
          <a:xfrm>
            <a:off x="6240887" y="2923813"/>
            <a:ext cx="626590" cy="626590"/>
            <a:chOff x="5681300" y="2527788"/>
            <a:chExt cx="805800" cy="805800"/>
          </a:xfrm>
        </p:grpSpPr>
        <p:sp>
          <p:nvSpPr>
            <p:cNvPr id="8650" name="Google Shape;8650;p82"/>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82"/>
            <p:cNvSpPr/>
            <p:nvPr/>
          </p:nvSpPr>
          <p:spPr>
            <a:xfrm>
              <a:off x="5681300" y="2527788"/>
              <a:ext cx="805800" cy="805800"/>
            </a:xfrm>
            <a:prstGeom prst="pie">
              <a:avLst>
                <a:gd fmla="val 9253407" name="adj1"/>
                <a:gd fmla="val 16200000" name="adj2"/>
              </a:avLst>
            </a:pr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2" name="Google Shape;8652;p82"/>
          <p:cNvGrpSpPr/>
          <p:nvPr/>
        </p:nvGrpSpPr>
        <p:grpSpPr>
          <a:xfrm>
            <a:off x="6240887" y="3715913"/>
            <a:ext cx="626590" cy="626590"/>
            <a:chOff x="5681300" y="2527788"/>
            <a:chExt cx="805800" cy="805800"/>
          </a:xfrm>
        </p:grpSpPr>
        <p:sp>
          <p:nvSpPr>
            <p:cNvPr id="8653" name="Google Shape;8653;p82"/>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82"/>
            <p:cNvSpPr/>
            <p:nvPr/>
          </p:nvSpPr>
          <p:spPr>
            <a:xfrm>
              <a:off x="5681300" y="2527788"/>
              <a:ext cx="805800" cy="805800"/>
            </a:xfrm>
            <a:prstGeom prst="pie">
              <a:avLst>
                <a:gd fmla="val 5544305"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55" name="Google Shape;8655;p82"/>
          <p:cNvSpPr/>
          <p:nvPr/>
        </p:nvSpPr>
        <p:spPr>
          <a:xfrm>
            <a:off x="4229854" y="2277550"/>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82"/>
          <p:cNvSpPr/>
          <p:nvPr/>
        </p:nvSpPr>
        <p:spPr>
          <a:xfrm>
            <a:off x="4229854" y="4061075"/>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82"/>
          <p:cNvSpPr/>
          <p:nvPr/>
        </p:nvSpPr>
        <p:spPr>
          <a:xfrm>
            <a:off x="5157904" y="3169313"/>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658" name="Google Shape;8658;p82"/>
          <p:cNvCxnSpPr>
            <a:stCxn id="8657" idx="6"/>
            <a:endCxn id="8648" idx="2"/>
          </p:cNvCxnSpPr>
          <p:nvPr/>
        </p:nvCxnSpPr>
        <p:spPr>
          <a:xfrm flipH="1" rot="10800000">
            <a:off x="5295004" y="2444963"/>
            <a:ext cx="945900" cy="792900"/>
          </a:xfrm>
          <a:prstGeom prst="bentConnector3">
            <a:avLst>
              <a:gd fmla="val 51494" name="adj1"/>
            </a:avLst>
          </a:prstGeom>
          <a:noFill/>
          <a:ln cap="flat" cmpd="sng" w="19050">
            <a:solidFill>
              <a:srgbClr val="A5B7C6"/>
            </a:solidFill>
            <a:prstDash val="solid"/>
            <a:round/>
            <a:headEnd len="med" w="med" type="none"/>
            <a:tailEnd len="med" w="med" type="none"/>
          </a:ln>
        </p:spPr>
      </p:cxnSp>
      <p:cxnSp>
        <p:nvCxnSpPr>
          <p:cNvPr id="8659" name="Google Shape;8659;p82"/>
          <p:cNvCxnSpPr>
            <a:stCxn id="8657" idx="6"/>
            <a:endCxn id="8654" idx="2"/>
          </p:cNvCxnSpPr>
          <p:nvPr/>
        </p:nvCxnSpPr>
        <p:spPr>
          <a:xfrm>
            <a:off x="5295004" y="3237863"/>
            <a:ext cx="945900" cy="791400"/>
          </a:xfrm>
          <a:prstGeom prst="bentConnector3">
            <a:avLst>
              <a:gd fmla="val 49999" name="adj1"/>
            </a:avLst>
          </a:prstGeom>
          <a:noFill/>
          <a:ln cap="flat" cmpd="sng" w="19050">
            <a:solidFill>
              <a:srgbClr val="A5B7C6"/>
            </a:solidFill>
            <a:prstDash val="solid"/>
            <a:round/>
            <a:headEnd len="med" w="med" type="none"/>
            <a:tailEnd len="med" w="med" type="none"/>
          </a:ln>
        </p:spPr>
      </p:cxnSp>
      <p:cxnSp>
        <p:nvCxnSpPr>
          <p:cNvPr id="8660" name="Google Shape;8660;p82"/>
          <p:cNvCxnSpPr>
            <a:stCxn id="8657" idx="6"/>
            <a:endCxn id="8651" idx="2"/>
          </p:cNvCxnSpPr>
          <p:nvPr/>
        </p:nvCxnSpPr>
        <p:spPr>
          <a:xfrm flipH="1" rot="10800000">
            <a:off x="5295004" y="3236963"/>
            <a:ext cx="945900" cy="900"/>
          </a:xfrm>
          <a:prstGeom prst="bentConnector3">
            <a:avLst>
              <a:gd fmla="val 49999" name="adj1"/>
            </a:avLst>
          </a:prstGeom>
          <a:noFill/>
          <a:ln cap="flat" cmpd="sng" w="19050">
            <a:solidFill>
              <a:srgbClr val="A5B7C6"/>
            </a:solidFill>
            <a:prstDash val="solid"/>
            <a:round/>
            <a:headEnd len="med" w="med" type="none"/>
            <a:tailEnd len="med" w="med" type="none"/>
          </a:ln>
        </p:spPr>
      </p:cxnSp>
      <p:sp>
        <p:nvSpPr>
          <p:cNvPr id="8661" name="Google Shape;8661;p82"/>
          <p:cNvSpPr txBox="1"/>
          <p:nvPr/>
        </p:nvSpPr>
        <p:spPr>
          <a:xfrm>
            <a:off x="3800713" y="2924518"/>
            <a:ext cx="995400" cy="62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3000">
                <a:solidFill>
                  <a:srgbClr val="213B55"/>
                </a:solidFill>
              </a:rPr>
              <a:t>75%</a:t>
            </a:r>
            <a:endParaRPr b="1" sz="3000">
              <a:solidFill>
                <a:srgbClr val="213B55"/>
              </a:solidFill>
            </a:endParaRPr>
          </a:p>
        </p:txBody>
      </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65" name="Shape 8665"/>
        <p:cNvGrpSpPr/>
        <p:nvPr/>
      </p:nvGrpSpPr>
      <p:grpSpPr>
        <a:xfrm>
          <a:off x="0" y="0"/>
          <a:ext cx="0" cy="0"/>
          <a:chOff x="0" y="0"/>
          <a:chExt cx="0" cy="0"/>
        </a:xfrm>
      </p:grpSpPr>
      <p:grpSp>
        <p:nvGrpSpPr>
          <p:cNvPr id="8666" name="Google Shape;8666;p83"/>
          <p:cNvGrpSpPr/>
          <p:nvPr/>
        </p:nvGrpSpPr>
        <p:grpSpPr>
          <a:xfrm>
            <a:off x="7827088" y="3039327"/>
            <a:ext cx="265146" cy="348861"/>
            <a:chOff x="1713400" y="238125"/>
            <a:chExt cx="3815050" cy="5005175"/>
          </a:xfrm>
        </p:grpSpPr>
        <p:sp>
          <p:nvSpPr>
            <p:cNvPr id="8667" name="Google Shape;8667;p83"/>
            <p:cNvSpPr/>
            <p:nvPr/>
          </p:nvSpPr>
          <p:spPr>
            <a:xfrm>
              <a:off x="2158300" y="2473750"/>
              <a:ext cx="2936375" cy="2769550"/>
            </a:xfrm>
            <a:custGeom>
              <a:rect b="b" l="l" r="r" t="t"/>
              <a:pathLst>
                <a:path extrusionOk="0" h="110782" w="117455">
                  <a:moveTo>
                    <a:pt x="65279" y="75593"/>
                  </a:moveTo>
                  <a:cubicBezTo>
                    <a:pt x="72708" y="75593"/>
                    <a:pt x="72708" y="87688"/>
                    <a:pt x="65279" y="87688"/>
                  </a:cubicBezTo>
                  <a:cubicBezTo>
                    <a:pt x="65031" y="87688"/>
                    <a:pt x="64775" y="87675"/>
                    <a:pt x="64511" y="87647"/>
                  </a:cubicBezTo>
                  <a:lnTo>
                    <a:pt x="52499" y="87647"/>
                  </a:lnTo>
                  <a:cubicBezTo>
                    <a:pt x="52234" y="87675"/>
                    <a:pt x="51978" y="87688"/>
                    <a:pt x="51730" y="87688"/>
                  </a:cubicBezTo>
                  <a:cubicBezTo>
                    <a:pt x="44302" y="87688"/>
                    <a:pt x="44302" y="75593"/>
                    <a:pt x="51730" y="75593"/>
                  </a:cubicBezTo>
                  <a:cubicBezTo>
                    <a:pt x="51978" y="75593"/>
                    <a:pt x="52234" y="75607"/>
                    <a:pt x="52499" y="75635"/>
                  </a:cubicBezTo>
                  <a:lnTo>
                    <a:pt x="64511" y="75635"/>
                  </a:lnTo>
                  <a:cubicBezTo>
                    <a:pt x="64775" y="75607"/>
                    <a:pt x="65031" y="75593"/>
                    <a:pt x="65279" y="75593"/>
                  </a:cubicBezTo>
                  <a:close/>
                  <a:moveTo>
                    <a:pt x="23135" y="1"/>
                  </a:moveTo>
                  <a:cubicBezTo>
                    <a:pt x="17796" y="3560"/>
                    <a:pt x="12012" y="4895"/>
                    <a:pt x="5784" y="5340"/>
                  </a:cubicBezTo>
                  <a:cubicBezTo>
                    <a:pt x="4004" y="4895"/>
                    <a:pt x="1780" y="4895"/>
                    <a:pt x="0" y="4450"/>
                  </a:cubicBezTo>
                  <a:lnTo>
                    <a:pt x="0" y="93431"/>
                  </a:lnTo>
                  <a:cubicBezTo>
                    <a:pt x="445" y="103219"/>
                    <a:pt x="8008" y="110782"/>
                    <a:pt x="17351" y="110782"/>
                  </a:cubicBezTo>
                  <a:lnTo>
                    <a:pt x="99658" y="110782"/>
                  </a:lnTo>
                  <a:cubicBezTo>
                    <a:pt x="109446" y="110782"/>
                    <a:pt x="117454" y="102774"/>
                    <a:pt x="117454" y="92986"/>
                  </a:cubicBezTo>
                  <a:lnTo>
                    <a:pt x="117454" y="4005"/>
                  </a:lnTo>
                  <a:cubicBezTo>
                    <a:pt x="115881" y="4320"/>
                    <a:pt x="114531" y="4634"/>
                    <a:pt x="113088" y="4634"/>
                  </a:cubicBezTo>
                  <a:cubicBezTo>
                    <a:pt x="112490" y="4634"/>
                    <a:pt x="111877" y="4580"/>
                    <a:pt x="111226" y="4450"/>
                  </a:cubicBezTo>
                  <a:cubicBezTo>
                    <a:pt x="110635" y="4495"/>
                    <a:pt x="110040" y="4517"/>
                    <a:pt x="109442" y="4517"/>
                  </a:cubicBezTo>
                  <a:cubicBezTo>
                    <a:pt x="104179" y="4517"/>
                    <a:pt x="98668" y="2797"/>
                    <a:pt x="93874" y="1"/>
                  </a:cubicBezTo>
                  <a:cubicBezTo>
                    <a:pt x="88313" y="3338"/>
                    <a:pt x="82196" y="5006"/>
                    <a:pt x="76134" y="5006"/>
                  </a:cubicBezTo>
                  <a:cubicBezTo>
                    <a:pt x="70072" y="5006"/>
                    <a:pt x="64066" y="3338"/>
                    <a:pt x="58727" y="1"/>
                  </a:cubicBezTo>
                  <a:cubicBezTo>
                    <a:pt x="53166" y="3338"/>
                    <a:pt x="47048" y="5006"/>
                    <a:pt x="40931" y="5006"/>
                  </a:cubicBezTo>
                  <a:cubicBezTo>
                    <a:pt x="34814" y="5006"/>
                    <a:pt x="28696" y="3338"/>
                    <a:pt x="231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83"/>
            <p:cNvSpPr/>
            <p:nvPr/>
          </p:nvSpPr>
          <p:spPr>
            <a:xfrm>
              <a:off x="1713400" y="1272525"/>
              <a:ext cx="3815050" cy="1034425"/>
            </a:xfrm>
            <a:custGeom>
              <a:rect b="b" l="l" r="r" t="t"/>
              <a:pathLst>
                <a:path extrusionOk="0" h="41377" w="152602">
                  <a:moveTo>
                    <a:pt x="0" y="0"/>
                  </a:moveTo>
                  <a:lnTo>
                    <a:pt x="0" y="17796"/>
                  </a:lnTo>
                  <a:cubicBezTo>
                    <a:pt x="0" y="32152"/>
                    <a:pt x="11575" y="41298"/>
                    <a:pt x="23545" y="41298"/>
                  </a:cubicBezTo>
                  <a:cubicBezTo>
                    <a:pt x="29754" y="41298"/>
                    <a:pt x="36069" y="38838"/>
                    <a:pt x="40931" y="33368"/>
                  </a:cubicBezTo>
                  <a:cubicBezTo>
                    <a:pt x="45602" y="38707"/>
                    <a:pt x="52054" y="41376"/>
                    <a:pt x="58560" y="41376"/>
                  </a:cubicBezTo>
                  <a:cubicBezTo>
                    <a:pt x="65067" y="41376"/>
                    <a:pt x="71629" y="38707"/>
                    <a:pt x="76523" y="33368"/>
                  </a:cubicBezTo>
                  <a:cubicBezTo>
                    <a:pt x="81195" y="38707"/>
                    <a:pt x="87646" y="41376"/>
                    <a:pt x="94097" y="41376"/>
                  </a:cubicBezTo>
                  <a:cubicBezTo>
                    <a:pt x="100548" y="41376"/>
                    <a:pt x="106999" y="38707"/>
                    <a:pt x="111670" y="33368"/>
                  </a:cubicBezTo>
                  <a:cubicBezTo>
                    <a:pt x="116119" y="38262"/>
                    <a:pt x="122348" y="41376"/>
                    <a:pt x="129022" y="41376"/>
                  </a:cubicBezTo>
                  <a:cubicBezTo>
                    <a:pt x="141479" y="40931"/>
                    <a:pt x="151267" y="32033"/>
                    <a:pt x="152601" y="20021"/>
                  </a:cubicBezTo>
                  <a:lnTo>
                    <a:pt x="15260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83"/>
            <p:cNvSpPr/>
            <p:nvPr/>
          </p:nvSpPr>
          <p:spPr>
            <a:xfrm>
              <a:off x="1780125" y="238125"/>
              <a:ext cx="3692700" cy="745225"/>
            </a:xfrm>
            <a:custGeom>
              <a:rect b="b" l="l" r="r" t="t"/>
              <a:pathLst>
                <a:path extrusionOk="0" h="29809" w="147708">
                  <a:moveTo>
                    <a:pt x="20911" y="0"/>
                  </a:moveTo>
                  <a:cubicBezTo>
                    <a:pt x="18686" y="0"/>
                    <a:pt x="16907" y="890"/>
                    <a:pt x="16017" y="2669"/>
                  </a:cubicBezTo>
                  <a:lnTo>
                    <a:pt x="0" y="29809"/>
                  </a:lnTo>
                  <a:lnTo>
                    <a:pt x="147708" y="29809"/>
                  </a:lnTo>
                  <a:lnTo>
                    <a:pt x="131691" y="2669"/>
                  </a:lnTo>
                  <a:cubicBezTo>
                    <a:pt x="130357" y="890"/>
                    <a:pt x="128577" y="0"/>
                    <a:pt x="1263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0" name="Google Shape;8670;p83"/>
          <p:cNvGrpSpPr/>
          <p:nvPr/>
        </p:nvGrpSpPr>
        <p:grpSpPr>
          <a:xfrm>
            <a:off x="1017751" y="1945328"/>
            <a:ext cx="350346" cy="307365"/>
            <a:chOff x="1054950" y="2380900"/>
            <a:chExt cx="269725" cy="235800"/>
          </a:xfrm>
        </p:grpSpPr>
        <p:sp>
          <p:nvSpPr>
            <p:cNvPr id="8671" name="Google Shape;8671;p83"/>
            <p:cNvSpPr/>
            <p:nvPr/>
          </p:nvSpPr>
          <p:spPr>
            <a:xfrm>
              <a:off x="1166275" y="2380900"/>
              <a:ext cx="126850" cy="219925"/>
            </a:xfrm>
            <a:custGeom>
              <a:rect b="b" l="l" r="r" t="t"/>
              <a:pathLst>
                <a:path extrusionOk="0" h="8797" w="5074">
                  <a:moveTo>
                    <a:pt x="4759" y="1"/>
                  </a:moveTo>
                  <a:cubicBezTo>
                    <a:pt x="4676" y="1"/>
                    <a:pt x="4597" y="32"/>
                    <a:pt x="4549" y="96"/>
                  </a:cubicBezTo>
                  <a:cubicBezTo>
                    <a:pt x="4526" y="120"/>
                    <a:pt x="2263" y="2287"/>
                    <a:pt x="1" y="2501"/>
                  </a:cubicBezTo>
                  <a:lnTo>
                    <a:pt x="1" y="6311"/>
                  </a:lnTo>
                  <a:cubicBezTo>
                    <a:pt x="2263" y="6502"/>
                    <a:pt x="4526" y="8669"/>
                    <a:pt x="4549" y="8693"/>
                  </a:cubicBezTo>
                  <a:cubicBezTo>
                    <a:pt x="4613" y="8764"/>
                    <a:pt x="4692" y="8796"/>
                    <a:pt x="4770" y="8796"/>
                  </a:cubicBezTo>
                  <a:cubicBezTo>
                    <a:pt x="4925" y="8796"/>
                    <a:pt x="5073" y="8669"/>
                    <a:pt x="5073" y="8479"/>
                  </a:cubicBezTo>
                  <a:lnTo>
                    <a:pt x="5073" y="310"/>
                  </a:lnTo>
                  <a:cubicBezTo>
                    <a:pt x="5073" y="191"/>
                    <a:pt x="5002" y="72"/>
                    <a:pt x="4883" y="24"/>
                  </a:cubicBezTo>
                  <a:cubicBezTo>
                    <a:pt x="4843" y="9"/>
                    <a:pt x="4801" y="1"/>
                    <a:pt x="47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83"/>
            <p:cNvSpPr/>
            <p:nvPr/>
          </p:nvSpPr>
          <p:spPr>
            <a:xfrm>
              <a:off x="1309175" y="2463650"/>
              <a:ext cx="15500" cy="54200"/>
            </a:xfrm>
            <a:custGeom>
              <a:rect b="b" l="l" r="r" t="t"/>
              <a:pathLst>
                <a:path extrusionOk="0" h="2168" w="620">
                  <a:moveTo>
                    <a:pt x="0" y="1"/>
                  </a:moveTo>
                  <a:lnTo>
                    <a:pt x="0" y="2168"/>
                  </a:lnTo>
                  <a:cubicBezTo>
                    <a:pt x="381" y="1954"/>
                    <a:pt x="619" y="1525"/>
                    <a:pt x="619" y="1096"/>
                  </a:cubicBezTo>
                  <a:cubicBezTo>
                    <a:pt x="619" y="644"/>
                    <a:pt x="381" y="21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83"/>
            <p:cNvSpPr/>
            <p:nvPr/>
          </p:nvSpPr>
          <p:spPr>
            <a:xfrm>
              <a:off x="1097225" y="2552950"/>
              <a:ext cx="83375" cy="63750"/>
            </a:xfrm>
            <a:custGeom>
              <a:rect b="b" l="l" r="r" t="t"/>
              <a:pathLst>
                <a:path extrusionOk="0" h="2550" w="3335">
                  <a:moveTo>
                    <a:pt x="0" y="1"/>
                  </a:moveTo>
                  <a:lnTo>
                    <a:pt x="0" y="1"/>
                  </a:lnTo>
                  <a:cubicBezTo>
                    <a:pt x="119" y="811"/>
                    <a:pt x="310" y="1597"/>
                    <a:pt x="596" y="2335"/>
                  </a:cubicBezTo>
                  <a:cubicBezTo>
                    <a:pt x="643" y="2478"/>
                    <a:pt x="762" y="2549"/>
                    <a:pt x="905" y="2549"/>
                  </a:cubicBezTo>
                  <a:lnTo>
                    <a:pt x="2477" y="2549"/>
                  </a:lnTo>
                  <a:cubicBezTo>
                    <a:pt x="2715" y="2549"/>
                    <a:pt x="2858" y="2287"/>
                    <a:pt x="2739" y="2073"/>
                  </a:cubicBezTo>
                  <a:cubicBezTo>
                    <a:pt x="2596" y="1811"/>
                    <a:pt x="2477" y="1549"/>
                    <a:pt x="2358" y="1287"/>
                  </a:cubicBezTo>
                  <a:lnTo>
                    <a:pt x="3001" y="1287"/>
                  </a:lnTo>
                  <a:cubicBezTo>
                    <a:pt x="3096" y="1287"/>
                    <a:pt x="3191" y="1239"/>
                    <a:pt x="3239" y="1168"/>
                  </a:cubicBezTo>
                  <a:cubicBezTo>
                    <a:pt x="3311" y="1073"/>
                    <a:pt x="3334" y="977"/>
                    <a:pt x="3287" y="882"/>
                  </a:cubicBezTo>
                  <a:cubicBezTo>
                    <a:pt x="3215" y="620"/>
                    <a:pt x="3144" y="358"/>
                    <a:pt x="3120" y="96"/>
                  </a:cubicBezTo>
                  <a:cubicBezTo>
                    <a:pt x="2906" y="49"/>
                    <a:pt x="2691" y="25"/>
                    <a:pt x="2477" y="25"/>
                  </a:cubicBezTo>
                  <a:cubicBezTo>
                    <a:pt x="2501" y="239"/>
                    <a:pt x="2525" y="453"/>
                    <a:pt x="2572" y="668"/>
                  </a:cubicBezTo>
                  <a:lnTo>
                    <a:pt x="2120" y="668"/>
                  </a:lnTo>
                  <a:cubicBezTo>
                    <a:pt x="2048" y="453"/>
                    <a:pt x="1977" y="239"/>
                    <a:pt x="1929" y="25"/>
                  </a:cubicBezTo>
                  <a:lnTo>
                    <a:pt x="262" y="25"/>
                  </a:lnTo>
                  <a:cubicBezTo>
                    <a:pt x="167" y="25"/>
                    <a:pt x="96"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83"/>
            <p:cNvSpPr/>
            <p:nvPr/>
          </p:nvSpPr>
          <p:spPr>
            <a:xfrm>
              <a:off x="1054950" y="2443400"/>
              <a:ext cx="95875" cy="94750"/>
            </a:xfrm>
            <a:custGeom>
              <a:rect b="b" l="l" r="r" t="t"/>
              <a:pathLst>
                <a:path extrusionOk="0" h="3790" w="3835">
                  <a:moveTo>
                    <a:pt x="1910" y="1"/>
                  </a:moveTo>
                  <a:cubicBezTo>
                    <a:pt x="858" y="1"/>
                    <a:pt x="0" y="849"/>
                    <a:pt x="0" y="1906"/>
                  </a:cubicBezTo>
                  <a:cubicBezTo>
                    <a:pt x="0" y="2949"/>
                    <a:pt x="858" y="3789"/>
                    <a:pt x="1892" y="3789"/>
                  </a:cubicBezTo>
                  <a:cubicBezTo>
                    <a:pt x="1920" y="3789"/>
                    <a:pt x="1949" y="3789"/>
                    <a:pt x="1977" y="3788"/>
                  </a:cubicBezTo>
                  <a:lnTo>
                    <a:pt x="3835" y="3788"/>
                  </a:lnTo>
                  <a:lnTo>
                    <a:pt x="3835" y="1"/>
                  </a:lnTo>
                  <a:lnTo>
                    <a:pt x="1953" y="1"/>
                  </a:lnTo>
                  <a:cubicBezTo>
                    <a:pt x="1939" y="1"/>
                    <a:pt x="1924" y="1"/>
                    <a:pt x="1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5" name="Google Shape;8675;p83"/>
          <p:cNvGrpSpPr/>
          <p:nvPr/>
        </p:nvGrpSpPr>
        <p:grpSpPr>
          <a:xfrm>
            <a:off x="1771678" y="1944952"/>
            <a:ext cx="363490" cy="307268"/>
            <a:chOff x="1771678" y="1944952"/>
            <a:chExt cx="363490" cy="307268"/>
          </a:xfrm>
        </p:grpSpPr>
        <p:sp>
          <p:nvSpPr>
            <p:cNvPr id="8676" name="Google Shape;8676;p83"/>
            <p:cNvSpPr/>
            <p:nvPr/>
          </p:nvSpPr>
          <p:spPr>
            <a:xfrm>
              <a:off x="2057039" y="1987282"/>
              <a:ext cx="78129" cy="223159"/>
            </a:xfrm>
            <a:custGeom>
              <a:rect b="b" l="l" r="r" t="t"/>
              <a:pathLst>
                <a:path extrusionOk="0" h="6848" w="2406">
                  <a:moveTo>
                    <a:pt x="337" y="1"/>
                  </a:moveTo>
                  <a:cubicBezTo>
                    <a:pt x="256" y="1"/>
                    <a:pt x="179" y="30"/>
                    <a:pt x="119" y="90"/>
                  </a:cubicBezTo>
                  <a:cubicBezTo>
                    <a:pt x="0" y="209"/>
                    <a:pt x="0" y="399"/>
                    <a:pt x="119" y="542"/>
                  </a:cubicBezTo>
                  <a:cubicBezTo>
                    <a:pt x="1715" y="2114"/>
                    <a:pt x="1715" y="4710"/>
                    <a:pt x="119" y="6305"/>
                  </a:cubicBezTo>
                  <a:cubicBezTo>
                    <a:pt x="0" y="6424"/>
                    <a:pt x="0" y="6615"/>
                    <a:pt x="119" y="6758"/>
                  </a:cubicBezTo>
                  <a:cubicBezTo>
                    <a:pt x="179" y="6817"/>
                    <a:pt x="262" y="6847"/>
                    <a:pt x="345" y="6847"/>
                  </a:cubicBezTo>
                  <a:cubicBezTo>
                    <a:pt x="429" y="6847"/>
                    <a:pt x="512" y="6817"/>
                    <a:pt x="572" y="6758"/>
                  </a:cubicBezTo>
                  <a:cubicBezTo>
                    <a:pt x="2405" y="4900"/>
                    <a:pt x="2405" y="1924"/>
                    <a:pt x="572" y="90"/>
                  </a:cubicBezTo>
                  <a:cubicBezTo>
                    <a:pt x="500" y="30"/>
                    <a:pt x="417" y="1"/>
                    <a:pt x="3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83"/>
            <p:cNvSpPr/>
            <p:nvPr/>
          </p:nvSpPr>
          <p:spPr>
            <a:xfrm>
              <a:off x="2013722" y="2030751"/>
              <a:ext cx="54164" cy="136216"/>
            </a:xfrm>
            <a:custGeom>
              <a:rect b="b" l="l" r="r" t="t"/>
              <a:pathLst>
                <a:path extrusionOk="0" h="4180" w="1668">
                  <a:moveTo>
                    <a:pt x="337" y="0"/>
                  </a:moveTo>
                  <a:cubicBezTo>
                    <a:pt x="257" y="0"/>
                    <a:pt x="179" y="30"/>
                    <a:pt x="120" y="89"/>
                  </a:cubicBezTo>
                  <a:cubicBezTo>
                    <a:pt x="1" y="209"/>
                    <a:pt x="1" y="399"/>
                    <a:pt x="120" y="542"/>
                  </a:cubicBezTo>
                  <a:cubicBezTo>
                    <a:pt x="977" y="1375"/>
                    <a:pt x="977" y="2780"/>
                    <a:pt x="120" y="3638"/>
                  </a:cubicBezTo>
                  <a:cubicBezTo>
                    <a:pt x="1" y="3757"/>
                    <a:pt x="1" y="3971"/>
                    <a:pt x="120" y="4090"/>
                  </a:cubicBezTo>
                  <a:cubicBezTo>
                    <a:pt x="179" y="4150"/>
                    <a:pt x="257" y="4180"/>
                    <a:pt x="337" y="4180"/>
                  </a:cubicBezTo>
                  <a:cubicBezTo>
                    <a:pt x="417" y="4180"/>
                    <a:pt x="501" y="4150"/>
                    <a:pt x="572" y="4090"/>
                  </a:cubicBezTo>
                  <a:cubicBezTo>
                    <a:pt x="1668" y="2971"/>
                    <a:pt x="1668" y="1185"/>
                    <a:pt x="572" y="89"/>
                  </a:cubicBezTo>
                  <a:cubicBezTo>
                    <a:pt x="501" y="30"/>
                    <a:pt x="417" y="0"/>
                    <a:pt x="3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83"/>
            <p:cNvSpPr/>
            <p:nvPr/>
          </p:nvSpPr>
          <p:spPr>
            <a:xfrm>
              <a:off x="1771678" y="2026678"/>
              <a:ext cx="61113" cy="143678"/>
            </a:xfrm>
            <a:custGeom>
              <a:rect b="b" l="l" r="r" t="t"/>
              <a:pathLst>
                <a:path extrusionOk="0" h="4409" w="1882">
                  <a:moveTo>
                    <a:pt x="310" y="0"/>
                  </a:moveTo>
                  <a:cubicBezTo>
                    <a:pt x="143" y="0"/>
                    <a:pt x="1" y="143"/>
                    <a:pt x="1" y="334"/>
                  </a:cubicBezTo>
                  <a:lnTo>
                    <a:pt x="1" y="4096"/>
                  </a:lnTo>
                  <a:cubicBezTo>
                    <a:pt x="1" y="4252"/>
                    <a:pt x="126" y="4408"/>
                    <a:pt x="278" y="4408"/>
                  </a:cubicBezTo>
                  <a:cubicBezTo>
                    <a:pt x="289" y="4408"/>
                    <a:pt x="299" y="4407"/>
                    <a:pt x="310" y="4406"/>
                  </a:cubicBezTo>
                  <a:lnTo>
                    <a:pt x="1882" y="4406"/>
                  </a:lnTo>
                  <a:lnTo>
                    <a:pt x="188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83"/>
            <p:cNvSpPr/>
            <p:nvPr/>
          </p:nvSpPr>
          <p:spPr>
            <a:xfrm>
              <a:off x="1853636" y="1944952"/>
              <a:ext cx="102905" cy="307268"/>
            </a:xfrm>
            <a:custGeom>
              <a:rect b="b" l="l" r="r" t="t"/>
              <a:pathLst>
                <a:path extrusionOk="0" h="9429" w="3169">
                  <a:moveTo>
                    <a:pt x="2859" y="1"/>
                  </a:moveTo>
                  <a:cubicBezTo>
                    <a:pt x="2770" y="1"/>
                    <a:pt x="2681" y="40"/>
                    <a:pt x="2621" y="127"/>
                  </a:cubicBezTo>
                  <a:cubicBezTo>
                    <a:pt x="2001" y="936"/>
                    <a:pt x="811" y="2175"/>
                    <a:pt x="1" y="2460"/>
                  </a:cubicBezTo>
                  <a:lnTo>
                    <a:pt x="1" y="6985"/>
                  </a:lnTo>
                  <a:cubicBezTo>
                    <a:pt x="811" y="7271"/>
                    <a:pt x="2001" y="8486"/>
                    <a:pt x="2621" y="9319"/>
                  </a:cubicBezTo>
                  <a:cubicBezTo>
                    <a:pt x="2679" y="9395"/>
                    <a:pt x="2765" y="9429"/>
                    <a:pt x="2851" y="9429"/>
                  </a:cubicBezTo>
                  <a:cubicBezTo>
                    <a:pt x="3009" y="9429"/>
                    <a:pt x="3168" y="9314"/>
                    <a:pt x="3168" y="9129"/>
                  </a:cubicBezTo>
                  <a:lnTo>
                    <a:pt x="3168" y="317"/>
                  </a:lnTo>
                  <a:cubicBezTo>
                    <a:pt x="3168" y="120"/>
                    <a:pt x="3014" y="1"/>
                    <a:pt x="28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83"/>
            <p:cNvSpPr/>
            <p:nvPr/>
          </p:nvSpPr>
          <p:spPr>
            <a:xfrm>
              <a:off x="1977386" y="2063924"/>
              <a:ext cx="20133" cy="70650"/>
            </a:xfrm>
            <a:custGeom>
              <a:rect b="b" l="l" r="r" t="t"/>
              <a:pathLst>
                <a:path extrusionOk="0" h="2168" w="620">
                  <a:moveTo>
                    <a:pt x="0" y="0"/>
                  </a:moveTo>
                  <a:lnTo>
                    <a:pt x="0" y="2167"/>
                  </a:lnTo>
                  <a:cubicBezTo>
                    <a:pt x="381" y="1929"/>
                    <a:pt x="619" y="1524"/>
                    <a:pt x="619" y="1072"/>
                  </a:cubicBezTo>
                  <a:cubicBezTo>
                    <a:pt x="619" y="619"/>
                    <a:pt x="381" y="215"/>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1" name="Google Shape;8681;p83"/>
          <p:cNvGrpSpPr/>
          <p:nvPr/>
        </p:nvGrpSpPr>
        <p:grpSpPr>
          <a:xfrm>
            <a:off x="2523404" y="1924179"/>
            <a:ext cx="348008" cy="349468"/>
            <a:chOff x="2214125" y="2364675"/>
            <a:chExt cx="267925" cy="268100"/>
          </a:xfrm>
        </p:grpSpPr>
        <p:sp>
          <p:nvSpPr>
            <p:cNvPr id="8682" name="Google Shape;8682;p83"/>
            <p:cNvSpPr/>
            <p:nvPr/>
          </p:nvSpPr>
          <p:spPr>
            <a:xfrm>
              <a:off x="2222450" y="2427925"/>
              <a:ext cx="39925" cy="59575"/>
            </a:xfrm>
            <a:custGeom>
              <a:rect b="b" l="l" r="r" t="t"/>
              <a:pathLst>
                <a:path extrusionOk="0" h="2383" w="1597">
                  <a:moveTo>
                    <a:pt x="1596" y="1"/>
                  </a:moveTo>
                  <a:lnTo>
                    <a:pt x="1" y="1192"/>
                  </a:lnTo>
                  <a:lnTo>
                    <a:pt x="1596" y="2382"/>
                  </a:lnTo>
                  <a:lnTo>
                    <a:pt x="159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83"/>
            <p:cNvSpPr/>
            <p:nvPr/>
          </p:nvSpPr>
          <p:spPr>
            <a:xfrm>
              <a:off x="2435000" y="2427925"/>
              <a:ext cx="39925" cy="58975"/>
            </a:xfrm>
            <a:custGeom>
              <a:rect b="b" l="l" r="r" t="t"/>
              <a:pathLst>
                <a:path extrusionOk="0" h="2359" w="1597">
                  <a:moveTo>
                    <a:pt x="0" y="1"/>
                  </a:moveTo>
                  <a:lnTo>
                    <a:pt x="0" y="2359"/>
                  </a:lnTo>
                  <a:lnTo>
                    <a:pt x="1596" y="1168"/>
                  </a:ln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83"/>
            <p:cNvSpPr/>
            <p:nvPr/>
          </p:nvSpPr>
          <p:spPr>
            <a:xfrm>
              <a:off x="2214125" y="2470800"/>
              <a:ext cx="267925" cy="161975"/>
            </a:xfrm>
            <a:custGeom>
              <a:rect b="b" l="l" r="r" t="t"/>
              <a:pathLst>
                <a:path extrusionOk="0" h="6479" w="10717">
                  <a:moveTo>
                    <a:pt x="7268" y="3468"/>
                  </a:moveTo>
                  <a:cubicBezTo>
                    <a:pt x="7332" y="3468"/>
                    <a:pt x="7397" y="3487"/>
                    <a:pt x="7454" y="3525"/>
                  </a:cubicBezTo>
                  <a:lnTo>
                    <a:pt x="8907" y="4644"/>
                  </a:lnTo>
                  <a:cubicBezTo>
                    <a:pt x="9074" y="4740"/>
                    <a:pt x="9097" y="4930"/>
                    <a:pt x="8978" y="5073"/>
                  </a:cubicBezTo>
                  <a:cubicBezTo>
                    <a:pt x="8921" y="5159"/>
                    <a:pt x="8821" y="5202"/>
                    <a:pt x="8725" y="5202"/>
                  </a:cubicBezTo>
                  <a:cubicBezTo>
                    <a:pt x="8660" y="5202"/>
                    <a:pt x="8597" y="5183"/>
                    <a:pt x="8550" y="5144"/>
                  </a:cubicBezTo>
                  <a:lnTo>
                    <a:pt x="7073" y="4049"/>
                  </a:lnTo>
                  <a:cubicBezTo>
                    <a:pt x="6930" y="3930"/>
                    <a:pt x="6906" y="3739"/>
                    <a:pt x="7002" y="3597"/>
                  </a:cubicBezTo>
                  <a:cubicBezTo>
                    <a:pt x="7073" y="3511"/>
                    <a:pt x="7170" y="3468"/>
                    <a:pt x="7268" y="3468"/>
                  </a:cubicBezTo>
                  <a:close/>
                  <a:moveTo>
                    <a:pt x="3485" y="3468"/>
                  </a:moveTo>
                  <a:cubicBezTo>
                    <a:pt x="3582" y="3468"/>
                    <a:pt x="3682" y="3511"/>
                    <a:pt x="3739" y="3597"/>
                  </a:cubicBezTo>
                  <a:cubicBezTo>
                    <a:pt x="3834" y="3739"/>
                    <a:pt x="3811" y="3930"/>
                    <a:pt x="3668" y="4049"/>
                  </a:cubicBezTo>
                  <a:lnTo>
                    <a:pt x="2215" y="5144"/>
                  </a:lnTo>
                  <a:cubicBezTo>
                    <a:pt x="2154" y="5188"/>
                    <a:pt x="2091" y="5207"/>
                    <a:pt x="2031" y="5207"/>
                  </a:cubicBezTo>
                  <a:cubicBezTo>
                    <a:pt x="1765" y="5207"/>
                    <a:pt x="1562" y="4839"/>
                    <a:pt x="1834" y="4644"/>
                  </a:cubicBezTo>
                  <a:lnTo>
                    <a:pt x="3310" y="3525"/>
                  </a:lnTo>
                  <a:cubicBezTo>
                    <a:pt x="3358" y="3487"/>
                    <a:pt x="3421" y="3468"/>
                    <a:pt x="3485" y="3468"/>
                  </a:cubicBezTo>
                  <a:close/>
                  <a:moveTo>
                    <a:pt x="24" y="1"/>
                  </a:moveTo>
                  <a:lnTo>
                    <a:pt x="24" y="6168"/>
                  </a:lnTo>
                  <a:cubicBezTo>
                    <a:pt x="0" y="6335"/>
                    <a:pt x="143" y="6478"/>
                    <a:pt x="334" y="6478"/>
                  </a:cubicBezTo>
                  <a:lnTo>
                    <a:pt x="10431" y="6478"/>
                  </a:lnTo>
                  <a:cubicBezTo>
                    <a:pt x="10598" y="6454"/>
                    <a:pt x="10717" y="6335"/>
                    <a:pt x="10717" y="6168"/>
                  </a:cubicBezTo>
                  <a:lnTo>
                    <a:pt x="10717" y="24"/>
                  </a:lnTo>
                  <a:lnTo>
                    <a:pt x="5549" y="3882"/>
                  </a:lnTo>
                  <a:cubicBezTo>
                    <a:pt x="5506" y="3925"/>
                    <a:pt x="5444" y="3949"/>
                    <a:pt x="5380" y="3953"/>
                  </a:cubicBezTo>
                  <a:lnTo>
                    <a:pt x="5380" y="3953"/>
                  </a:lnTo>
                  <a:cubicBezTo>
                    <a:pt x="5309" y="3930"/>
                    <a:pt x="5239" y="3929"/>
                    <a:pt x="5192" y="3882"/>
                  </a:cubicBezTo>
                  <a:lnTo>
                    <a:pt x="2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83"/>
            <p:cNvSpPr/>
            <p:nvPr/>
          </p:nvSpPr>
          <p:spPr>
            <a:xfrm>
              <a:off x="2304025" y="2364675"/>
              <a:ext cx="89325" cy="31725"/>
            </a:xfrm>
            <a:custGeom>
              <a:rect b="b" l="l" r="r" t="t"/>
              <a:pathLst>
                <a:path extrusionOk="0" h="1269" w="3573">
                  <a:moveTo>
                    <a:pt x="1777" y="1"/>
                  </a:moveTo>
                  <a:cubicBezTo>
                    <a:pt x="1709" y="1"/>
                    <a:pt x="1643" y="19"/>
                    <a:pt x="1596" y="54"/>
                  </a:cubicBezTo>
                  <a:lnTo>
                    <a:pt x="0" y="1269"/>
                  </a:lnTo>
                  <a:lnTo>
                    <a:pt x="3572" y="1269"/>
                  </a:lnTo>
                  <a:lnTo>
                    <a:pt x="1977" y="54"/>
                  </a:lnTo>
                  <a:cubicBezTo>
                    <a:pt x="1917" y="19"/>
                    <a:pt x="1846" y="1"/>
                    <a:pt x="17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83"/>
            <p:cNvSpPr/>
            <p:nvPr/>
          </p:nvSpPr>
          <p:spPr>
            <a:xfrm>
              <a:off x="2277825" y="2412450"/>
              <a:ext cx="141725" cy="139350"/>
            </a:xfrm>
            <a:custGeom>
              <a:rect b="b" l="l" r="r" t="t"/>
              <a:pathLst>
                <a:path extrusionOk="0" h="5574" w="5669">
                  <a:moveTo>
                    <a:pt x="1572" y="1239"/>
                  </a:moveTo>
                  <a:lnTo>
                    <a:pt x="1572" y="1263"/>
                  </a:lnTo>
                  <a:lnTo>
                    <a:pt x="4073" y="1263"/>
                  </a:lnTo>
                  <a:cubicBezTo>
                    <a:pt x="4239" y="1263"/>
                    <a:pt x="4382" y="1382"/>
                    <a:pt x="4406" y="1525"/>
                  </a:cubicBezTo>
                  <a:cubicBezTo>
                    <a:pt x="4430" y="1715"/>
                    <a:pt x="4263" y="1882"/>
                    <a:pt x="4073" y="1882"/>
                  </a:cubicBezTo>
                  <a:lnTo>
                    <a:pt x="1572" y="1882"/>
                  </a:lnTo>
                  <a:cubicBezTo>
                    <a:pt x="1405" y="1882"/>
                    <a:pt x="1286" y="1763"/>
                    <a:pt x="1263" y="1596"/>
                  </a:cubicBezTo>
                  <a:cubicBezTo>
                    <a:pt x="1239" y="1406"/>
                    <a:pt x="1382" y="1239"/>
                    <a:pt x="1572" y="1239"/>
                  </a:cubicBezTo>
                  <a:close/>
                  <a:moveTo>
                    <a:pt x="4073" y="2501"/>
                  </a:moveTo>
                  <a:cubicBezTo>
                    <a:pt x="4239" y="2501"/>
                    <a:pt x="4358" y="2620"/>
                    <a:pt x="4382" y="2787"/>
                  </a:cubicBezTo>
                  <a:cubicBezTo>
                    <a:pt x="4406" y="2978"/>
                    <a:pt x="4263" y="3144"/>
                    <a:pt x="4073" y="3144"/>
                  </a:cubicBezTo>
                  <a:lnTo>
                    <a:pt x="1548" y="3144"/>
                  </a:lnTo>
                  <a:cubicBezTo>
                    <a:pt x="1382" y="3144"/>
                    <a:pt x="1215" y="2978"/>
                    <a:pt x="1239" y="2787"/>
                  </a:cubicBezTo>
                  <a:cubicBezTo>
                    <a:pt x="1263" y="2620"/>
                    <a:pt x="1405" y="2501"/>
                    <a:pt x="1572" y="2501"/>
                  </a:cubicBezTo>
                  <a:close/>
                  <a:moveTo>
                    <a:pt x="310" y="1"/>
                  </a:moveTo>
                  <a:cubicBezTo>
                    <a:pt x="143" y="1"/>
                    <a:pt x="0" y="144"/>
                    <a:pt x="0" y="310"/>
                  </a:cubicBezTo>
                  <a:lnTo>
                    <a:pt x="0" y="3454"/>
                  </a:lnTo>
                  <a:lnTo>
                    <a:pt x="2834" y="5573"/>
                  </a:lnTo>
                  <a:lnTo>
                    <a:pt x="5668" y="3454"/>
                  </a:lnTo>
                  <a:lnTo>
                    <a:pt x="5668" y="310"/>
                  </a:lnTo>
                  <a:cubicBezTo>
                    <a:pt x="5644" y="144"/>
                    <a:pt x="5502"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7" name="Google Shape;8687;p83"/>
          <p:cNvGrpSpPr/>
          <p:nvPr/>
        </p:nvGrpSpPr>
        <p:grpSpPr>
          <a:xfrm>
            <a:off x="3274298" y="1935259"/>
            <a:ext cx="349566" cy="327504"/>
            <a:chOff x="2792225" y="2373175"/>
            <a:chExt cx="269125" cy="251250"/>
          </a:xfrm>
        </p:grpSpPr>
        <p:sp>
          <p:nvSpPr>
            <p:cNvPr id="8688" name="Google Shape;8688;p83"/>
            <p:cNvSpPr/>
            <p:nvPr/>
          </p:nvSpPr>
          <p:spPr>
            <a:xfrm>
              <a:off x="2902950" y="2426150"/>
              <a:ext cx="56000" cy="66700"/>
            </a:xfrm>
            <a:custGeom>
              <a:rect b="b" l="l" r="r" t="t"/>
              <a:pathLst>
                <a:path extrusionOk="0" h="2668" w="2240">
                  <a:moveTo>
                    <a:pt x="1" y="1"/>
                  </a:moveTo>
                  <a:lnTo>
                    <a:pt x="1" y="2668"/>
                  </a:lnTo>
                  <a:lnTo>
                    <a:pt x="2239" y="1334"/>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83"/>
            <p:cNvSpPr/>
            <p:nvPr/>
          </p:nvSpPr>
          <p:spPr>
            <a:xfrm>
              <a:off x="2792225" y="2561300"/>
              <a:ext cx="269125" cy="63125"/>
            </a:xfrm>
            <a:custGeom>
              <a:rect b="b" l="l" r="r" t="t"/>
              <a:pathLst>
                <a:path extrusionOk="0" h="2525" w="10765">
                  <a:moveTo>
                    <a:pt x="7895" y="286"/>
                  </a:moveTo>
                  <a:cubicBezTo>
                    <a:pt x="8067" y="286"/>
                    <a:pt x="8240" y="405"/>
                    <a:pt x="8216" y="643"/>
                  </a:cubicBezTo>
                  <a:lnTo>
                    <a:pt x="8216" y="953"/>
                  </a:lnTo>
                  <a:lnTo>
                    <a:pt x="9169" y="953"/>
                  </a:lnTo>
                  <a:cubicBezTo>
                    <a:pt x="9597" y="953"/>
                    <a:pt x="9597" y="1572"/>
                    <a:pt x="9169" y="1572"/>
                  </a:cubicBezTo>
                  <a:lnTo>
                    <a:pt x="8216" y="1572"/>
                  </a:lnTo>
                  <a:lnTo>
                    <a:pt x="8216" y="1882"/>
                  </a:lnTo>
                  <a:cubicBezTo>
                    <a:pt x="8240" y="2108"/>
                    <a:pt x="8073" y="2221"/>
                    <a:pt x="7907" y="2221"/>
                  </a:cubicBezTo>
                  <a:cubicBezTo>
                    <a:pt x="7740" y="2221"/>
                    <a:pt x="7573" y="2108"/>
                    <a:pt x="7597" y="1882"/>
                  </a:cubicBezTo>
                  <a:lnTo>
                    <a:pt x="7597" y="1572"/>
                  </a:lnTo>
                  <a:lnTo>
                    <a:pt x="1596" y="1572"/>
                  </a:lnTo>
                  <a:cubicBezTo>
                    <a:pt x="1167" y="1572"/>
                    <a:pt x="1167" y="953"/>
                    <a:pt x="1596" y="953"/>
                  </a:cubicBezTo>
                  <a:lnTo>
                    <a:pt x="7573" y="953"/>
                  </a:lnTo>
                  <a:lnTo>
                    <a:pt x="7573" y="643"/>
                  </a:lnTo>
                  <a:cubicBezTo>
                    <a:pt x="7549" y="405"/>
                    <a:pt x="7722" y="286"/>
                    <a:pt x="7895" y="286"/>
                  </a:cubicBezTo>
                  <a:close/>
                  <a:moveTo>
                    <a:pt x="24" y="0"/>
                  </a:moveTo>
                  <a:lnTo>
                    <a:pt x="24" y="2215"/>
                  </a:lnTo>
                  <a:cubicBezTo>
                    <a:pt x="0" y="2382"/>
                    <a:pt x="143" y="2525"/>
                    <a:pt x="334" y="2525"/>
                  </a:cubicBezTo>
                  <a:lnTo>
                    <a:pt x="10431" y="2525"/>
                  </a:lnTo>
                  <a:cubicBezTo>
                    <a:pt x="10598" y="2525"/>
                    <a:pt x="10764" y="2382"/>
                    <a:pt x="10740" y="2215"/>
                  </a:cubicBezTo>
                  <a:lnTo>
                    <a:pt x="1074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83"/>
            <p:cNvSpPr/>
            <p:nvPr/>
          </p:nvSpPr>
          <p:spPr>
            <a:xfrm>
              <a:off x="2792800" y="2373175"/>
              <a:ext cx="267950" cy="172675"/>
            </a:xfrm>
            <a:custGeom>
              <a:rect b="b" l="l" r="r" t="t"/>
              <a:pathLst>
                <a:path extrusionOk="0" h="6907" w="10718">
                  <a:moveTo>
                    <a:pt x="4109" y="1250"/>
                  </a:moveTo>
                  <a:cubicBezTo>
                    <a:pt x="4163" y="1250"/>
                    <a:pt x="4216" y="1262"/>
                    <a:pt x="4264" y="1286"/>
                  </a:cubicBezTo>
                  <a:lnTo>
                    <a:pt x="7407" y="3167"/>
                  </a:lnTo>
                  <a:cubicBezTo>
                    <a:pt x="7503" y="3239"/>
                    <a:pt x="7550" y="3334"/>
                    <a:pt x="7550" y="3453"/>
                  </a:cubicBezTo>
                  <a:cubicBezTo>
                    <a:pt x="7550" y="3548"/>
                    <a:pt x="7503" y="3667"/>
                    <a:pt x="7407" y="3715"/>
                  </a:cubicBezTo>
                  <a:lnTo>
                    <a:pt x="4264" y="5596"/>
                  </a:lnTo>
                  <a:cubicBezTo>
                    <a:pt x="4216" y="5632"/>
                    <a:pt x="4163" y="5650"/>
                    <a:pt x="4109" y="5650"/>
                  </a:cubicBezTo>
                  <a:cubicBezTo>
                    <a:pt x="4055" y="5650"/>
                    <a:pt x="4002" y="5632"/>
                    <a:pt x="3954" y="5596"/>
                  </a:cubicBezTo>
                  <a:cubicBezTo>
                    <a:pt x="3835" y="5549"/>
                    <a:pt x="3787" y="5430"/>
                    <a:pt x="3787" y="5334"/>
                  </a:cubicBezTo>
                  <a:lnTo>
                    <a:pt x="3787" y="1572"/>
                  </a:lnTo>
                  <a:cubicBezTo>
                    <a:pt x="3787" y="1453"/>
                    <a:pt x="3859" y="1334"/>
                    <a:pt x="3954" y="1286"/>
                  </a:cubicBezTo>
                  <a:cubicBezTo>
                    <a:pt x="4002" y="1262"/>
                    <a:pt x="4055" y="1250"/>
                    <a:pt x="4109" y="1250"/>
                  </a:cubicBezTo>
                  <a:close/>
                  <a:moveTo>
                    <a:pt x="311" y="0"/>
                  </a:moveTo>
                  <a:cubicBezTo>
                    <a:pt x="144" y="0"/>
                    <a:pt x="1" y="143"/>
                    <a:pt x="1" y="310"/>
                  </a:cubicBezTo>
                  <a:lnTo>
                    <a:pt x="1" y="6906"/>
                  </a:lnTo>
                  <a:lnTo>
                    <a:pt x="10717" y="6906"/>
                  </a:lnTo>
                  <a:lnTo>
                    <a:pt x="10717" y="310"/>
                  </a:lnTo>
                  <a:cubicBezTo>
                    <a:pt x="10717" y="143"/>
                    <a:pt x="10575" y="0"/>
                    <a:pt x="104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1" name="Google Shape;8691;p83"/>
          <p:cNvGrpSpPr/>
          <p:nvPr/>
        </p:nvGrpSpPr>
        <p:grpSpPr>
          <a:xfrm>
            <a:off x="4025192" y="1945263"/>
            <a:ext cx="349566" cy="307430"/>
            <a:chOff x="3370325" y="2380850"/>
            <a:chExt cx="269125" cy="235850"/>
          </a:xfrm>
        </p:grpSpPr>
        <p:sp>
          <p:nvSpPr>
            <p:cNvPr id="8692" name="Google Shape;8692;p83"/>
            <p:cNvSpPr/>
            <p:nvPr/>
          </p:nvSpPr>
          <p:spPr>
            <a:xfrm>
              <a:off x="3370325" y="2443425"/>
              <a:ext cx="268525" cy="126225"/>
            </a:xfrm>
            <a:custGeom>
              <a:rect b="b" l="l" r="r" t="t"/>
              <a:pathLst>
                <a:path extrusionOk="0" h="5049" w="10741">
                  <a:moveTo>
                    <a:pt x="1929" y="0"/>
                  </a:moveTo>
                  <a:cubicBezTo>
                    <a:pt x="1810" y="3048"/>
                    <a:pt x="143" y="4477"/>
                    <a:pt x="143" y="4477"/>
                  </a:cubicBezTo>
                  <a:cubicBezTo>
                    <a:pt x="24" y="4549"/>
                    <a:pt x="0" y="4692"/>
                    <a:pt x="48" y="4811"/>
                  </a:cubicBezTo>
                  <a:cubicBezTo>
                    <a:pt x="95" y="4954"/>
                    <a:pt x="191" y="5025"/>
                    <a:pt x="333" y="5049"/>
                  </a:cubicBezTo>
                  <a:lnTo>
                    <a:pt x="8549" y="5049"/>
                  </a:lnTo>
                  <a:cubicBezTo>
                    <a:pt x="8621" y="5049"/>
                    <a:pt x="8692" y="5001"/>
                    <a:pt x="8740" y="4954"/>
                  </a:cubicBezTo>
                  <a:cubicBezTo>
                    <a:pt x="8835" y="4906"/>
                    <a:pt x="10621" y="3358"/>
                    <a:pt x="10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83"/>
            <p:cNvSpPr/>
            <p:nvPr/>
          </p:nvSpPr>
          <p:spPr>
            <a:xfrm>
              <a:off x="3417950" y="2380850"/>
              <a:ext cx="221500" cy="47100"/>
            </a:xfrm>
            <a:custGeom>
              <a:rect b="b" l="l" r="r" t="t"/>
              <a:pathLst>
                <a:path extrusionOk="0" h="1884" w="8860">
                  <a:moveTo>
                    <a:pt x="2197" y="0"/>
                  </a:moveTo>
                  <a:cubicBezTo>
                    <a:pt x="2025" y="0"/>
                    <a:pt x="1882" y="136"/>
                    <a:pt x="1882" y="312"/>
                  </a:cubicBezTo>
                  <a:lnTo>
                    <a:pt x="1882" y="622"/>
                  </a:lnTo>
                  <a:lnTo>
                    <a:pt x="310" y="622"/>
                  </a:lnTo>
                  <a:cubicBezTo>
                    <a:pt x="299" y="620"/>
                    <a:pt x="288" y="620"/>
                    <a:pt x="278" y="620"/>
                  </a:cubicBezTo>
                  <a:cubicBezTo>
                    <a:pt x="125" y="620"/>
                    <a:pt x="0" y="775"/>
                    <a:pt x="0" y="931"/>
                  </a:cubicBezTo>
                  <a:lnTo>
                    <a:pt x="0" y="1884"/>
                  </a:lnTo>
                  <a:lnTo>
                    <a:pt x="8859" y="1884"/>
                  </a:lnTo>
                  <a:lnTo>
                    <a:pt x="8859" y="931"/>
                  </a:lnTo>
                  <a:cubicBezTo>
                    <a:pt x="8835" y="765"/>
                    <a:pt x="8692" y="622"/>
                    <a:pt x="8526" y="622"/>
                  </a:cubicBezTo>
                  <a:lnTo>
                    <a:pt x="6954" y="622"/>
                  </a:lnTo>
                  <a:lnTo>
                    <a:pt x="6954" y="336"/>
                  </a:lnTo>
                  <a:cubicBezTo>
                    <a:pt x="6954" y="169"/>
                    <a:pt x="6835" y="26"/>
                    <a:pt x="6668" y="3"/>
                  </a:cubicBezTo>
                  <a:cubicBezTo>
                    <a:pt x="6654" y="1"/>
                    <a:pt x="6640" y="0"/>
                    <a:pt x="6627" y="0"/>
                  </a:cubicBezTo>
                  <a:cubicBezTo>
                    <a:pt x="6454" y="0"/>
                    <a:pt x="6311" y="136"/>
                    <a:pt x="6311" y="312"/>
                  </a:cubicBezTo>
                  <a:lnTo>
                    <a:pt x="6311" y="622"/>
                  </a:lnTo>
                  <a:lnTo>
                    <a:pt x="4739" y="622"/>
                  </a:lnTo>
                  <a:lnTo>
                    <a:pt x="4739" y="336"/>
                  </a:lnTo>
                  <a:cubicBezTo>
                    <a:pt x="4739" y="169"/>
                    <a:pt x="4620" y="26"/>
                    <a:pt x="4453" y="3"/>
                  </a:cubicBezTo>
                  <a:cubicBezTo>
                    <a:pt x="4440" y="1"/>
                    <a:pt x="4426" y="0"/>
                    <a:pt x="4412" y="0"/>
                  </a:cubicBezTo>
                  <a:cubicBezTo>
                    <a:pt x="4239" y="0"/>
                    <a:pt x="4096" y="136"/>
                    <a:pt x="4096" y="312"/>
                  </a:cubicBezTo>
                  <a:lnTo>
                    <a:pt x="4096" y="622"/>
                  </a:lnTo>
                  <a:lnTo>
                    <a:pt x="2525" y="622"/>
                  </a:lnTo>
                  <a:lnTo>
                    <a:pt x="2525" y="336"/>
                  </a:lnTo>
                  <a:cubicBezTo>
                    <a:pt x="2525" y="145"/>
                    <a:pt x="2405" y="26"/>
                    <a:pt x="2239" y="3"/>
                  </a:cubicBezTo>
                  <a:cubicBezTo>
                    <a:pt x="2225" y="1"/>
                    <a:pt x="2211" y="0"/>
                    <a:pt x="2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83"/>
            <p:cNvSpPr/>
            <p:nvPr/>
          </p:nvSpPr>
          <p:spPr>
            <a:xfrm>
              <a:off x="3418525" y="2520800"/>
              <a:ext cx="220925" cy="95900"/>
            </a:xfrm>
            <a:custGeom>
              <a:rect b="b" l="l" r="r" t="t"/>
              <a:pathLst>
                <a:path extrusionOk="0" h="3836" w="8837">
                  <a:moveTo>
                    <a:pt x="8836" y="1"/>
                  </a:moveTo>
                  <a:cubicBezTo>
                    <a:pt x="8479" y="882"/>
                    <a:pt x="7931" y="1692"/>
                    <a:pt x="7241" y="2359"/>
                  </a:cubicBezTo>
                  <a:cubicBezTo>
                    <a:pt x="7050" y="2501"/>
                    <a:pt x="6860" y="2573"/>
                    <a:pt x="6645" y="2573"/>
                  </a:cubicBezTo>
                  <a:lnTo>
                    <a:pt x="1" y="2573"/>
                  </a:lnTo>
                  <a:lnTo>
                    <a:pt x="1" y="3526"/>
                  </a:lnTo>
                  <a:cubicBezTo>
                    <a:pt x="1" y="3692"/>
                    <a:pt x="144" y="3835"/>
                    <a:pt x="311" y="3835"/>
                  </a:cubicBezTo>
                  <a:lnTo>
                    <a:pt x="8503" y="3835"/>
                  </a:lnTo>
                  <a:cubicBezTo>
                    <a:pt x="8693" y="3835"/>
                    <a:pt x="8836" y="3692"/>
                    <a:pt x="8836" y="3526"/>
                  </a:cubicBezTo>
                  <a:lnTo>
                    <a:pt x="883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5" name="Google Shape;8695;p83"/>
          <p:cNvGrpSpPr/>
          <p:nvPr/>
        </p:nvGrpSpPr>
        <p:grpSpPr>
          <a:xfrm>
            <a:off x="4779171" y="1955430"/>
            <a:ext cx="348008" cy="286379"/>
            <a:chOff x="3950800" y="2388650"/>
            <a:chExt cx="267925" cy="219700"/>
          </a:xfrm>
        </p:grpSpPr>
        <p:sp>
          <p:nvSpPr>
            <p:cNvPr id="8696" name="Google Shape;8696;p83"/>
            <p:cNvSpPr/>
            <p:nvPr/>
          </p:nvSpPr>
          <p:spPr>
            <a:xfrm>
              <a:off x="4138925" y="2482700"/>
              <a:ext cx="79800" cy="63150"/>
            </a:xfrm>
            <a:custGeom>
              <a:rect b="b" l="l" r="r" t="t"/>
              <a:pathLst>
                <a:path extrusionOk="0" h="2526" w="3192">
                  <a:moveTo>
                    <a:pt x="1" y="1"/>
                  </a:moveTo>
                  <a:cubicBezTo>
                    <a:pt x="215" y="382"/>
                    <a:pt x="358" y="834"/>
                    <a:pt x="358" y="1263"/>
                  </a:cubicBezTo>
                  <a:cubicBezTo>
                    <a:pt x="358" y="1715"/>
                    <a:pt x="239" y="2144"/>
                    <a:pt x="1" y="2525"/>
                  </a:cubicBezTo>
                  <a:lnTo>
                    <a:pt x="3192" y="2525"/>
                  </a:lnTo>
                  <a:lnTo>
                    <a:pt x="31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83"/>
            <p:cNvSpPr/>
            <p:nvPr/>
          </p:nvSpPr>
          <p:spPr>
            <a:xfrm>
              <a:off x="4037725" y="2467050"/>
              <a:ext cx="110150" cy="94275"/>
            </a:xfrm>
            <a:custGeom>
              <a:rect b="b" l="l" r="r" t="t"/>
              <a:pathLst>
                <a:path extrusionOk="0" h="3771" w="4406">
                  <a:moveTo>
                    <a:pt x="1881" y="627"/>
                  </a:moveTo>
                  <a:cubicBezTo>
                    <a:pt x="3001" y="627"/>
                    <a:pt x="3572" y="1984"/>
                    <a:pt x="2786" y="2794"/>
                  </a:cubicBezTo>
                  <a:cubicBezTo>
                    <a:pt x="2527" y="3045"/>
                    <a:pt x="2212" y="3158"/>
                    <a:pt x="1903" y="3158"/>
                  </a:cubicBezTo>
                  <a:cubicBezTo>
                    <a:pt x="1247" y="3158"/>
                    <a:pt x="619" y="2650"/>
                    <a:pt x="619" y="1889"/>
                  </a:cubicBezTo>
                  <a:cubicBezTo>
                    <a:pt x="619" y="1198"/>
                    <a:pt x="1191" y="627"/>
                    <a:pt x="1881" y="627"/>
                  </a:cubicBezTo>
                  <a:close/>
                  <a:moveTo>
                    <a:pt x="1901" y="1"/>
                  </a:moveTo>
                  <a:cubicBezTo>
                    <a:pt x="930" y="1"/>
                    <a:pt x="0" y="759"/>
                    <a:pt x="0" y="1889"/>
                  </a:cubicBezTo>
                  <a:cubicBezTo>
                    <a:pt x="0" y="2937"/>
                    <a:pt x="834" y="3770"/>
                    <a:pt x="1881" y="3770"/>
                  </a:cubicBezTo>
                  <a:cubicBezTo>
                    <a:pt x="3572" y="3770"/>
                    <a:pt x="4406" y="1746"/>
                    <a:pt x="3215" y="555"/>
                  </a:cubicBezTo>
                  <a:cubicBezTo>
                    <a:pt x="2832" y="172"/>
                    <a:pt x="2362" y="1"/>
                    <a:pt x="19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83"/>
            <p:cNvSpPr/>
            <p:nvPr/>
          </p:nvSpPr>
          <p:spPr>
            <a:xfrm>
              <a:off x="4069275" y="2498775"/>
              <a:ext cx="31575" cy="31000"/>
            </a:xfrm>
            <a:custGeom>
              <a:rect b="b" l="l" r="r" t="t"/>
              <a:pathLst>
                <a:path extrusionOk="0" h="1240" w="1263">
                  <a:moveTo>
                    <a:pt x="619" y="1"/>
                  </a:moveTo>
                  <a:cubicBezTo>
                    <a:pt x="286" y="1"/>
                    <a:pt x="0" y="287"/>
                    <a:pt x="0" y="620"/>
                  </a:cubicBezTo>
                  <a:cubicBezTo>
                    <a:pt x="0" y="977"/>
                    <a:pt x="286" y="1239"/>
                    <a:pt x="619" y="1239"/>
                  </a:cubicBezTo>
                  <a:cubicBezTo>
                    <a:pt x="977" y="1239"/>
                    <a:pt x="1262" y="977"/>
                    <a:pt x="1262" y="620"/>
                  </a:cubicBezTo>
                  <a:cubicBezTo>
                    <a:pt x="1262" y="287"/>
                    <a:pt x="977" y="1"/>
                    <a:pt x="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83"/>
            <p:cNvSpPr/>
            <p:nvPr/>
          </p:nvSpPr>
          <p:spPr>
            <a:xfrm>
              <a:off x="3950800" y="2482700"/>
              <a:ext cx="79800" cy="63150"/>
            </a:xfrm>
            <a:custGeom>
              <a:rect b="b" l="l" r="r" t="t"/>
              <a:pathLst>
                <a:path extrusionOk="0" h="2526" w="3192">
                  <a:moveTo>
                    <a:pt x="0" y="1"/>
                  </a:moveTo>
                  <a:lnTo>
                    <a:pt x="0" y="2525"/>
                  </a:lnTo>
                  <a:lnTo>
                    <a:pt x="3191" y="2525"/>
                  </a:lnTo>
                  <a:cubicBezTo>
                    <a:pt x="2977" y="2144"/>
                    <a:pt x="2858" y="1715"/>
                    <a:pt x="2858" y="1263"/>
                  </a:cubicBezTo>
                  <a:cubicBezTo>
                    <a:pt x="2858" y="834"/>
                    <a:pt x="2977" y="382"/>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83"/>
            <p:cNvSpPr/>
            <p:nvPr/>
          </p:nvSpPr>
          <p:spPr>
            <a:xfrm>
              <a:off x="3950800" y="2388650"/>
              <a:ext cx="267925" cy="78600"/>
            </a:xfrm>
            <a:custGeom>
              <a:rect b="b" l="l" r="r" t="t"/>
              <a:pathLst>
                <a:path extrusionOk="0" h="3144" w="10717">
                  <a:moveTo>
                    <a:pt x="6001" y="1262"/>
                  </a:moveTo>
                  <a:cubicBezTo>
                    <a:pt x="6406" y="1262"/>
                    <a:pt x="6406" y="1882"/>
                    <a:pt x="6001" y="1882"/>
                  </a:cubicBezTo>
                  <a:lnTo>
                    <a:pt x="4739" y="1882"/>
                  </a:lnTo>
                  <a:cubicBezTo>
                    <a:pt x="4311" y="1882"/>
                    <a:pt x="4311" y="1262"/>
                    <a:pt x="4739" y="1262"/>
                  </a:cubicBezTo>
                  <a:close/>
                  <a:moveTo>
                    <a:pt x="3477" y="0"/>
                  </a:moveTo>
                  <a:cubicBezTo>
                    <a:pt x="3358" y="0"/>
                    <a:pt x="3239" y="72"/>
                    <a:pt x="3191" y="167"/>
                  </a:cubicBezTo>
                  <a:lnTo>
                    <a:pt x="2644" y="1262"/>
                  </a:lnTo>
                  <a:lnTo>
                    <a:pt x="1905" y="1262"/>
                  </a:lnTo>
                  <a:lnTo>
                    <a:pt x="1905" y="953"/>
                  </a:lnTo>
                  <a:cubicBezTo>
                    <a:pt x="1905" y="750"/>
                    <a:pt x="1750" y="649"/>
                    <a:pt x="1596" y="649"/>
                  </a:cubicBezTo>
                  <a:cubicBezTo>
                    <a:pt x="1441" y="649"/>
                    <a:pt x="1286" y="750"/>
                    <a:pt x="1286" y="953"/>
                  </a:cubicBezTo>
                  <a:lnTo>
                    <a:pt x="1286" y="1262"/>
                  </a:lnTo>
                  <a:lnTo>
                    <a:pt x="310" y="1262"/>
                  </a:lnTo>
                  <a:cubicBezTo>
                    <a:pt x="143" y="1262"/>
                    <a:pt x="0" y="1405"/>
                    <a:pt x="0" y="1572"/>
                  </a:cubicBezTo>
                  <a:lnTo>
                    <a:pt x="0" y="3144"/>
                  </a:lnTo>
                  <a:lnTo>
                    <a:pt x="3715" y="3144"/>
                  </a:lnTo>
                  <a:cubicBezTo>
                    <a:pt x="4180" y="2727"/>
                    <a:pt x="4769" y="2519"/>
                    <a:pt x="5358" y="2519"/>
                  </a:cubicBezTo>
                  <a:cubicBezTo>
                    <a:pt x="5948" y="2519"/>
                    <a:pt x="6537" y="2727"/>
                    <a:pt x="7002" y="3144"/>
                  </a:cubicBezTo>
                  <a:lnTo>
                    <a:pt x="10717" y="3144"/>
                  </a:lnTo>
                  <a:lnTo>
                    <a:pt x="10717" y="1572"/>
                  </a:lnTo>
                  <a:cubicBezTo>
                    <a:pt x="10717" y="1405"/>
                    <a:pt x="10574" y="1262"/>
                    <a:pt x="10407" y="1262"/>
                  </a:cubicBezTo>
                  <a:lnTo>
                    <a:pt x="8073" y="1262"/>
                  </a:lnTo>
                  <a:lnTo>
                    <a:pt x="7526" y="167"/>
                  </a:lnTo>
                  <a:cubicBezTo>
                    <a:pt x="7478" y="72"/>
                    <a:pt x="7359" y="0"/>
                    <a:pt x="72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83"/>
            <p:cNvSpPr/>
            <p:nvPr/>
          </p:nvSpPr>
          <p:spPr>
            <a:xfrm>
              <a:off x="3950800" y="2561300"/>
              <a:ext cx="267925" cy="47050"/>
            </a:xfrm>
            <a:custGeom>
              <a:rect b="b" l="l" r="r" t="t"/>
              <a:pathLst>
                <a:path extrusionOk="0" h="1882" w="10717">
                  <a:moveTo>
                    <a:pt x="0" y="0"/>
                  </a:moveTo>
                  <a:lnTo>
                    <a:pt x="0" y="1572"/>
                  </a:lnTo>
                  <a:cubicBezTo>
                    <a:pt x="0" y="1739"/>
                    <a:pt x="143" y="1882"/>
                    <a:pt x="310" y="1882"/>
                  </a:cubicBezTo>
                  <a:lnTo>
                    <a:pt x="10407" y="1882"/>
                  </a:lnTo>
                  <a:cubicBezTo>
                    <a:pt x="10574" y="1882"/>
                    <a:pt x="10717" y="1739"/>
                    <a:pt x="10717" y="1572"/>
                  </a:cubicBezTo>
                  <a:lnTo>
                    <a:pt x="10717" y="0"/>
                  </a:lnTo>
                  <a:lnTo>
                    <a:pt x="7002" y="0"/>
                  </a:lnTo>
                  <a:cubicBezTo>
                    <a:pt x="6549" y="405"/>
                    <a:pt x="5978" y="643"/>
                    <a:pt x="5358" y="643"/>
                  </a:cubicBezTo>
                  <a:cubicBezTo>
                    <a:pt x="4763" y="643"/>
                    <a:pt x="4168" y="405"/>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2" name="Google Shape;8702;p83"/>
          <p:cNvGrpSpPr/>
          <p:nvPr/>
        </p:nvGrpSpPr>
        <p:grpSpPr>
          <a:xfrm>
            <a:off x="5530812" y="1945328"/>
            <a:ext cx="348820" cy="307365"/>
            <a:chOff x="4529475" y="2380900"/>
            <a:chExt cx="268550" cy="235800"/>
          </a:xfrm>
        </p:grpSpPr>
        <p:sp>
          <p:nvSpPr>
            <p:cNvPr id="8703" name="Google Shape;8703;p83"/>
            <p:cNvSpPr/>
            <p:nvPr/>
          </p:nvSpPr>
          <p:spPr>
            <a:xfrm>
              <a:off x="4529475" y="2380900"/>
              <a:ext cx="268550" cy="62550"/>
            </a:xfrm>
            <a:custGeom>
              <a:rect b="b" l="l" r="r" t="t"/>
              <a:pathLst>
                <a:path extrusionOk="0" h="2502" w="10742">
                  <a:moveTo>
                    <a:pt x="1594" y="938"/>
                  </a:moveTo>
                  <a:cubicBezTo>
                    <a:pt x="1759" y="938"/>
                    <a:pt x="1922" y="1067"/>
                    <a:pt x="1906" y="1263"/>
                  </a:cubicBezTo>
                  <a:cubicBezTo>
                    <a:pt x="1906" y="1429"/>
                    <a:pt x="1763" y="1572"/>
                    <a:pt x="1596" y="1572"/>
                  </a:cubicBezTo>
                  <a:cubicBezTo>
                    <a:pt x="1311" y="1572"/>
                    <a:pt x="1168" y="1215"/>
                    <a:pt x="1382" y="1025"/>
                  </a:cubicBezTo>
                  <a:cubicBezTo>
                    <a:pt x="1442" y="965"/>
                    <a:pt x="1518" y="938"/>
                    <a:pt x="1594" y="938"/>
                  </a:cubicBezTo>
                  <a:close/>
                  <a:moveTo>
                    <a:pt x="2832" y="938"/>
                  </a:moveTo>
                  <a:cubicBezTo>
                    <a:pt x="2998" y="938"/>
                    <a:pt x="3161" y="1067"/>
                    <a:pt x="3144" y="1263"/>
                  </a:cubicBezTo>
                  <a:cubicBezTo>
                    <a:pt x="3144" y="1429"/>
                    <a:pt x="3025" y="1549"/>
                    <a:pt x="2859" y="1572"/>
                  </a:cubicBezTo>
                  <a:cubicBezTo>
                    <a:pt x="2573" y="1572"/>
                    <a:pt x="2406" y="1239"/>
                    <a:pt x="2620" y="1025"/>
                  </a:cubicBezTo>
                  <a:cubicBezTo>
                    <a:pt x="2680" y="965"/>
                    <a:pt x="2756" y="938"/>
                    <a:pt x="2832" y="938"/>
                  </a:cubicBezTo>
                  <a:close/>
                  <a:moveTo>
                    <a:pt x="4162" y="927"/>
                  </a:moveTo>
                  <a:cubicBezTo>
                    <a:pt x="4559" y="927"/>
                    <a:pt x="4559" y="1575"/>
                    <a:pt x="4162" y="1575"/>
                  </a:cubicBezTo>
                  <a:cubicBezTo>
                    <a:pt x="4149" y="1575"/>
                    <a:pt x="4135" y="1574"/>
                    <a:pt x="4121" y="1572"/>
                  </a:cubicBezTo>
                  <a:cubicBezTo>
                    <a:pt x="3740" y="1525"/>
                    <a:pt x="3740" y="977"/>
                    <a:pt x="4121" y="929"/>
                  </a:cubicBezTo>
                  <a:cubicBezTo>
                    <a:pt x="4135" y="928"/>
                    <a:pt x="4149" y="927"/>
                    <a:pt x="4162" y="927"/>
                  </a:cubicBezTo>
                  <a:close/>
                  <a:moveTo>
                    <a:pt x="9187" y="927"/>
                  </a:moveTo>
                  <a:cubicBezTo>
                    <a:pt x="9584" y="927"/>
                    <a:pt x="9584" y="1575"/>
                    <a:pt x="9187" y="1575"/>
                  </a:cubicBezTo>
                  <a:cubicBezTo>
                    <a:pt x="9173" y="1575"/>
                    <a:pt x="9160" y="1574"/>
                    <a:pt x="9146" y="1572"/>
                  </a:cubicBezTo>
                  <a:lnTo>
                    <a:pt x="5359" y="1572"/>
                  </a:lnTo>
                  <a:cubicBezTo>
                    <a:pt x="5002" y="1525"/>
                    <a:pt x="5002" y="977"/>
                    <a:pt x="5359" y="929"/>
                  </a:cubicBezTo>
                  <a:lnTo>
                    <a:pt x="9146" y="929"/>
                  </a:lnTo>
                  <a:cubicBezTo>
                    <a:pt x="9160" y="928"/>
                    <a:pt x="9173" y="927"/>
                    <a:pt x="9187" y="927"/>
                  </a:cubicBezTo>
                  <a:close/>
                  <a:moveTo>
                    <a:pt x="334" y="1"/>
                  </a:moveTo>
                  <a:cubicBezTo>
                    <a:pt x="144" y="1"/>
                    <a:pt x="1" y="120"/>
                    <a:pt x="1" y="286"/>
                  </a:cubicBezTo>
                  <a:lnTo>
                    <a:pt x="1" y="2501"/>
                  </a:lnTo>
                  <a:lnTo>
                    <a:pt x="10717" y="2501"/>
                  </a:lnTo>
                  <a:lnTo>
                    <a:pt x="10717" y="310"/>
                  </a:lnTo>
                  <a:cubicBezTo>
                    <a:pt x="10741" y="143"/>
                    <a:pt x="10598" y="1"/>
                    <a:pt x="104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83"/>
            <p:cNvSpPr/>
            <p:nvPr/>
          </p:nvSpPr>
          <p:spPr>
            <a:xfrm>
              <a:off x="4598550" y="2511875"/>
              <a:ext cx="130400" cy="104825"/>
            </a:xfrm>
            <a:custGeom>
              <a:rect b="b" l="l" r="r" t="t"/>
              <a:pathLst>
                <a:path extrusionOk="0" h="4193" w="5216">
                  <a:moveTo>
                    <a:pt x="2620" y="1"/>
                  </a:moveTo>
                  <a:cubicBezTo>
                    <a:pt x="1191" y="1"/>
                    <a:pt x="48" y="1191"/>
                    <a:pt x="96" y="2620"/>
                  </a:cubicBezTo>
                  <a:cubicBezTo>
                    <a:pt x="96" y="3192"/>
                    <a:pt x="310" y="3740"/>
                    <a:pt x="667" y="4192"/>
                  </a:cubicBezTo>
                  <a:lnTo>
                    <a:pt x="1572" y="4192"/>
                  </a:lnTo>
                  <a:cubicBezTo>
                    <a:pt x="0" y="3144"/>
                    <a:pt x="739" y="715"/>
                    <a:pt x="2620" y="715"/>
                  </a:cubicBezTo>
                  <a:cubicBezTo>
                    <a:pt x="4477" y="715"/>
                    <a:pt x="5216" y="3144"/>
                    <a:pt x="3644" y="4192"/>
                  </a:cubicBezTo>
                  <a:lnTo>
                    <a:pt x="4573" y="4192"/>
                  </a:lnTo>
                  <a:cubicBezTo>
                    <a:pt x="4930" y="3740"/>
                    <a:pt x="5120" y="3192"/>
                    <a:pt x="5120" y="2620"/>
                  </a:cubicBezTo>
                  <a:cubicBezTo>
                    <a:pt x="5168" y="1191"/>
                    <a:pt x="4025"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83"/>
            <p:cNvSpPr/>
            <p:nvPr/>
          </p:nvSpPr>
          <p:spPr>
            <a:xfrm>
              <a:off x="4529475" y="2459500"/>
              <a:ext cx="267950" cy="157200"/>
            </a:xfrm>
            <a:custGeom>
              <a:rect b="b" l="l" r="r" t="t"/>
              <a:pathLst>
                <a:path extrusionOk="0" h="6288" w="10718">
                  <a:moveTo>
                    <a:pt x="1" y="0"/>
                  </a:moveTo>
                  <a:lnTo>
                    <a:pt x="1" y="5978"/>
                  </a:lnTo>
                  <a:cubicBezTo>
                    <a:pt x="1" y="6144"/>
                    <a:pt x="144" y="6287"/>
                    <a:pt x="310" y="6287"/>
                  </a:cubicBezTo>
                  <a:lnTo>
                    <a:pt x="2668" y="6287"/>
                  </a:lnTo>
                  <a:cubicBezTo>
                    <a:pt x="2454" y="5906"/>
                    <a:pt x="2311" y="5477"/>
                    <a:pt x="2263" y="5025"/>
                  </a:cubicBezTo>
                  <a:lnTo>
                    <a:pt x="1596" y="5025"/>
                  </a:lnTo>
                  <a:cubicBezTo>
                    <a:pt x="1582" y="5026"/>
                    <a:pt x="1568" y="5027"/>
                    <a:pt x="1554" y="5027"/>
                  </a:cubicBezTo>
                  <a:cubicBezTo>
                    <a:pt x="1158" y="5027"/>
                    <a:pt x="1158" y="4403"/>
                    <a:pt x="1554" y="4403"/>
                  </a:cubicBezTo>
                  <a:cubicBezTo>
                    <a:pt x="1568" y="4403"/>
                    <a:pt x="1582" y="4404"/>
                    <a:pt x="1596" y="4406"/>
                  </a:cubicBezTo>
                  <a:lnTo>
                    <a:pt x="2263" y="4406"/>
                  </a:lnTo>
                  <a:cubicBezTo>
                    <a:pt x="2311" y="3787"/>
                    <a:pt x="2549" y="3215"/>
                    <a:pt x="2954" y="2739"/>
                  </a:cubicBezTo>
                  <a:lnTo>
                    <a:pt x="2501" y="2262"/>
                  </a:lnTo>
                  <a:cubicBezTo>
                    <a:pt x="2358" y="2143"/>
                    <a:pt x="2358" y="1953"/>
                    <a:pt x="2501" y="1810"/>
                  </a:cubicBezTo>
                  <a:cubicBezTo>
                    <a:pt x="2561" y="1750"/>
                    <a:pt x="2638" y="1721"/>
                    <a:pt x="2716" y="1721"/>
                  </a:cubicBezTo>
                  <a:cubicBezTo>
                    <a:pt x="2793" y="1721"/>
                    <a:pt x="2870" y="1750"/>
                    <a:pt x="2930" y="1810"/>
                  </a:cubicBezTo>
                  <a:lnTo>
                    <a:pt x="3382" y="2286"/>
                  </a:lnTo>
                  <a:cubicBezTo>
                    <a:pt x="3859" y="1905"/>
                    <a:pt x="4430" y="1667"/>
                    <a:pt x="5049" y="1596"/>
                  </a:cubicBezTo>
                  <a:lnTo>
                    <a:pt x="5049" y="929"/>
                  </a:lnTo>
                  <a:cubicBezTo>
                    <a:pt x="5026" y="703"/>
                    <a:pt x="5192" y="590"/>
                    <a:pt x="5359" y="590"/>
                  </a:cubicBezTo>
                  <a:cubicBezTo>
                    <a:pt x="5526" y="590"/>
                    <a:pt x="5692" y="703"/>
                    <a:pt x="5669" y="929"/>
                  </a:cubicBezTo>
                  <a:lnTo>
                    <a:pt x="5669" y="1596"/>
                  </a:lnTo>
                  <a:cubicBezTo>
                    <a:pt x="6288" y="1667"/>
                    <a:pt x="6859" y="1905"/>
                    <a:pt x="7336" y="2286"/>
                  </a:cubicBezTo>
                  <a:lnTo>
                    <a:pt x="7812" y="1810"/>
                  </a:lnTo>
                  <a:cubicBezTo>
                    <a:pt x="7871" y="1750"/>
                    <a:pt x="7949" y="1721"/>
                    <a:pt x="8026" y="1721"/>
                  </a:cubicBezTo>
                  <a:cubicBezTo>
                    <a:pt x="8104" y="1721"/>
                    <a:pt x="8181" y="1750"/>
                    <a:pt x="8241" y="1810"/>
                  </a:cubicBezTo>
                  <a:cubicBezTo>
                    <a:pt x="8360" y="1953"/>
                    <a:pt x="8360" y="2143"/>
                    <a:pt x="8241" y="2262"/>
                  </a:cubicBezTo>
                  <a:lnTo>
                    <a:pt x="7788" y="2739"/>
                  </a:lnTo>
                  <a:cubicBezTo>
                    <a:pt x="8169" y="3215"/>
                    <a:pt x="8407" y="3787"/>
                    <a:pt x="8479" y="4406"/>
                  </a:cubicBezTo>
                  <a:lnTo>
                    <a:pt x="9122" y="4406"/>
                  </a:lnTo>
                  <a:cubicBezTo>
                    <a:pt x="9137" y="4404"/>
                    <a:pt x="9152" y="4403"/>
                    <a:pt x="9166" y="4403"/>
                  </a:cubicBezTo>
                  <a:cubicBezTo>
                    <a:pt x="9583" y="4403"/>
                    <a:pt x="9583" y="5027"/>
                    <a:pt x="9166" y="5027"/>
                  </a:cubicBezTo>
                  <a:cubicBezTo>
                    <a:pt x="9152" y="5027"/>
                    <a:pt x="9137" y="5026"/>
                    <a:pt x="9122" y="5025"/>
                  </a:cubicBezTo>
                  <a:lnTo>
                    <a:pt x="8479" y="5025"/>
                  </a:lnTo>
                  <a:cubicBezTo>
                    <a:pt x="8431" y="5477"/>
                    <a:pt x="8288" y="5906"/>
                    <a:pt x="8074" y="6287"/>
                  </a:cubicBezTo>
                  <a:lnTo>
                    <a:pt x="10408" y="6287"/>
                  </a:lnTo>
                  <a:cubicBezTo>
                    <a:pt x="10574" y="6287"/>
                    <a:pt x="10717" y="6144"/>
                    <a:pt x="10717" y="5978"/>
                  </a:cubicBezTo>
                  <a:lnTo>
                    <a:pt x="1071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83"/>
            <p:cNvSpPr/>
            <p:nvPr/>
          </p:nvSpPr>
          <p:spPr>
            <a:xfrm>
              <a:off x="4632475" y="2545825"/>
              <a:ext cx="62550" cy="62525"/>
            </a:xfrm>
            <a:custGeom>
              <a:rect b="b" l="l" r="r" t="t"/>
              <a:pathLst>
                <a:path extrusionOk="0" h="2501" w="2502">
                  <a:moveTo>
                    <a:pt x="1239" y="0"/>
                  </a:moveTo>
                  <a:cubicBezTo>
                    <a:pt x="548" y="0"/>
                    <a:pt x="1" y="572"/>
                    <a:pt x="1" y="1262"/>
                  </a:cubicBezTo>
                  <a:cubicBezTo>
                    <a:pt x="1" y="1953"/>
                    <a:pt x="548" y="2501"/>
                    <a:pt x="1239" y="2501"/>
                  </a:cubicBezTo>
                  <a:cubicBezTo>
                    <a:pt x="1954" y="2501"/>
                    <a:pt x="2501" y="1953"/>
                    <a:pt x="2501" y="1262"/>
                  </a:cubicBezTo>
                  <a:cubicBezTo>
                    <a:pt x="2501" y="572"/>
                    <a:pt x="195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7" name="Google Shape;8707;p83"/>
          <p:cNvGrpSpPr/>
          <p:nvPr/>
        </p:nvGrpSpPr>
        <p:grpSpPr>
          <a:xfrm>
            <a:off x="6284044" y="1945328"/>
            <a:ext cx="348008" cy="307365"/>
            <a:chOff x="5109375" y="2380900"/>
            <a:chExt cx="267925" cy="235800"/>
          </a:xfrm>
        </p:grpSpPr>
        <p:sp>
          <p:nvSpPr>
            <p:cNvPr id="8708" name="Google Shape;8708;p83"/>
            <p:cNvSpPr/>
            <p:nvPr/>
          </p:nvSpPr>
          <p:spPr>
            <a:xfrm>
              <a:off x="5109375" y="2380900"/>
              <a:ext cx="267925" cy="62550"/>
            </a:xfrm>
            <a:custGeom>
              <a:rect b="b" l="l" r="r" t="t"/>
              <a:pathLst>
                <a:path extrusionOk="0" h="2502" w="10717">
                  <a:moveTo>
                    <a:pt x="2831" y="938"/>
                  </a:moveTo>
                  <a:cubicBezTo>
                    <a:pt x="2997" y="938"/>
                    <a:pt x="3160" y="1067"/>
                    <a:pt x="3144" y="1263"/>
                  </a:cubicBezTo>
                  <a:cubicBezTo>
                    <a:pt x="3144" y="1429"/>
                    <a:pt x="3001" y="1549"/>
                    <a:pt x="2858" y="1572"/>
                  </a:cubicBezTo>
                  <a:cubicBezTo>
                    <a:pt x="2548" y="1572"/>
                    <a:pt x="2405" y="1239"/>
                    <a:pt x="2620" y="1025"/>
                  </a:cubicBezTo>
                  <a:cubicBezTo>
                    <a:pt x="2680" y="965"/>
                    <a:pt x="2756" y="938"/>
                    <a:pt x="2831" y="938"/>
                  </a:cubicBezTo>
                  <a:close/>
                  <a:moveTo>
                    <a:pt x="1637" y="927"/>
                  </a:moveTo>
                  <a:cubicBezTo>
                    <a:pt x="2034" y="927"/>
                    <a:pt x="2034" y="1575"/>
                    <a:pt x="1637" y="1575"/>
                  </a:cubicBezTo>
                  <a:cubicBezTo>
                    <a:pt x="1624" y="1575"/>
                    <a:pt x="1610" y="1574"/>
                    <a:pt x="1596" y="1572"/>
                  </a:cubicBezTo>
                  <a:cubicBezTo>
                    <a:pt x="1215" y="1525"/>
                    <a:pt x="1215" y="977"/>
                    <a:pt x="1596" y="929"/>
                  </a:cubicBezTo>
                  <a:cubicBezTo>
                    <a:pt x="1610" y="928"/>
                    <a:pt x="1624" y="927"/>
                    <a:pt x="1637" y="927"/>
                  </a:cubicBezTo>
                  <a:close/>
                  <a:moveTo>
                    <a:pt x="4140" y="927"/>
                  </a:moveTo>
                  <a:cubicBezTo>
                    <a:pt x="4558" y="927"/>
                    <a:pt x="4558" y="1575"/>
                    <a:pt x="4140" y="1575"/>
                  </a:cubicBezTo>
                  <a:cubicBezTo>
                    <a:pt x="4126" y="1575"/>
                    <a:pt x="4111" y="1574"/>
                    <a:pt x="4096" y="1572"/>
                  </a:cubicBezTo>
                  <a:cubicBezTo>
                    <a:pt x="3715" y="1525"/>
                    <a:pt x="3715" y="977"/>
                    <a:pt x="4096" y="929"/>
                  </a:cubicBezTo>
                  <a:cubicBezTo>
                    <a:pt x="4111" y="928"/>
                    <a:pt x="4126" y="927"/>
                    <a:pt x="4140" y="927"/>
                  </a:cubicBezTo>
                  <a:close/>
                  <a:moveTo>
                    <a:pt x="9186" y="927"/>
                  </a:moveTo>
                  <a:cubicBezTo>
                    <a:pt x="9584" y="927"/>
                    <a:pt x="9584" y="1575"/>
                    <a:pt x="9186" y="1575"/>
                  </a:cubicBezTo>
                  <a:cubicBezTo>
                    <a:pt x="9173" y="1575"/>
                    <a:pt x="9159" y="1574"/>
                    <a:pt x="9145" y="1572"/>
                  </a:cubicBezTo>
                  <a:lnTo>
                    <a:pt x="5358" y="1572"/>
                  </a:lnTo>
                  <a:cubicBezTo>
                    <a:pt x="4977" y="1525"/>
                    <a:pt x="4977" y="977"/>
                    <a:pt x="5358" y="929"/>
                  </a:cubicBezTo>
                  <a:lnTo>
                    <a:pt x="9145" y="929"/>
                  </a:lnTo>
                  <a:cubicBezTo>
                    <a:pt x="9159" y="928"/>
                    <a:pt x="9173" y="927"/>
                    <a:pt x="9186" y="927"/>
                  </a:cubicBezTo>
                  <a:close/>
                  <a:moveTo>
                    <a:pt x="310" y="1"/>
                  </a:moveTo>
                  <a:cubicBezTo>
                    <a:pt x="143" y="1"/>
                    <a:pt x="0" y="120"/>
                    <a:pt x="0" y="286"/>
                  </a:cubicBezTo>
                  <a:lnTo>
                    <a:pt x="0" y="2501"/>
                  </a:lnTo>
                  <a:lnTo>
                    <a:pt x="10717" y="2501"/>
                  </a:lnTo>
                  <a:lnTo>
                    <a:pt x="10717" y="310"/>
                  </a:lnTo>
                  <a:cubicBezTo>
                    <a:pt x="10717" y="143"/>
                    <a:pt x="10598" y="1"/>
                    <a:pt x="104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83"/>
            <p:cNvSpPr/>
            <p:nvPr/>
          </p:nvSpPr>
          <p:spPr>
            <a:xfrm>
              <a:off x="5172475" y="2525575"/>
              <a:ext cx="141725" cy="51825"/>
            </a:xfrm>
            <a:custGeom>
              <a:rect b="b" l="l" r="r" t="t"/>
              <a:pathLst>
                <a:path extrusionOk="0" h="2073" w="5669">
                  <a:moveTo>
                    <a:pt x="3787" y="0"/>
                  </a:moveTo>
                  <a:lnTo>
                    <a:pt x="2120" y="1668"/>
                  </a:lnTo>
                  <a:cubicBezTo>
                    <a:pt x="2060" y="1727"/>
                    <a:pt x="1977" y="1757"/>
                    <a:pt x="1894" y="1757"/>
                  </a:cubicBezTo>
                  <a:cubicBezTo>
                    <a:pt x="1810" y="1757"/>
                    <a:pt x="1727" y="1727"/>
                    <a:pt x="1667" y="1668"/>
                  </a:cubicBezTo>
                  <a:lnTo>
                    <a:pt x="953" y="929"/>
                  </a:lnTo>
                  <a:lnTo>
                    <a:pt x="0" y="1882"/>
                  </a:lnTo>
                  <a:lnTo>
                    <a:pt x="0" y="2072"/>
                  </a:lnTo>
                  <a:lnTo>
                    <a:pt x="5668" y="2072"/>
                  </a:lnTo>
                  <a:lnTo>
                    <a:pt x="5668" y="0"/>
                  </a:lnTo>
                  <a:lnTo>
                    <a:pt x="4954" y="715"/>
                  </a:lnTo>
                  <a:cubicBezTo>
                    <a:pt x="4882" y="774"/>
                    <a:pt x="4799" y="804"/>
                    <a:pt x="4719" y="804"/>
                  </a:cubicBezTo>
                  <a:cubicBezTo>
                    <a:pt x="4638" y="804"/>
                    <a:pt x="4561" y="774"/>
                    <a:pt x="4501" y="715"/>
                  </a:cubicBezTo>
                  <a:lnTo>
                    <a:pt x="378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83"/>
            <p:cNvSpPr/>
            <p:nvPr/>
          </p:nvSpPr>
          <p:spPr>
            <a:xfrm>
              <a:off x="5109375" y="2459500"/>
              <a:ext cx="267925" cy="157200"/>
            </a:xfrm>
            <a:custGeom>
              <a:rect b="b" l="l" r="r" t="t"/>
              <a:pathLst>
                <a:path extrusionOk="0" h="6288" w="10717">
                  <a:moveTo>
                    <a:pt x="2262" y="929"/>
                  </a:moveTo>
                  <a:cubicBezTo>
                    <a:pt x="2405" y="953"/>
                    <a:pt x="2524" y="1096"/>
                    <a:pt x="2524" y="1262"/>
                  </a:cubicBezTo>
                  <a:lnTo>
                    <a:pt x="2524" y="3644"/>
                  </a:lnTo>
                  <a:lnTo>
                    <a:pt x="3263" y="2929"/>
                  </a:lnTo>
                  <a:cubicBezTo>
                    <a:pt x="3322" y="2870"/>
                    <a:pt x="3400" y="2840"/>
                    <a:pt x="3477" y="2840"/>
                  </a:cubicBezTo>
                  <a:cubicBezTo>
                    <a:pt x="3554" y="2840"/>
                    <a:pt x="3632" y="2870"/>
                    <a:pt x="3691" y="2929"/>
                  </a:cubicBezTo>
                  <a:lnTo>
                    <a:pt x="4430" y="3644"/>
                  </a:lnTo>
                  <a:lnTo>
                    <a:pt x="6073" y="1977"/>
                  </a:lnTo>
                  <a:cubicBezTo>
                    <a:pt x="6144" y="1917"/>
                    <a:pt x="6228" y="1887"/>
                    <a:pt x="6308" y="1887"/>
                  </a:cubicBezTo>
                  <a:cubicBezTo>
                    <a:pt x="6388" y="1887"/>
                    <a:pt x="6466" y="1917"/>
                    <a:pt x="6525" y="1977"/>
                  </a:cubicBezTo>
                  <a:lnTo>
                    <a:pt x="7240" y="2691"/>
                  </a:lnTo>
                  <a:lnTo>
                    <a:pt x="8288" y="1667"/>
                  </a:lnTo>
                  <a:cubicBezTo>
                    <a:pt x="8351" y="1604"/>
                    <a:pt x="8425" y="1572"/>
                    <a:pt x="8503" y="1572"/>
                  </a:cubicBezTo>
                  <a:cubicBezTo>
                    <a:pt x="8542" y="1572"/>
                    <a:pt x="8581" y="1580"/>
                    <a:pt x="8621" y="1596"/>
                  </a:cubicBezTo>
                  <a:cubicBezTo>
                    <a:pt x="8740" y="1643"/>
                    <a:pt x="8811" y="1762"/>
                    <a:pt x="8811" y="1881"/>
                  </a:cubicBezTo>
                  <a:lnTo>
                    <a:pt x="8811" y="5025"/>
                  </a:lnTo>
                  <a:cubicBezTo>
                    <a:pt x="8811" y="5215"/>
                    <a:pt x="8669" y="5358"/>
                    <a:pt x="8502" y="5358"/>
                  </a:cubicBezTo>
                  <a:lnTo>
                    <a:pt x="2215" y="5358"/>
                  </a:lnTo>
                  <a:cubicBezTo>
                    <a:pt x="2048" y="5358"/>
                    <a:pt x="1905" y="5215"/>
                    <a:pt x="1905" y="5025"/>
                  </a:cubicBezTo>
                  <a:lnTo>
                    <a:pt x="1905" y="1262"/>
                  </a:lnTo>
                  <a:cubicBezTo>
                    <a:pt x="1905" y="1072"/>
                    <a:pt x="2072" y="929"/>
                    <a:pt x="2262" y="929"/>
                  </a:cubicBezTo>
                  <a:close/>
                  <a:moveTo>
                    <a:pt x="0" y="0"/>
                  </a:moveTo>
                  <a:lnTo>
                    <a:pt x="0" y="5978"/>
                  </a:lnTo>
                  <a:cubicBezTo>
                    <a:pt x="0" y="6144"/>
                    <a:pt x="143" y="6287"/>
                    <a:pt x="310" y="6287"/>
                  </a:cubicBezTo>
                  <a:lnTo>
                    <a:pt x="10407" y="6287"/>
                  </a:lnTo>
                  <a:cubicBezTo>
                    <a:pt x="10598" y="6287"/>
                    <a:pt x="10717" y="6144"/>
                    <a:pt x="10717" y="5978"/>
                  </a:cubicBezTo>
                  <a:lnTo>
                    <a:pt x="1071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1" name="Google Shape;8711;p83"/>
          <p:cNvGrpSpPr/>
          <p:nvPr/>
        </p:nvGrpSpPr>
        <p:grpSpPr>
          <a:xfrm>
            <a:off x="7034906" y="1965500"/>
            <a:ext cx="348040" cy="266989"/>
            <a:chOff x="5687450" y="2396375"/>
            <a:chExt cx="267950" cy="204825"/>
          </a:xfrm>
        </p:grpSpPr>
        <p:sp>
          <p:nvSpPr>
            <p:cNvPr id="8712" name="Google Shape;8712;p83"/>
            <p:cNvSpPr/>
            <p:nvPr/>
          </p:nvSpPr>
          <p:spPr>
            <a:xfrm>
              <a:off x="5872025" y="2494025"/>
              <a:ext cx="24425" cy="24425"/>
            </a:xfrm>
            <a:custGeom>
              <a:rect b="b" l="l" r="r" t="t"/>
              <a:pathLst>
                <a:path extrusionOk="0" h="977" w="977">
                  <a:moveTo>
                    <a:pt x="477" y="0"/>
                  </a:moveTo>
                  <a:lnTo>
                    <a:pt x="0" y="500"/>
                  </a:lnTo>
                  <a:lnTo>
                    <a:pt x="477" y="977"/>
                  </a:lnTo>
                  <a:lnTo>
                    <a:pt x="977" y="500"/>
                  </a:lnTo>
                  <a:lnTo>
                    <a:pt x="47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83"/>
            <p:cNvSpPr/>
            <p:nvPr/>
          </p:nvSpPr>
          <p:spPr>
            <a:xfrm>
              <a:off x="5687450" y="2396375"/>
              <a:ext cx="267950" cy="146500"/>
            </a:xfrm>
            <a:custGeom>
              <a:rect b="b" l="l" r="r" t="t"/>
              <a:pathLst>
                <a:path extrusionOk="0" h="5860" w="10718">
                  <a:moveTo>
                    <a:pt x="5968" y="1248"/>
                  </a:moveTo>
                  <a:cubicBezTo>
                    <a:pt x="6458" y="1248"/>
                    <a:pt x="6931" y="1633"/>
                    <a:pt x="6931" y="2216"/>
                  </a:cubicBezTo>
                  <a:cubicBezTo>
                    <a:pt x="6931" y="2716"/>
                    <a:pt x="6502" y="3144"/>
                    <a:pt x="5978" y="3144"/>
                  </a:cubicBezTo>
                  <a:cubicBezTo>
                    <a:pt x="5145" y="3144"/>
                    <a:pt x="4716" y="2120"/>
                    <a:pt x="5312" y="1525"/>
                  </a:cubicBezTo>
                  <a:cubicBezTo>
                    <a:pt x="5502" y="1334"/>
                    <a:pt x="5737" y="1248"/>
                    <a:pt x="5968" y="1248"/>
                  </a:cubicBezTo>
                  <a:close/>
                  <a:moveTo>
                    <a:pt x="311" y="1"/>
                  </a:moveTo>
                  <a:cubicBezTo>
                    <a:pt x="144" y="1"/>
                    <a:pt x="1" y="144"/>
                    <a:pt x="1" y="310"/>
                  </a:cubicBezTo>
                  <a:lnTo>
                    <a:pt x="1" y="5216"/>
                  </a:lnTo>
                  <a:lnTo>
                    <a:pt x="2621" y="2620"/>
                  </a:lnTo>
                  <a:cubicBezTo>
                    <a:pt x="2680" y="2561"/>
                    <a:pt x="2763" y="2531"/>
                    <a:pt x="2847" y="2531"/>
                  </a:cubicBezTo>
                  <a:cubicBezTo>
                    <a:pt x="2930" y="2531"/>
                    <a:pt x="3014" y="2561"/>
                    <a:pt x="3073" y="2620"/>
                  </a:cubicBezTo>
                  <a:lnTo>
                    <a:pt x="5669" y="5216"/>
                  </a:lnTo>
                  <a:lnTo>
                    <a:pt x="7645" y="3240"/>
                  </a:lnTo>
                  <a:cubicBezTo>
                    <a:pt x="7705" y="3180"/>
                    <a:pt x="7788" y="3150"/>
                    <a:pt x="7872" y="3150"/>
                  </a:cubicBezTo>
                  <a:cubicBezTo>
                    <a:pt x="7955" y="3150"/>
                    <a:pt x="8038" y="3180"/>
                    <a:pt x="8098" y="3240"/>
                  </a:cubicBezTo>
                  <a:lnTo>
                    <a:pt x="10718" y="5859"/>
                  </a:lnTo>
                  <a:lnTo>
                    <a:pt x="10718" y="310"/>
                  </a:lnTo>
                  <a:cubicBezTo>
                    <a:pt x="10718" y="144"/>
                    <a:pt x="10575" y="1"/>
                    <a:pt x="104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83"/>
            <p:cNvSpPr/>
            <p:nvPr/>
          </p:nvSpPr>
          <p:spPr>
            <a:xfrm>
              <a:off x="5829150" y="2443425"/>
              <a:ext cx="16100" cy="16100"/>
            </a:xfrm>
            <a:custGeom>
              <a:rect b="b" l="l" r="r" t="t"/>
              <a:pathLst>
                <a:path extrusionOk="0" h="644" w="644">
                  <a:moveTo>
                    <a:pt x="310" y="0"/>
                  </a:moveTo>
                  <a:cubicBezTo>
                    <a:pt x="144" y="0"/>
                    <a:pt x="1" y="143"/>
                    <a:pt x="1" y="334"/>
                  </a:cubicBezTo>
                  <a:cubicBezTo>
                    <a:pt x="1" y="500"/>
                    <a:pt x="144" y="643"/>
                    <a:pt x="310" y="643"/>
                  </a:cubicBezTo>
                  <a:cubicBezTo>
                    <a:pt x="501" y="643"/>
                    <a:pt x="644" y="500"/>
                    <a:pt x="644" y="334"/>
                  </a:cubicBezTo>
                  <a:cubicBezTo>
                    <a:pt x="644" y="143"/>
                    <a:pt x="501"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83"/>
            <p:cNvSpPr/>
            <p:nvPr/>
          </p:nvSpPr>
          <p:spPr>
            <a:xfrm>
              <a:off x="5730325" y="2478550"/>
              <a:ext cx="56575" cy="40500"/>
            </a:xfrm>
            <a:custGeom>
              <a:rect b="b" l="l" r="r" t="t"/>
              <a:pathLst>
                <a:path extrusionOk="0" h="1620" w="2263">
                  <a:moveTo>
                    <a:pt x="1120" y="0"/>
                  </a:moveTo>
                  <a:lnTo>
                    <a:pt x="1" y="1119"/>
                  </a:lnTo>
                  <a:lnTo>
                    <a:pt x="501" y="1596"/>
                  </a:lnTo>
                  <a:lnTo>
                    <a:pt x="906" y="1215"/>
                  </a:lnTo>
                  <a:cubicBezTo>
                    <a:pt x="965" y="1143"/>
                    <a:pt x="1048" y="1108"/>
                    <a:pt x="1132" y="1108"/>
                  </a:cubicBezTo>
                  <a:cubicBezTo>
                    <a:pt x="1215" y="1108"/>
                    <a:pt x="1299" y="1143"/>
                    <a:pt x="1358" y="1215"/>
                  </a:cubicBezTo>
                  <a:lnTo>
                    <a:pt x="1763" y="1620"/>
                  </a:lnTo>
                  <a:lnTo>
                    <a:pt x="2263" y="1119"/>
                  </a:lnTo>
                  <a:lnTo>
                    <a:pt x="112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83"/>
            <p:cNvSpPr/>
            <p:nvPr/>
          </p:nvSpPr>
          <p:spPr>
            <a:xfrm>
              <a:off x="5687450" y="2517825"/>
              <a:ext cx="267950" cy="83375"/>
            </a:xfrm>
            <a:custGeom>
              <a:rect b="b" l="l" r="r" t="t"/>
              <a:pathLst>
                <a:path extrusionOk="0" h="3335" w="10718">
                  <a:moveTo>
                    <a:pt x="1287" y="1"/>
                  </a:moveTo>
                  <a:lnTo>
                    <a:pt x="1" y="1263"/>
                  </a:lnTo>
                  <a:lnTo>
                    <a:pt x="1" y="3025"/>
                  </a:lnTo>
                  <a:cubicBezTo>
                    <a:pt x="1" y="3192"/>
                    <a:pt x="144" y="3335"/>
                    <a:pt x="311" y="3335"/>
                  </a:cubicBezTo>
                  <a:lnTo>
                    <a:pt x="10408" y="3335"/>
                  </a:lnTo>
                  <a:cubicBezTo>
                    <a:pt x="10575" y="3335"/>
                    <a:pt x="10718" y="3192"/>
                    <a:pt x="10718" y="3025"/>
                  </a:cubicBezTo>
                  <a:lnTo>
                    <a:pt x="10718" y="1882"/>
                  </a:lnTo>
                  <a:lnTo>
                    <a:pt x="8812" y="1"/>
                  </a:lnTo>
                  <a:lnTo>
                    <a:pt x="8098" y="739"/>
                  </a:lnTo>
                  <a:cubicBezTo>
                    <a:pt x="8038" y="799"/>
                    <a:pt x="7955" y="828"/>
                    <a:pt x="7872" y="828"/>
                  </a:cubicBezTo>
                  <a:cubicBezTo>
                    <a:pt x="7788" y="828"/>
                    <a:pt x="7705" y="799"/>
                    <a:pt x="7645" y="739"/>
                  </a:cubicBezTo>
                  <a:lnTo>
                    <a:pt x="6931" y="1"/>
                  </a:lnTo>
                  <a:lnTo>
                    <a:pt x="6121" y="811"/>
                  </a:lnTo>
                  <a:lnTo>
                    <a:pt x="6836" y="1549"/>
                  </a:lnTo>
                  <a:cubicBezTo>
                    <a:pt x="6955" y="1668"/>
                    <a:pt x="6955" y="1858"/>
                    <a:pt x="6836" y="1978"/>
                  </a:cubicBezTo>
                  <a:cubicBezTo>
                    <a:pt x="6776" y="2049"/>
                    <a:pt x="6693" y="2085"/>
                    <a:pt x="6610" y="2085"/>
                  </a:cubicBezTo>
                  <a:cubicBezTo>
                    <a:pt x="6526" y="2085"/>
                    <a:pt x="6443" y="2049"/>
                    <a:pt x="6383" y="1978"/>
                  </a:cubicBezTo>
                  <a:lnTo>
                    <a:pt x="4407" y="1"/>
                  </a:lnTo>
                  <a:lnTo>
                    <a:pt x="3692" y="739"/>
                  </a:lnTo>
                  <a:cubicBezTo>
                    <a:pt x="3633" y="799"/>
                    <a:pt x="3555" y="828"/>
                    <a:pt x="3478" y="828"/>
                  </a:cubicBezTo>
                  <a:cubicBezTo>
                    <a:pt x="3401" y="828"/>
                    <a:pt x="3323" y="799"/>
                    <a:pt x="3264" y="739"/>
                  </a:cubicBezTo>
                  <a:lnTo>
                    <a:pt x="2835" y="334"/>
                  </a:lnTo>
                  <a:lnTo>
                    <a:pt x="2430" y="739"/>
                  </a:lnTo>
                  <a:cubicBezTo>
                    <a:pt x="2371" y="799"/>
                    <a:pt x="2293" y="828"/>
                    <a:pt x="2216" y="828"/>
                  </a:cubicBezTo>
                  <a:cubicBezTo>
                    <a:pt x="2138" y="828"/>
                    <a:pt x="2061" y="799"/>
                    <a:pt x="2001" y="739"/>
                  </a:cubicBezTo>
                  <a:lnTo>
                    <a:pt x="128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7" name="Google Shape;8717;p83"/>
          <p:cNvGrpSpPr/>
          <p:nvPr/>
        </p:nvGrpSpPr>
        <p:grpSpPr>
          <a:xfrm>
            <a:off x="7785800" y="1922517"/>
            <a:ext cx="348040" cy="351880"/>
            <a:chOff x="6265550" y="2363400"/>
            <a:chExt cx="267950" cy="269950"/>
          </a:xfrm>
        </p:grpSpPr>
        <p:sp>
          <p:nvSpPr>
            <p:cNvPr id="8718" name="Google Shape;8718;p83"/>
            <p:cNvSpPr/>
            <p:nvPr/>
          </p:nvSpPr>
          <p:spPr>
            <a:xfrm>
              <a:off x="6344750" y="2506525"/>
              <a:ext cx="15500" cy="15500"/>
            </a:xfrm>
            <a:custGeom>
              <a:rect b="b" l="l" r="r" t="t"/>
              <a:pathLst>
                <a:path extrusionOk="0" h="620" w="620">
                  <a:moveTo>
                    <a:pt x="310" y="0"/>
                  </a:moveTo>
                  <a:cubicBezTo>
                    <a:pt x="143" y="0"/>
                    <a:pt x="0" y="143"/>
                    <a:pt x="0" y="310"/>
                  </a:cubicBezTo>
                  <a:cubicBezTo>
                    <a:pt x="0" y="477"/>
                    <a:pt x="143" y="620"/>
                    <a:pt x="310" y="620"/>
                  </a:cubicBezTo>
                  <a:cubicBezTo>
                    <a:pt x="476" y="620"/>
                    <a:pt x="619" y="477"/>
                    <a:pt x="619" y="310"/>
                  </a:cubicBezTo>
                  <a:cubicBezTo>
                    <a:pt x="619" y="143"/>
                    <a:pt x="476"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83"/>
            <p:cNvSpPr/>
            <p:nvPr/>
          </p:nvSpPr>
          <p:spPr>
            <a:xfrm>
              <a:off x="6265550" y="2363400"/>
              <a:ext cx="267950" cy="269950"/>
            </a:xfrm>
            <a:custGeom>
              <a:rect b="b" l="l" r="r" t="t"/>
              <a:pathLst>
                <a:path extrusionOk="0" h="10798" w="10718">
                  <a:moveTo>
                    <a:pt x="9188" y="5722"/>
                  </a:moveTo>
                  <a:cubicBezTo>
                    <a:pt x="9336" y="5722"/>
                    <a:pt x="9455" y="5835"/>
                    <a:pt x="9455" y="5987"/>
                  </a:cubicBezTo>
                  <a:cubicBezTo>
                    <a:pt x="9479" y="6178"/>
                    <a:pt x="9336" y="6345"/>
                    <a:pt x="9146" y="6345"/>
                  </a:cubicBezTo>
                  <a:lnTo>
                    <a:pt x="6621" y="6345"/>
                  </a:lnTo>
                  <a:cubicBezTo>
                    <a:pt x="6455" y="6345"/>
                    <a:pt x="6336" y="6226"/>
                    <a:pt x="6312" y="6059"/>
                  </a:cubicBezTo>
                  <a:cubicBezTo>
                    <a:pt x="6267" y="5881"/>
                    <a:pt x="6410" y="5723"/>
                    <a:pt x="6585" y="5723"/>
                  </a:cubicBezTo>
                  <a:cubicBezTo>
                    <a:pt x="6597" y="5723"/>
                    <a:pt x="6609" y="5724"/>
                    <a:pt x="6621" y="5725"/>
                  </a:cubicBezTo>
                  <a:lnTo>
                    <a:pt x="9146" y="5725"/>
                  </a:lnTo>
                  <a:cubicBezTo>
                    <a:pt x="9160" y="5723"/>
                    <a:pt x="9174" y="5722"/>
                    <a:pt x="9188" y="5722"/>
                  </a:cubicBezTo>
                  <a:close/>
                  <a:moveTo>
                    <a:pt x="9146" y="6964"/>
                  </a:moveTo>
                  <a:cubicBezTo>
                    <a:pt x="9312" y="6964"/>
                    <a:pt x="9455" y="7083"/>
                    <a:pt x="9455" y="7250"/>
                  </a:cubicBezTo>
                  <a:cubicBezTo>
                    <a:pt x="9479" y="7440"/>
                    <a:pt x="9336" y="7607"/>
                    <a:pt x="9146" y="7607"/>
                  </a:cubicBezTo>
                  <a:lnTo>
                    <a:pt x="6621" y="7607"/>
                  </a:lnTo>
                  <a:cubicBezTo>
                    <a:pt x="6455" y="7607"/>
                    <a:pt x="6336" y="7488"/>
                    <a:pt x="6312" y="7321"/>
                  </a:cubicBezTo>
                  <a:cubicBezTo>
                    <a:pt x="6288" y="7130"/>
                    <a:pt x="6431" y="6988"/>
                    <a:pt x="6621" y="6988"/>
                  </a:cubicBezTo>
                  <a:lnTo>
                    <a:pt x="6621" y="6964"/>
                  </a:lnTo>
                  <a:close/>
                  <a:moveTo>
                    <a:pt x="9146" y="8226"/>
                  </a:moveTo>
                  <a:cubicBezTo>
                    <a:pt x="9312" y="8226"/>
                    <a:pt x="9455" y="8345"/>
                    <a:pt x="9455" y="8512"/>
                  </a:cubicBezTo>
                  <a:cubicBezTo>
                    <a:pt x="9479" y="8702"/>
                    <a:pt x="9336" y="8845"/>
                    <a:pt x="9146" y="8869"/>
                  </a:cubicBezTo>
                  <a:lnTo>
                    <a:pt x="6621" y="8869"/>
                  </a:lnTo>
                  <a:cubicBezTo>
                    <a:pt x="6455" y="8869"/>
                    <a:pt x="6336" y="8750"/>
                    <a:pt x="6312" y="8583"/>
                  </a:cubicBezTo>
                  <a:cubicBezTo>
                    <a:pt x="6288" y="8393"/>
                    <a:pt x="6431" y="8250"/>
                    <a:pt x="6621" y="8250"/>
                  </a:cubicBezTo>
                  <a:lnTo>
                    <a:pt x="6621" y="8226"/>
                  </a:lnTo>
                  <a:close/>
                  <a:moveTo>
                    <a:pt x="3481" y="5086"/>
                  </a:moveTo>
                  <a:cubicBezTo>
                    <a:pt x="3966" y="5086"/>
                    <a:pt x="4430" y="5458"/>
                    <a:pt x="4430" y="6035"/>
                  </a:cubicBezTo>
                  <a:cubicBezTo>
                    <a:pt x="4430" y="6559"/>
                    <a:pt x="4002" y="6964"/>
                    <a:pt x="3478" y="6964"/>
                  </a:cubicBezTo>
                  <a:cubicBezTo>
                    <a:pt x="4335" y="6964"/>
                    <a:pt x="5050" y="7678"/>
                    <a:pt x="5050" y="8536"/>
                  </a:cubicBezTo>
                  <a:cubicBezTo>
                    <a:pt x="5073" y="8774"/>
                    <a:pt x="4907" y="8893"/>
                    <a:pt x="4740" y="8893"/>
                  </a:cubicBezTo>
                  <a:cubicBezTo>
                    <a:pt x="4573" y="8893"/>
                    <a:pt x="4407" y="8774"/>
                    <a:pt x="4430" y="8536"/>
                  </a:cubicBezTo>
                  <a:cubicBezTo>
                    <a:pt x="4430" y="7904"/>
                    <a:pt x="3954" y="7589"/>
                    <a:pt x="3478" y="7589"/>
                  </a:cubicBezTo>
                  <a:cubicBezTo>
                    <a:pt x="3001" y="7589"/>
                    <a:pt x="2525" y="7904"/>
                    <a:pt x="2525" y="8536"/>
                  </a:cubicBezTo>
                  <a:cubicBezTo>
                    <a:pt x="2549" y="8774"/>
                    <a:pt x="2382" y="8893"/>
                    <a:pt x="2216" y="8893"/>
                  </a:cubicBezTo>
                  <a:cubicBezTo>
                    <a:pt x="2049" y="8893"/>
                    <a:pt x="1882" y="8774"/>
                    <a:pt x="1906" y="8536"/>
                  </a:cubicBezTo>
                  <a:cubicBezTo>
                    <a:pt x="1906" y="7678"/>
                    <a:pt x="2620" y="6988"/>
                    <a:pt x="3478" y="6988"/>
                  </a:cubicBezTo>
                  <a:lnTo>
                    <a:pt x="3478" y="6964"/>
                  </a:lnTo>
                  <a:cubicBezTo>
                    <a:pt x="2644" y="6964"/>
                    <a:pt x="2216" y="5964"/>
                    <a:pt x="2811" y="5368"/>
                  </a:cubicBezTo>
                  <a:cubicBezTo>
                    <a:pt x="3006" y="5174"/>
                    <a:pt x="3246" y="5086"/>
                    <a:pt x="3481" y="5086"/>
                  </a:cubicBezTo>
                  <a:close/>
                  <a:moveTo>
                    <a:pt x="7254" y="1"/>
                  </a:moveTo>
                  <a:cubicBezTo>
                    <a:pt x="7140" y="1"/>
                    <a:pt x="7029" y="66"/>
                    <a:pt x="6978" y="224"/>
                  </a:cubicBezTo>
                  <a:lnTo>
                    <a:pt x="5407" y="3439"/>
                  </a:lnTo>
                  <a:lnTo>
                    <a:pt x="3764" y="201"/>
                  </a:lnTo>
                  <a:cubicBezTo>
                    <a:pt x="3702" y="86"/>
                    <a:pt x="3601" y="37"/>
                    <a:pt x="3499" y="37"/>
                  </a:cubicBezTo>
                  <a:cubicBezTo>
                    <a:pt x="3284" y="37"/>
                    <a:pt x="3063" y="252"/>
                    <a:pt x="3192" y="510"/>
                  </a:cubicBezTo>
                  <a:lnTo>
                    <a:pt x="4907" y="3844"/>
                  </a:lnTo>
                  <a:lnTo>
                    <a:pt x="930" y="3844"/>
                  </a:lnTo>
                  <a:cubicBezTo>
                    <a:pt x="406" y="3844"/>
                    <a:pt x="1" y="4249"/>
                    <a:pt x="1" y="4773"/>
                  </a:cubicBezTo>
                  <a:lnTo>
                    <a:pt x="1" y="9845"/>
                  </a:lnTo>
                  <a:cubicBezTo>
                    <a:pt x="1" y="10369"/>
                    <a:pt x="430" y="10774"/>
                    <a:pt x="930" y="10798"/>
                  </a:cubicBezTo>
                  <a:lnTo>
                    <a:pt x="930" y="10774"/>
                  </a:lnTo>
                  <a:lnTo>
                    <a:pt x="9789" y="10774"/>
                  </a:lnTo>
                  <a:cubicBezTo>
                    <a:pt x="10313" y="10774"/>
                    <a:pt x="10717" y="10345"/>
                    <a:pt x="10717" y="9822"/>
                  </a:cubicBezTo>
                  <a:lnTo>
                    <a:pt x="10717" y="4773"/>
                  </a:lnTo>
                  <a:cubicBezTo>
                    <a:pt x="10717" y="4249"/>
                    <a:pt x="10313" y="3820"/>
                    <a:pt x="9789" y="3820"/>
                  </a:cubicBezTo>
                  <a:lnTo>
                    <a:pt x="5907" y="3820"/>
                  </a:lnTo>
                  <a:lnTo>
                    <a:pt x="7526" y="486"/>
                  </a:lnTo>
                  <a:cubicBezTo>
                    <a:pt x="7681" y="223"/>
                    <a:pt x="7464" y="1"/>
                    <a:pt x="72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20" name="Google Shape;8720;p83"/>
          <p:cNvSpPr/>
          <p:nvPr/>
        </p:nvSpPr>
        <p:spPr>
          <a:xfrm>
            <a:off x="7726824" y="2481415"/>
            <a:ext cx="406815" cy="349729"/>
          </a:xfrm>
          <a:custGeom>
            <a:rect b="b" l="l" r="r" t="t"/>
            <a:pathLst>
              <a:path extrusionOk="0" h="10732" w="12528">
                <a:moveTo>
                  <a:pt x="7169" y="1239"/>
                </a:moveTo>
                <a:cubicBezTo>
                  <a:pt x="7336" y="1239"/>
                  <a:pt x="7503" y="1358"/>
                  <a:pt x="7479" y="1596"/>
                </a:cubicBezTo>
                <a:lnTo>
                  <a:pt x="7479" y="2215"/>
                </a:lnTo>
                <a:cubicBezTo>
                  <a:pt x="7503" y="2453"/>
                  <a:pt x="7336" y="2572"/>
                  <a:pt x="7169" y="2572"/>
                </a:cubicBezTo>
                <a:cubicBezTo>
                  <a:pt x="7002" y="2572"/>
                  <a:pt x="6836" y="2453"/>
                  <a:pt x="6860" y="2215"/>
                </a:cubicBezTo>
                <a:lnTo>
                  <a:pt x="6860" y="1596"/>
                </a:lnTo>
                <a:cubicBezTo>
                  <a:pt x="6836" y="1358"/>
                  <a:pt x="7002" y="1239"/>
                  <a:pt x="7169" y="1239"/>
                </a:cubicBezTo>
                <a:close/>
                <a:moveTo>
                  <a:pt x="9829" y="2390"/>
                </a:moveTo>
                <a:cubicBezTo>
                  <a:pt x="9989" y="2390"/>
                  <a:pt x="10146" y="2519"/>
                  <a:pt x="10146" y="2715"/>
                </a:cubicBezTo>
                <a:cubicBezTo>
                  <a:pt x="10146" y="2894"/>
                  <a:pt x="9991" y="3017"/>
                  <a:pt x="9832" y="3017"/>
                </a:cubicBezTo>
                <a:cubicBezTo>
                  <a:pt x="9758" y="3017"/>
                  <a:pt x="9683" y="2990"/>
                  <a:pt x="9622" y="2929"/>
                </a:cubicBezTo>
                <a:cubicBezTo>
                  <a:pt x="9503" y="2810"/>
                  <a:pt x="9503" y="2596"/>
                  <a:pt x="9622" y="2477"/>
                </a:cubicBezTo>
                <a:cubicBezTo>
                  <a:pt x="9682" y="2417"/>
                  <a:pt x="9756" y="2390"/>
                  <a:pt x="9829" y="2390"/>
                </a:cubicBezTo>
                <a:close/>
                <a:moveTo>
                  <a:pt x="4502" y="2388"/>
                </a:moveTo>
                <a:cubicBezTo>
                  <a:pt x="4579" y="2388"/>
                  <a:pt x="4657" y="2417"/>
                  <a:pt x="4716" y="2477"/>
                </a:cubicBezTo>
                <a:cubicBezTo>
                  <a:pt x="4859" y="2596"/>
                  <a:pt x="4859" y="2810"/>
                  <a:pt x="4716" y="2929"/>
                </a:cubicBezTo>
                <a:cubicBezTo>
                  <a:pt x="4657" y="2989"/>
                  <a:pt x="4579" y="3019"/>
                  <a:pt x="4502" y="3019"/>
                </a:cubicBezTo>
                <a:cubicBezTo>
                  <a:pt x="4424" y="3019"/>
                  <a:pt x="4347" y="2989"/>
                  <a:pt x="4288" y="2929"/>
                </a:cubicBezTo>
                <a:cubicBezTo>
                  <a:pt x="4168" y="2787"/>
                  <a:pt x="4168" y="2596"/>
                  <a:pt x="4288" y="2477"/>
                </a:cubicBezTo>
                <a:cubicBezTo>
                  <a:pt x="4347" y="2417"/>
                  <a:pt x="4424" y="2388"/>
                  <a:pt x="4502" y="2388"/>
                </a:cubicBezTo>
                <a:close/>
                <a:moveTo>
                  <a:pt x="4026" y="5049"/>
                </a:moveTo>
                <a:cubicBezTo>
                  <a:pt x="4407" y="5073"/>
                  <a:pt x="4407" y="5644"/>
                  <a:pt x="4026" y="5668"/>
                </a:cubicBezTo>
                <a:lnTo>
                  <a:pt x="3406" y="5668"/>
                </a:lnTo>
                <a:cubicBezTo>
                  <a:pt x="3025" y="5644"/>
                  <a:pt x="3025" y="5073"/>
                  <a:pt x="3406" y="5049"/>
                </a:cubicBezTo>
                <a:close/>
                <a:moveTo>
                  <a:pt x="10269" y="5047"/>
                </a:moveTo>
                <a:cubicBezTo>
                  <a:pt x="10283" y="5047"/>
                  <a:pt x="10298" y="5047"/>
                  <a:pt x="10313" y="5049"/>
                </a:cubicBezTo>
                <a:lnTo>
                  <a:pt x="10932" y="5049"/>
                </a:lnTo>
                <a:cubicBezTo>
                  <a:pt x="11122" y="5049"/>
                  <a:pt x="11265" y="5192"/>
                  <a:pt x="11265" y="5382"/>
                </a:cubicBezTo>
                <a:lnTo>
                  <a:pt x="11241" y="5382"/>
                </a:lnTo>
                <a:cubicBezTo>
                  <a:pt x="11241" y="5549"/>
                  <a:pt x="11098" y="5692"/>
                  <a:pt x="10932" y="5692"/>
                </a:cubicBezTo>
                <a:lnTo>
                  <a:pt x="10313" y="5692"/>
                </a:lnTo>
                <a:cubicBezTo>
                  <a:pt x="10298" y="5693"/>
                  <a:pt x="10283" y="5694"/>
                  <a:pt x="10269" y="5694"/>
                </a:cubicBezTo>
                <a:cubicBezTo>
                  <a:pt x="9851" y="5694"/>
                  <a:pt x="9851" y="5047"/>
                  <a:pt x="10269" y="5047"/>
                </a:cubicBezTo>
                <a:close/>
                <a:moveTo>
                  <a:pt x="7169" y="3191"/>
                </a:moveTo>
                <a:cubicBezTo>
                  <a:pt x="7318" y="3191"/>
                  <a:pt x="7467" y="3287"/>
                  <a:pt x="7479" y="3477"/>
                </a:cubicBezTo>
                <a:lnTo>
                  <a:pt x="7479" y="5239"/>
                </a:lnTo>
                <a:lnTo>
                  <a:pt x="9265" y="7026"/>
                </a:lnTo>
                <a:cubicBezTo>
                  <a:pt x="9408" y="7145"/>
                  <a:pt x="9408" y="7359"/>
                  <a:pt x="9289" y="7478"/>
                </a:cubicBezTo>
                <a:cubicBezTo>
                  <a:pt x="9217" y="7538"/>
                  <a:pt x="9134" y="7567"/>
                  <a:pt x="9053" y="7567"/>
                </a:cubicBezTo>
                <a:cubicBezTo>
                  <a:pt x="8973" y="7567"/>
                  <a:pt x="8896" y="7538"/>
                  <a:pt x="8836" y="7478"/>
                </a:cubicBezTo>
                <a:lnTo>
                  <a:pt x="6955" y="5597"/>
                </a:lnTo>
                <a:cubicBezTo>
                  <a:pt x="6883" y="5525"/>
                  <a:pt x="6860" y="5454"/>
                  <a:pt x="6860" y="5382"/>
                </a:cubicBezTo>
                <a:lnTo>
                  <a:pt x="6860" y="3477"/>
                </a:lnTo>
                <a:cubicBezTo>
                  <a:pt x="6871" y="3287"/>
                  <a:pt x="7020" y="3191"/>
                  <a:pt x="7169" y="3191"/>
                </a:cubicBezTo>
                <a:close/>
                <a:moveTo>
                  <a:pt x="4502" y="7716"/>
                </a:moveTo>
                <a:cubicBezTo>
                  <a:pt x="4788" y="7716"/>
                  <a:pt x="4931" y="8050"/>
                  <a:pt x="4716" y="8240"/>
                </a:cubicBezTo>
                <a:cubicBezTo>
                  <a:pt x="4657" y="8312"/>
                  <a:pt x="4579" y="8347"/>
                  <a:pt x="4502" y="8347"/>
                </a:cubicBezTo>
                <a:cubicBezTo>
                  <a:pt x="4424" y="8347"/>
                  <a:pt x="4347" y="8312"/>
                  <a:pt x="4288" y="8240"/>
                </a:cubicBezTo>
                <a:cubicBezTo>
                  <a:pt x="4097" y="8050"/>
                  <a:pt x="4216" y="7716"/>
                  <a:pt x="4502" y="7716"/>
                </a:cubicBezTo>
                <a:close/>
                <a:moveTo>
                  <a:pt x="9836" y="7722"/>
                </a:moveTo>
                <a:cubicBezTo>
                  <a:pt x="9914" y="7722"/>
                  <a:pt x="9991" y="7752"/>
                  <a:pt x="10051" y="7811"/>
                </a:cubicBezTo>
                <a:cubicBezTo>
                  <a:pt x="10170" y="7931"/>
                  <a:pt x="10170" y="8145"/>
                  <a:pt x="10051" y="8264"/>
                </a:cubicBezTo>
                <a:cubicBezTo>
                  <a:pt x="9986" y="8323"/>
                  <a:pt x="9916" y="8348"/>
                  <a:pt x="9848" y="8348"/>
                </a:cubicBezTo>
                <a:cubicBezTo>
                  <a:pt x="9616" y="8348"/>
                  <a:pt x="9419" y="8051"/>
                  <a:pt x="9622" y="7811"/>
                </a:cubicBezTo>
                <a:cubicBezTo>
                  <a:pt x="9682" y="7752"/>
                  <a:pt x="9759" y="7722"/>
                  <a:pt x="9836" y="7722"/>
                </a:cubicBezTo>
                <a:close/>
                <a:moveTo>
                  <a:pt x="7172" y="8169"/>
                </a:moveTo>
                <a:cubicBezTo>
                  <a:pt x="7342" y="8169"/>
                  <a:pt x="7514" y="8288"/>
                  <a:pt x="7503" y="8526"/>
                </a:cubicBezTo>
                <a:lnTo>
                  <a:pt x="7503" y="9145"/>
                </a:lnTo>
                <a:cubicBezTo>
                  <a:pt x="7479" y="9336"/>
                  <a:pt x="7330" y="9431"/>
                  <a:pt x="7181" y="9431"/>
                </a:cubicBezTo>
                <a:cubicBezTo>
                  <a:pt x="7032" y="9431"/>
                  <a:pt x="6883" y="9336"/>
                  <a:pt x="6860" y="9145"/>
                </a:cubicBezTo>
                <a:lnTo>
                  <a:pt x="6860" y="8526"/>
                </a:lnTo>
                <a:cubicBezTo>
                  <a:pt x="6836" y="8288"/>
                  <a:pt x="7002" y="8169"/>
                  <a:pt x="7172" y="8169"/>
                </a:cubicBezTo>
                <a:close/>
                <a:moveTo>
                  <a:pt x="7169" y="0"/>
                </a:moveTo>
                <a:cubicBezTo>
                  <a:pt x="2406" y="0"/>
                  <a:pt x="1" y="5787"/>
                  <a:pt x="3383" y="9145"/>
                </a:cubicBezTo>
                <a:cubicBezTo>
                  <a:pt x="4478" y="10241"/>
                  <a:pt x="5824" y="10731"/>
                  <a:pt x="7142" y="10731"/>
                </a:cubicBezTo>
                <a:cubicBezTo>
                  <a:pt x="9893" y="10731"/>
                  <a:pt x="12527" y="8595"/>
                  <a:pt x="12527" y="5359"/>
                </a:cubicBezTo>
                <a:cubicBezTo>
                  <a:pt x="12504" y="2406"/>
                  <a:pt x="10122" y="24"/>
                  <a:pt x="7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21" name="Google Shape;8721;p83"/>
          <p:cNvGrpSpPr/>
          <p:nvPr/>
        </p:nvGrpSpPr>
        <p:grpSpPr>
          <a:xfrm>
            <a:off x="7034906" y="2481588"/>
            <a:ext cx="348040" cy="350022"/>
            <a:chOff x="5687450" y="2792300"/>
            <a:chExt cx="267950" cy="268525"/>
          </a:xfrm>
        </p:grpSpPr>
        <p:sp>
          <p:nvSpPr>
            <p:cNvPr id="8722" name="Google Shape;8722;p83"/>
            <p:cNvSpPr/>
            <p:nvPr/>
          </p:nvSpPr>
          <p:spPr>
            <a:xfrm>
              <a:off x="5747600" y="2871475"/>
              <a:ext cx="128625" cy="110275"/>
            </a:xfrm>
            <a:custGeom>
              <a:rect b="b" l="l" r="r" t="t"/>
              <a:pathLst>
                <a:path extrusionOk="0" h="4411" w="5145">
                  <a:moveTo>
                    <a:pt x="2060" y="989"/>
                  </a:moveTo>
                  <a:cubicBezTo>
                    <a:pt x="2144" y="989"/>
                    <a:pt x="2227" y="1025"/>
                    <a:pt x="2286" y="1096"/>
                  </a:cubicBezTo>
                  <a:lnTo>
                    <a:pt x="2548" y="1358"/>
                  </a:lnTo>
                  <a:cubicBezTo>
                    <a:pt x="2679" y="1299"/>
                    <a:pt x="2816" y="1269"/>
                    <a:pt x="2953" y="1269"/>
                  </a:cubicBezTo>
                  <a:cubicBezTo>
                    <a:pt x="3090" y="1269"/>
                    <a:pt x="3227" y="1299"/>
                    <a:pt x="3358" y="1358"/>
                  </a:cubicBezTo>
                  <a:lnTo>
                    <a:pt x="3620" y="1096"/>
                  </a:lnTo>
                  <a:cubicBezTo>
                    <a:pt x="3686" y="1030"/>
                    <a:pt x="3761" y="1002"/>
                    <a:pt x="3834" y="1002"/>
                  </a:cubicBezTo>
                  <a:cubicBezTo>
                    <a:pt x="4076" y="1002"/>
                    <a:pt x="4292" y="1311"/>
                    <a:pt x="4073" y="1549"/>
                  </a:cubicBezTo>
                  <a:lnTo>
                    <a:pt x="3811" y="1811"/>
                  </a:lnTo>
                  <a:cubicBezTo>
                    <a:pt x="3858" y="1930"/>
                    <a:pt x="3906" y="2072"/>
                    <a:pt x="3906" y="2215"/>
                  </a:cubicBezTo>
                  <a:cubicBezTo>
                    <a:pt x="3906" y="2358"/>
                    <a:pt x="3858" y="2477"/>
                    <a:pt x="3811" y="2620"/>
                  </a:cubicBezTo>
                  <a:lnTo>
                    <a:pt x="4073" y="2882"/>
                  </a:lnTo>
                  <a:cubicBezTo>
                    <a:pt x="4192" y="3001"/>
                    <a:pt x="4192" y="3192"/>
                    <a:pt x="4073" y="3311"/>
                  </a:cubicBezTo>
                  <a:cubicBezTo>
                    <a:pt x="4001" y="3370"/>
                    <a:pt x="3918" y="3400"/>
                    <a:pt x="3837" y="3400"/>
                  </a:cubicBezTo>
                  <a:cubicBezTo>
                    <a:pt x="3757" y="3400"/>
                    <a:pt x="3680" y="3370"/>
                    <a:pt x="3620" y="3311"/>
                  </a:cubicBezTo>
                  <a:lnTo>
                    <a:pt x="3358" y="3049"/>
                  </a:lnTo>
                  <a:cubicBezTo>
                    <a:pt x="3227" y="3120"/>
                    <a:pt x="3090" y="3156"/>
                    <a:pt x="2953" y="3156"/>
                  </a:cubicBezTo>
                  <a:cubicBezTo>
                    <a:pt x="2816" y="3156"/>
                    <a:pt x="2679" y="3120"/>
                    <a:pt x="2548" y="3049"/>
                  </a:cubicBezTo>
                  <a:lnTo>
                    <a:pt x="2286" y="3311"/>
                  </a:lnTo>
                  <a:cubicBezTo>
                    <a:pt x="2219" y="3384"/>
                    <a:pt x="2141" y="3415"/>
                    <a:pt x="2067" y="3415"/>
                  </a:cubicBezTo>
                  <a:cubicBezTo>
                    <a:pt x="1827" y="3415"/>
                    <a:pt x="1616" y="3100"/>
                    <a:pt x="1834" y="2882"/>
                  </a:cubicBezTo>
                  <a:lnTo>
                    <a:pt x="2096" y="2620"/>
                  </a:lnTo>
                  <a:cubicBezTo>
                    <a:pt x="2048" y="2477"/>
                    <a:pt x="2001" y="2358"/>
                    <a:pt x="2001" y="2215"/>
                  </a:cubicBezTo>
                  <a:cubicBezTo>
                    <a:pt x="2001" y="2072"/>
                    <a:pt x="2048" y="1930"/>
                    <a:pt x="2096" y="1811"/>
                  </a:cubicBezTo>
                  <a:lnTo>
                    <a:pt x="1834" y="1549"/>
                  </a:lnTo>
                  <a:cubicBezTo>
                    <a:pt x="1715" y="1406"/>
                    <a:pt x="1715" y="1215"/>
                    <a:pt x="1834" y="1096"/>
                  </a:cubicBezTo>
                  <a:cubicBezTo>
                    <a:pt x="1893" y="1025"/>
                    <a:pt x="1977" y="989"/>
                    <a:pt x="2060" y="989"/>
                  </a:cubicBezTo>
                  <a:close/>
                  <a:moveTo>
                    <a:pt x="2953" y="1"/>
                  </a:moveTo>
                  <a:cubicBezTo>
                    <a:pt x="1000" y="1"/>
                    <a:pt x="0" y="2382"/>
                    <a:pt x="1405" y="3763"/>
                  </a:cubicBezTo>
                  <a:cubicBezTo>
                    <a:pt x="1852" y="4210"/>
                    <a:pt x="2402" y="4410"/>
                    <a:pt x="2940" y="4410"/>
                  </a:cubicBezTo>
                  <a:cubicBezTo>
                    <a:pt x="4066" y="4410"/>
                    <a:pt x="5144" y="3536"/>
                    <a:pt x="5144" y="2215"/>
                  </a:cubicBezTo>
                  <a:cubicBezTo>
                    <a:pt x="5144" y="1001"/>
                    <a:pt x="4168"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83"/>
            <p:cNvSpPr/>
            <p:nvPr/>
          </p:nvSpPr>
          <p:spPr>
            <a:xfrm>
              <a:off x="5813675" y="2918500"/>
              <a:ext cx="15500" cy="16100"/>
            </a:xfrm>
            <a:custGeom>
              <a:rect b="b" l="l" r="r" t="t"/>
              <a:pathLst>
                <a:path extrusionOk="0" h="644" w="620">
                  <a:moveTo>
                    <a:pt x="310" y="1"/>
                  </a:moveTo>
                  <a:cubicBezTo>
                    <a:pt x="144" y="1"/>
                    <a:pt x="1" y="144"/>
                    <a:pt x="1" y="334"/>
                  </a:cubicBezTo>
                  <a:cubicBezTo>
                    <a:pt x="1" y="501"/>
                    <a:pt x="144" y="644"/>
                    <a:pt x="310" y="644"/>
                  </a:cubicBezTo>
                  <a:cubicBezTo>
                    <a:pt x="477" y="644"/>
                    <a:pt x="620" y="501"/>
                    <a:pt x="620" y="334"/>
                  </a:cubicBezTo>
                  <a:cubicBezTo>
                    <a:pt x="620" y="144"/>
                    <a:pt x="477"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83"/>
            <p:cNvSpPr/>
            <p:nvPr/>
          </p:nvSpPr>
          <p:spPr>
            <a:xfrm>
              <a:off x="5726750" y="2839925"/>
              <a:ext cx="181025" cy="173275"/>
            </a:xfrm>
            <a:custGeom>
              <a:rect b="b" l="l" r="r" t="t"/>
              <a:pathLst>
                <a:path extrusionOk="0" h="6931" w="7241">
                  <a:moveTo>
                    <a:pt x="3772" y="640"/>
                  </a:moveTo>
                  <a:cubicBezTo>
                    <a:pt x="5227" y="640"/>
                    <a:pt x="6621" y="1770"/>
                    <a:pt x="6621" y="3477"/>
                  </a:cubicBezTo>
                  <a:cubicBezTo>
                    <a:pt x="6621" y="5025"/>
                    <a:pt x="5359" y="6287"/>
                    <a:pt x="3787" y="6311"/>
                  </a:cubicBezTo>
                  <a:cubicBezTo>
                    <a:pt x="1263" y="6311"/>
                    <a:pt x="1" y="3263"/>
                    <a:pt x="1787" y="1477"/>
                  </a:cubicBezTo>
                  <a:cubicBezTo>
                    <a:pt x="2365" y="899"/>
                    <a:pt x="3075" y="640"/>
                    <a:pt x="3772" y="640"/>
                  </a:cubicBezTo>
                  <a:close/>
                  <a:moveTo>
                    <a:pt x="334" y="0"/>
                  </a:moveTo>
                  <a:lnTo>
                    <a:pt x="334" y="6930"/>
                  </a:lnTo>
                  <a:lnTo>
                    <a:pt x="7240" y="6930"/>
                  </a:lnTo>
                  <a:lnTo>
                    <a:pt x="724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83"/>
            <p:cNvSpPr/>
            <p:nvPr/>
          </p:nvSpPr>
          <p:spPr>
            <a:xfrm>
              <a:off x="5687450" y="2792300"/>
              <a:ext cx="267950" cy="268525"/>
            </a:xfrm>
            <a:custGeom>
              <a:rect b="b" l="l" r="r" t="t"/>
              <a:pathLst>
                <a:path extrusionOk="0" h="10741" w="10718">
                  <a:moveTo>
                    <a:pt x="311" y="0"/>
                  </a:moveTo>
                  <a:cubicBezTo>
                    <a:pt x="144" y="0"/>
                    <a:pt x="1" y="143"/>
                    <a:pt x="1" y="334"/>
                  </a:cubicBezTo>
                  <a:lnTo>
                    <a:pt x="1" y="2548"/>
                  </a:lnTo>
                  <a:lnTo>
                    <a:pt x="1287" y="2548"/>
                  </a:lnTo>
                  <a:lnTo>
                    <a:pt x="1287" y="1596"/>
                  </a:lnTo>
                  <a:cubicBezTo>
                    <a:pt x="1263" y="1429"/>
                    <a:pt x="1406" y="1286"/>
                    <a:pt x="1597" y="1286"/>
                  </a:cubicBezTo>
                  <a:lnTo>
                    <a:pt x="9122" y="1286"/>
                  </a:lnTo>
                  <a:cubicBezTo>
                    <a:pt x="9312" y="1286"/>
                    <a:pt x="9455" y="1429"/>
                    <a:pt x="9455" y="1596"/>
                  </a:cubicBezTo>
                  <a:lnTo>
                    <a:pt x="9455" y="9145"/>
                  </a:lnTo>
                  <a:cubicBezTo>
                    <a:pt x="9432" y="9312"/>
                    <a:pt x="9289" y="9455"/>
                    <a:pt x="9122" y="9455"/>
                  </a:cubicBezTo>
                  <a:lnTo>
                    <a:pt x="1597" y="9455"/>
                  </a:lnTo>
                  <a:cubicBezTo>
                    <a:pt x="1406" y="9455"/>
                    <a:pt x="1263" y="9312"/>
                    <a:pt x="1287" y="9145"/>
                  </a:cubicBezTo>
                  <a:lnTo>
                    <a:pt x="1287" y="8216"/>
                  </a:lnTo>
                  <a:lnTo>
                    <a:pt x="1" y="8216"/>
                  </a:lnTo>
                  <a:lnTo>
                    <a:pt x="1" y="10431"/>
                  </a:lnTo>
                  <a:cubicBezTo>
                    <a:pt x="1" y="10598"/>
                    <a:pt x="144" y="10741"/>
                    <a:pt x="311" y="10741"/>
                  </a:cubicBezTo>
                  <a:lnTo>
                    <a:pt x="10408" y="10741"/>
                  </a:lnTo>
                  <a:cubicBezTo>
                    <a:pt x="10575" y="10741"/>
                    <a:pt x="10718" y="10598"/>
                    <a:pt x="10718" y="10431"/>
                  </a:cubicBezTo>
                  <a:lnTo>
                    <a:pt x="10718" y="334"/>
                  </a:lnTo>
                  <a:cubicBezTo>
                    <a:pt x="10718" y="143"/>
                    <a:pt x="10575" y="0"/>
                    <a:pt x="104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83"/>
            <p:cNvSpPr/>
            <p:nvPr/>
          </p:nvSpPr>
          <p:spPr>
            <a:xfrm>
              <a:off x="5687450" y="2871475"/>
              <a:ext cx="32175" cy="110175"/>
            </a:xfrm>
            <a:custGeom>
              <a:rect b="b" l="l" r="r" t="t"/>
              <a:pathLst>
                <a:path extrusionOk="0" h="4407" w="1287">
                  <a:moveTo>
                    <a:pt x="1" y="1"/>
                  </a:moveTo>
                  <a:lnTo>
                    <a:pt x="1" y="4406"/>
                  </a:lnTo>
                  <a:lnTo>
                    <a:pt x="1287" y="4406"/>
                  </a:lnTo>
                  <a:lnTo>
                    <a:pt x="128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7" name="Google Shape;8727;p83"/>
          <p:cNvGrpSpPr/>
          <p:nvPr/>
        </p:nvGrpSpPr>
        <p:grpSpPr>
          <a:xfrm>
            <a:off x="6345904" y="2486248"/>
            <a:ext cx="225067" cy="345949"/>
            <a:chOff x="5157000" y="2795875"/>
            <a:chExt cx="173275" cy="265400"/>
          </a:xfrm>
        </p:grpSpPr>
        <p:sp>
          <p:nvSpPr>
            <p:cNvPr id="8728" name="Google Shape;8728;p83"/>
            <p:cNvSpPr/>
            <p:nvPr/>
          </p:nvSpPr>
          <p:spPr>
            <a:xfrm>
              <a:off x="5157000" y="2903025"/>
              <a:ext cx="173275" cy="158250"/>
            </a:xfrm>
            <a:custGeom>
              <a:rect b="b" l="l" r="r" t="t"/>
              <a:pathLst>
                <a:path extrusionOk="0" h="6330" w="6931">
                  <a:moveTo>
                    <a:pt x="4096" y="1882"/>
                  </a:moveTo>
                  <a:cubicBezTo>
                    <a:pt x="4477" y="1930"/>
                    <a:pt x="4477" y="2477"/>
                    <a:pt x="4096" y="2525"/>
                  </a:cubicBezTo>
                  <a:lnTo>
                    <a:pt x="3787" y="2525"/>
                  </a:lnTo>
                  <a:lnTo>
                    <a:pt x="3787" y="4097"/>
                  </a:lnTo>
                  <a:cubicBezTo>
                    <a:pt x="3763" y="4287"/>
                    <a:pt x="3614" y="4383"/>
                    <a:pt x="3468" y="4383"/>
                  </a:cubicBezTo>
                  <a:cubicBezTo>
                    <a:pt x="3322" y="4383"/>
                    <a:pt x="3180" y="4287"/>
                    <a:pt x="3168" y="4097"/>
                  </a:cubicBezTo>
                  <a:lnTo>
                    <a:pt x="3168" y="2525"/>
                  </a:lnTo>
                  <a:lnTo>
                    <a:pt x="2834" y="2525"/>
                  </a:lnTo>
                  <a:cubicBezTo>
                    <a:pt x="2453" y="2477"/>
                    <a:pt x="2453" y="1930"/>
                    <a:pt x="2834" y="1882"/>
                  </a:cubicBezTo>
                  <a:close/>
                  <a:moveTo>
                    <a:pt x="310" y="1"/>
                  </a:moveTo>
                  <a:cubicBezTo>
                    <a:pt x="143" y="1"/>
                    <a:pt x="0" y="144"/>
                    <a:pt x="24" y="310"/>
                  </a:cubicBezTo>
                  <a:lnTo>
                    <a:pt x="24" y="5383"/>
                  </a:lnTo>
                  <a:cubicBezTo>
                    <a:pt x="24" y="5502"/>
                    <a:pt x="72" y="5597"/>
                    <a:pt x="191" y="5669"/>
                  </a:cubicBezTo>
                  <a:cubicBezTo>
                    <a:pt x="1239" y="6109"/>
                    <a:pt x="2352" y="6329"/>
                    <a:pt x="3468" y="6329"/>
                  </a:cubicBezTo>
                  <a:cubicBezTo>
                    <a:pt x="4585" y="6329"/>
                    <a:pt x="5704" y="6109"/>
                    <a:pt x="6764" y="5669"/>
                  </a:cubicBezTo>
                  <a:cubicBezTo>
                    <a:pt x="6859" y="5597"/>
                    <a:pt x="6930" y="5502"/>
                    <a:pt x="6930" y="5383"/>
                  </a:cubicBezTo>
                  <a:lnTo>
                    <a:pt x="6930" y="310"/>
                  </a:lnTo>
                  <a:cubicBezTo>
                    <a:pt x="6930" y="144"/>
                    <a:pt x="6787" y="1"/>
                    <a:pt x="6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83"/>
            <p:cNvSpPr/>
            <p:nvPr/>
          </p:nvSpPr>
          <p:spPr>
            <a:xfrm>
              <a:off x="5173075" y="2795875"/>
              <a:ext cx="141125" cy="91700"/>
            </a:xfrm>
            <a:custGeom>
              <a:rect b="b" l="l" r="r" t="t"/>
              <a:pathLst>
                <a:path extrusionOk="0" h="3668" w="5645">
                  <a:moveTo>
                    <a:pt x="2810" y="0"/>
                  </a:moveTo>
                  <a:cubicBezTo>
                    <a:pt x="1310" y="0"/>
                    <a:pt x="48" y="1191"/>
                    <a:pt x="0" y="2715"/>
                  </a:cubicBezTo>
                  <a:lnTo>
                    <a:pt x="0" y="3668"/>
                  </a:lnTo>
                  <a:lnTo>
                    <a:pt x="1239" y="3668"/>
                  </a:lnTo>
                  <a:lnTo>
                    <a:pt x="1239" y="2715"/>
                  </a:lnTo>
                  <a:cubicBezTo>
                    <a:pt x="1215" y="1810"/>
                    <a:pt x="1929" y="1072"/>
                    <a:pt x="2810" y="1072"/>
                  </a:cubicBezTo>
                  <a:cubicBezTo>
                    <a:pt x="3715" y="1072"/>
                    <a:pt x="4430" y="1810"/>
                    <a:pt x="4382" y="2715"/>
                  </a:cubicBezTo>
                  <a:lnTo>
                    <a:pt x="4382" y="3668"/>
                  </a:lnTo>
                  <a:lnTo>
                    <a:pt x="5644" y="3668"/>
                  </a:lnTo>
                  <a:lnTo>
                    <a:pt x="5644" y="2715"/>
                  </a:lnTo>
                  <a:cubicBezTo>
                    <a:pt x="5573" y="1191"/>
                    <a:pt x="4335"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0" name="Google Shape;8730;p83"/>
          <p:cNvGrpSpPr/>
          <p:nvPr/>
        </p:nvGrpSpPr>
        <p:grpSpPr>
          <a:xfrm>
            <a:off x="5526526" y="2554519"/>
            <a:ext cx="354632" cy="204910"/>
            <a:chOff x="4526175" y="2848250"/>
            <a:chExt cx="273025" cy="157200"/>
          </a:xfrm>
        </p:grpSpPr>
        <p:sp>
          <p:nvSpPr>
            <p:cNvPr id="8731" name="Google Shape;8731;p83"/>
            <p:cNvSpPr/>
            <p:nvPr/>
          </p:nvSpPr>
          <p:spPr>
            <a:xfrm>
              <a:off x="4655700" y="2910775"/>
              <a:ext cx="16100" cy="16100"/>
            </a:xfrm>
            <a:custGeom>
              <a:rect b="b" l="l" r="r" t="t"/>
              <a:pathLst>
                <a:path extrusionOk="0" h="644" w="644">
                  <a:moveTo>
                    <a:pt x="334" y="0"/>
                  </a:moveTo>
                  <a:cubicBezTo>
                    <a:pt x="143" y="0"/>
                    <a:pt x="0" y="143"/>
                    <a:pt x="0" y="310"/>
                  </a:cubicBezTo>
                  <a:cubicBezTo>
                    <a:pt x="0" y="500"/>
                    <a:pt x="143" y="643"/>
                    <a:pt x="334" y="643"/>
                  </a:cubicBezTo>
                  <a:cubicBezTo>
                    <a:pt x="501" y="643"/>
                    <a:pt x="643" y="500"/>
                    <a:pt x="643" y="310"/>
                  </a:cubicBezTo>
                  <a:cubicBezTo>
                    <a:pt x="643" y="143"/>
                    <a:pt x="501"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83"/>
            <p:cNvSpPr/>
            <p:nvPr/>
          </p:nvSpPr>
          <p:spPr>
            <a:xfrm>
              <a:off x="4555075" y="2892325"/>
              <a:ext cx="217350" cy="113125"/>
            </a:xfrm>
            <a:custGeom>
              <a:rect b="b" l="l" r="r" t="t"/>
              <a:pathLst>
                <a:path extrusionOk="0" h="4525" w="8694">
                  <a:moveTo>
                    <a:pt x="2430" y="0"/>
                  </a:moveTo>
                  <a:cubicBezTo>
                    <a:pt x="1501" y="548"/>
                    <a:pt x="715" y="1286"/>
                    <a:pt x="96" y="2167"/>
                  </a:cubicBezTo>
                  <a:cubicBezTo>
                    <a:pt x="72" y="2215"/>
                    <a:pt x="48" y="2263"/>
                    <a:pt x="1" y="2310"/>
                  </a:cubicBezTo>
                  <a:cubicBezTo>
                    <a:pt x="1192" y="3525"/>
                    <a:pt x="2549" y="4525"/>
                    <a:pt x="4359" y="4525"/>
                  </a:cubicBezTo>
                  <a:cubicBezTo>
                    <a:pt x="6145" y="4525"/>
                    <a:pt x="7526" y="3525"/>
                    <a:pt x="8693" y="2310"/>
                  </a:cubicBezTo>
                  <a:cubicBezTo>
                    <a:pt x="8645" y="2263"/>
                    <a:pt x="8622" y="2215"/>
                    <a:pt x="8598" y="2167"/>
                  </a:cubicBezTo>
                  <a:cubicBezTo>
                    <a:pt x="7979" y="1286"/>
                    <a:pt x="7193" y="548"/>
                    <a:pt x="6264" y="0"/>
                  </a:cubicBezTo>
                  <a:lnTo>
                    <a:pt x="6264" y="0"/>
                  </a:lnTo>
                  <a:cubicBezTo>
                    <a:pt x="7098" y="1477"/>
                    <a:pt x="6026" y="3287"/>
                    <a:pt x="4359" y="3287"/>
                  </a:cubicBezTo>
                  <a:cubicBezTo>
                    <a:pt x="2668" y="3287"/>
                    <a:pt x="1596" y="1477"/>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83"/>
            <p:cNvSpPr/>
            <p:nvPr/>
          </p:nvSpPr>
          <p:spPr>
            <a:xfrm>
              <a:off x="4624750" y="2879425"/>
              <a:ext cx="91700" cy="78400"/>
            </a:xfrm>
            <a:custGeom>
              <a:rect b="b" l="l" r="r" t="t"/>
              <a:pathLst>
                <a:path extrusionOk="0" h="3136" w="3668">
                  <a:moveTo>
                    <a:pt x="1572" y="635"/>
                  </a:moveTo>
                  <a:cubicBezTo>
                    <a:pt x="2405" y="635"/>
                    <a:pt x="2834" y="1659"/>
                    <a:pt x="2239" y="2255"/>
                  </a:cubicBezTo>
                  <a:cubicBezTo>
                    <a:pt x="2048" y="2445"/>
                    <a:pt x="1813" y="2531"/>
                    <a:pt x="1582" y="2531"/>
                  </a:cubicBezTo>
                  <a:cubicBezTo>
                    <a:pt x="1092" y="2531"/>
                    <a:pt x="619" y="2146"/>
                    <a:pt x="619" y="1564"/>
                  </a:cubicBezTo>
                  <a:cubicBezTo>
                    <a:pt x="619" y="1064"/>
                    <a:pt x="1048" y="635"/>
                    <a:pt x="1572" y="635"/>
                  </a:cubicBezTo>
                  <a:close/>
                  <a:moveTo>
                    <a:pt x="1576" y="1"/>
                  </a:moveTo>
                  <a:cubicBezTo>
                    <a:pt x="774" y="1"/>
                    <a:pt x="0" y="630"/>
                    <a:pt x="0" y="1564"/>
                  </a:cubicBezTo>
                  <a:cubicBezTo>
                    <a:pt x="0" y="2445"/>
                    <a:pt x="691" y="3136"/>
                    <a:pt x="1572" y="3136"/>
                  </a:cubicBezTo>
                  <a:cubicBezTo>
                    <a:pt x="2953" y="3136"/>
                    <a:pt x="3668" y="1445"/>
                    <a:pt x="2667" y="469"/>
                  </a:cubicBezTo>
                  <a:cubicBezTo>
                    <a:pt x="2351" y="145"/>
                    <a:pt x="1960" y="1"/>
                    <a:pt x="15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83"/>
            <p:cNvSpPr/>
            <p:nvPr/>
          </p:nvSpPr>
          <p:spPr>
            <a:xfrm>
              <a:off x="4526175" y="2848250"/>
              <a:ext cx="273025" cy="95000"/>
            </a:xfrm>
            <a:custGeom>
              <a:rect b="b" l="l" r="r" t="t"/>
              <a:pathLst>
                <a:path extrusionOk="0" h="3800" w="10921">
                  <a:moveTo>
                    <a:pt x="5515" y="1"/>
                  </a:moveTo>
                  <a:cubicBezTo>
                    <a:pt x="2228" y="1"/>
                    <a:pt x="276" y="3144"/>
                    <a:pt x="180" y="3287"/>
                  </a:cubicBezTo>
                  <a:cubicBezTo>
                    <a:pt x="1" y="3549"/>
                    <a:pt x="225" y="3799"/>
                    <a:pt x="453" y="3799"/>
                  </a:cubicBezTo>
                  <a:cubicBezTo>
                    <a:pt x="557" y="3799"/>
                    <a:pt x="661" y="3747"/>
                    <a:pt x="728" y="3621"/>
                  </a:cubicBezTo>
                  <a:cubicBezTo>
                    <a:pt x="752" y="3573"/>
                    <a:pt x="2586" y="644"/>
                    <a:pt x="5515" y="644"/>
                  </a:cubicBezTo>
                  <a:cubicBezTo>
                    <a:pt x="8444" y="644"/>
                    <a:pt x="10278" y="3597"/>
                    <a:pt x="10278" y="3621"/>
                  </a:cubicBezTo>
                  <a:cubicBezTo>
                    <a:pt x="10324" y="3713"/>
                    <a:pt x="10420" y="3765"/>
                    <a:pt x="10527" y="3765"/>
                  </a:cubicBezTo>
                  <a:cubicBezTo>
                    <a:pt x="10585" y="3765"/>
                    <a:pt x="10647" y="3750"/>
                    <a:pt x="10706" y="3716"/>
                  </a:cubicBezTo>
                  <a:cubicBezTo>
                    <a:pt x="10873" y="3621"/>
                    <a:pt x="10921" y="3430"/>
                    <a:pt x="10826" y="3287"/>
                  </a:cubicBezTo>
                  <a:cubicBezTo>
                    <a:pt x="10754" y="3144"/>
                    <a:pt x="8777" y="1"/>
                    <a:pt x="55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5" name="Google Shape;8735;p83"/>
          <p:cNvGrpSpPr/>
          <p:nvPr/>
        </p:nvGrpSpPr>
        <p:grpSpPr>
          <a:xfrm>
            <a:off x="4825574" y="2482044"/>
            <a:ext cx="255981" cy="349566"/>
            <a:chOff x="3986525" y="2792650"/>
            <a:chExt cx="197075" cy="268175"/>
          </a:xfrm>
        </p:grpSpPr>
        <p:sp>
          <p:nvSpPr>
            <p:cNvPr id="8736" name="Google Shape;8736;p83"/>
            <p:cNvSpPr/>
            <p:nvPr/>
          </p:nvSpPr>
          <p:spPr>
            <a:xfrm>
              <a:off x="4028775" y="2982725"/>
              <a:ext cx="111325" cy="15600"/>
            </a:xfrm>
            <a:custGeom>
              <a:rect b="b" l="l" r="r" t="t"/>
              <a:pathLst>
                <a:path extrusionOk="0" h="624" w="4453">
                  <a:moveTo>
                    <a:pt x="316" y="1"/>
                  </a:moveTo>
                  <a:cubicBezTo>
                    <a:pt x="172" y="1"/>
                    <a:pt x="70" y="113"/>
                    <a:pt x="48" y="266"/>
                  </a:cubicBezTo>
                  <a:cubicBezTo>
                    <a:pt x="1" y="456"/>
                    <a:pt x="144" y="623"/>
                    <a:pt x="334" y="623"/>
                  </a:cubicBezTo>
                  <a:lnTo>
                    <a:pt x="4121" y="623"/>
                  </a:lnTo>
                  <a:cubicBezTo>
                    <a:pt x="4287" y="623"/>
                    <a:pt x="4430" y="504"/>
                    <a:pt x="4430" y="337"/>
                  </a:cubicBezTo>
                  <a:cubicBezTo>
                    <a:pt x="4453" y="159"/>
                    <a:pt x="4329" y="2"/>
                    <a:pt x="4157" y="2"/>
                  </a:cubicBezTo>
                  <a:cubicBezTo>
                    <a:pt x="4145" y="2"/>
                    <a:pt x="4133" y="2"/>
                    <a:pt x="4121" y="4"/>
                  </a:cubicBezTo>
                  <a:lnTo>
                    <a:pt x="358" y="4"/>
                  </a:lnTo>
                  <a:cubicBezTo>
                    <a:pt x="344" y="2"/>
                    <a:pt x="330" y="1"/>
                    <a:pt x="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83"/>
            <p:cNvSpPr/>
            <p:nvPr/>
          </p:nvSpPr>
          <p:spPr>
            <a:xfrm>
              <a:off x="4029375" y="3013700"/>
              <a:ext cx="113375" cy="47125"/>
            </a:xfrm>
            <a:custGeom>
              <a:rect b="b" l="l" r="r" t="t"/>
              <a:pathLst>
                <a:path extrusionOk="0" h="1885" w="4535">
                  <a:moveTo>
                    <a:pt x="4118" y="1"/>
                  </a:moveTo>
                  <a:cubicBezTo>
                    <a:pt x="4103" y="1"/>
                    <a:pt x="4088" y="2"/>
                    <a:pt x="4073" y="3"/>
                  </a:cubicBezTo>
                  <a:lnTo>
                    <a:pt x="334" y="3"/>
                  </a:lnTo>
                  <a:cubicBezTo>
                    <a:pt x="167" y="3"/>
                    <a:pt x="48" y="122"/>
                    <a:pt x="24" y="265"/>
                  </a:cubicBezTo>
                  <a:cubicBezTo>
                    <a:pt x="1" y="456"/>
                    <a:pt x="144" y="622"/>
                    <a:pt x="310" y="622"/>
                  </a:cubicBezTo>
                  <a:lnTo>
                    <a:pt x="667" y="622"/>
                  </a:lnTo>
                  <a:cubicBezTo>
                    <a:pt x="810" y="1337"/>
                    <a:pt x="1430" y="1861"/>
                    <a:pt x="2168" y="1885"/>
                  </a:cubicBezTo>
                  <a:cubicBezTo>
                    <a:pt x="2620" y="1885"/>
                    <a:pt x="3049" y="1718"/>
                    <a:pt x="3358" y="1361"/>
                  </a:cubicBezTo>
                  <a:cubicBezTo>
                    <a:pt x="3525" y="1146"/>
                    <a:pt x="3668" y="908"/>
                    <a:pt x="3740" y="622"/>
                  </a:cubicBezTo>
                  <a:lnTo>
                    <a:pt x="4073" y="622"/>
                  </a:lnTo>
                  <a:cubicBezTo>
                    <a:pt x="4088" y="624"/>
                    <a:pt x="4103" y="625"/>
                    <a:pt x="4118" y="625"/>
                  </a:cubicBezTo>
                  <a:cubicBezTo>
                    <a:pt x="4534" y="625"/>
                    <a:pt x="4534" y="1"/>
                    <a:pt x="41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83"/>
            <p:cNvSpPr/>
            <p:nvPr/>
          </p:nvSpPr>
          <p:spPr>
            <a:xfrm>
              <a:off x="3986525" y="2792650"/>
              <a:ext cx="197075" cy="174100"/>
            </a:xfrm>
            <a:custGeom>
              <a:rect b="b" l="l" r="r" t="t"/>
              <a:pathLst>
                <a:path extrusionOk="0" h="6964" w="7883">
                  <a:moveTo>
                    <a:pt x="5197" y="3764"/>
                  </a:moveTo>
                  <a:cubicBezTo>
                    <a:pt x="5435" y="3764"/>
                    <a:pt x="5642" y="4079"/>
                    <a:pt x="5406" y="4297"/>
                  </a:cubicBezTo>
                  <a:lnTo>
                    <a:pt x="4787" y="4940"/>
                  </a:lnTo>
                  <a:cubicBezTo>
                    <a:pt x="4727" y="4999"/>
                    <a:pt x="4644" y="5029"/>
                    <a:pt x="4560" y="5029"/>
                  </a:cubicBezTo>
                  <a:cubicBezTo>
                    <a:pt x="4477" y="5029"/>
                    <a:pt x="4394" y="4999"/>
                    <a:pt x="4334" y="4940"/>
                  </a:cubicBezTo>
                  <a:lnTo>
                    <a:pt x="3929" y="4535"/>
                  </a:lnTo>
                  <a:lnTo>
                    <a:pt x="3525" y="4940"/>
                  </a:lnTo>
                  <a:cubicBezTo>
                    <a:pt x="3465" y="4999"/>
                    <a:pt x="3388" y="5029"/>
                    <a:pt x="3307" y="5029"/>
                  </a:cubicBezTo>
                  <a:cubicBezTo>
                    <a:pt x="3227" y="5029"/>
                    <a:pt x="3144" y="4999"/>
                    <a:pt x="3072" y="4940"/>
                  </a:cubicBezTo>
                  <a:lnTo>
                    <a:pt x="2453" y="4297"/>
                  </a:lnTo>
                  <a:cubicBezTo>
                    <a:pt x="2235" y="4079"/>
                    <a:pt x="2432" y="3764"/>
                    <a:pt x="2676" y="3764"/>
                  </a:cubicBezTo>
                  <a:cubicBezTo>
                    <a:pt x="2752" y="3764"/>
                    <a:pt x="2832" y="3795"/>
                    <a:pt x="2905" y="3868"/>
                  </a:cubicBezTo>
                  <a:lnTo>
                    <a:pt x="3310" y="4273"/>
                  </a:lnTo>
                  <a:lnTo>
                    <a:pt x="3715" y="3868"/>
                  </a:lnTo>
                  <a:cubicBezTo>
                    <a:pt x="3775" y="3809"/>
                    <a:pt x="3852" y="3779"/>
                    <a:pt x="3932" y="3779"/>
                  </a:cubicBezTo>
                  <a:cubicBezTo>
                    <a:pt x="4013" y="3779"/>
                    <a:pt x="4096" y="3809"/>
                    <a:pt x="4168" y="3868"/>
                  </a:cubicBezTo>
                  <a:lnTo>
                    <a:pt x="4572" y="4273"/>
                  </a:lnTo>
                  <a:lnTo>
                    <a:pt x="4977" y="3868"/>
                  </a:lnTo>
                  <a:cubicBezTo>
                    <a:pt x="5045" y="3795"/>
                    <a:pt x="5122" y="3764"/>
                    <a:pt x="5197" y="3764"/>
                  </a:cubicBezTo>
                  <a:close/>
                  <a:moveTo>
                    <a:pt x="3935" y="1"/>
                  </a:moveTo>
                  <a:cubicBezTo>
                    <a:pt x="2954" y="1"/>
                    <a:pt x="1977" y="419"/>
                    <a:pt x="1286" y="1248"/>
                  </a:cubicBezTo>
                  <a:cubicBezTo>
                    <a:pt x="0" y="2796"/>
                    <a:pt x="286" y="5106"/>
                    <a:pt x="1953" y="6273"/>
                  </a:cubicBezTo>
                  <a:cubicBezTo>
                    <a:pt x="2167" y="6440"/>
                    <a:pt x="2334" y="6678"/>
                    <a:pt x="2358" y="6964"/>
                  </a:cubicBezTo>
                  <a:lnTo>
                    <a:pt x="5501" y="6964"/>
                  </a:lnTo>
                  <a:cubicBezTo>
                    <a:pt x="5549" y="6678"/>
                    <a:pt x="5715" y="6416"/>
                    <a:pt x="5930" y="6273"/>
                  </a:cubicBezTo>
                  <a:cubicBezTo>
                    <a:pt x="7668" y="5035"/>
                    <a:pt x="7883" y="2511"/>
                    <a:pt x="6382" y="1010"/>
                  </a:cubicBezTo>
                  <a:cubicBezTo>
                    <a:pt x="5696" y="336"/>
                    <a:pt x="4814" y="1"/>
                    <a:pt x="39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9" name="Google Shape;8739;p83"/>
          <p:cNvGrpSpPr/>
          <p:nvPr/>
        </p:nvGrpSpPr>
        <p:grpSpPr>
          <a:xfrm>
            <a:off x="4025939" y="2482370"/>
            <a:ext cx="348820" cy="349240"/>
            <a:chOff x="3370900" y="2792900"/>
            <a:chExt cx="268550" cy="267925"/>
          </a:xfrm>
        </p:grpSpPr>
        <p:sp>
          <p:nvSpPr>
            <p:cNvPr id="8740" name="Google Shape;8740;p83"/>
            <p:cNvSpPr/>
            <p:nvPr/>
          </p:nvSpPr>
          <p:spPr>
            <a:xfrm>
              <a:off x="3418525" y="2792900"/>
              <a:ext cx="172700" cy="267925"/>
            </a:xfrm>
            <a:custGeom>
              <a:rect b="b" l="l" r="r" t="t"/>
              <a:pathLst>
                <a:path extrusionOk="0" h="10717" w="6908">
                  <a:moveTo>
                    <a:pt x="3454" y="0"/>
                  </a:moveTo>
                  <a:cubicBezTo>
                    <a:pt x="1549" y="0"/>
                    <a:pt x="1" y="1548"/>
                    <a:pt x="1" y="3453"/>
                  </a:cubicBezTo>
                  <a:lnTo>
                    <a:pt x="1" y="7883"/>
                  </a:lnTo>
                  <a:cubicBezTo>
                    <a:pt x="1" y="8049"/>
                    <a:pt x="144" y="8192"/>
                    <a:pt x="311" y="8192"/>
                  </a:cubicBezTo>
                  <a:lnTo>
                    <a:pt x="954" y="8192"/>
                  </a:lnTo>
                  <a:cubicBezTo>
                    <a:pt x="1120" y="8192"/>
                    <a:pt x="1263" y="8049"/>
                    <a:pt x="1263" y="7883"/>
                  </a:cubicBezTo>
                  <a:lnTo>
                    <a:pt x="1263" y="4096"/>
                  </a:lnTo>
                  <a:cubicBezTo>
                    <a:pt x="1263" y="3930"/>
                    <a:pt x="1120" y="3787"/>
                    <a:pt x="954" y="3787"/>
                  </a:cubicBezTo>
                  <a:lnTo>
                    <a:pt x="644" y="3787"/>
                  </a:lnTo>
                  <a:lnTo>
                    <a:pt x="644" y="3453"/>
                  </a:lnTo>
                  <a:cubicBezTo>
                    <a:pt x="644" y="1905"/>
                    <a:pt x="1906" y="643"/>
                    <a:pt x="3478" y="643"/>
                  </a:cubicBezTo>
                  <a:cubicBezTo>
                    <a:pt x="5026" y="643"/>
                    <a:pt x="6312" y="1905"/>
                    <a:pt x="6312" y="3453"/>
                  </a:cubicBezTo>
                  <a:lnTo>
                    <a:pt x="6312" y="3787"/>
                  </a:lnTo>
                  <a:lnTo>
                    <a:pt x="6002" y="3787"/>
                  </a:lnTo>
                  <a:cubicBezTo>
                    <a:pt x="5812" y="3787"/>
                    <a:pt x="5669" y="3930"/>
                    <a:pt x="5669" y="4096"/>
                  </a:cubicBezTo>
                  <a:lnTo>
                    <a:pt x="5669" y="7883"/>
                  </a:lnTo>
                  <a:cubicBezTo>
                    <a:pt x="5669" y="8049"/>
                    <a:pt x="5812" y="8192"/>
                    <a:pt x="6002" y="8192"/>
                  </a:cubicBezTo>
                  <a:lnTo>
                    <a:pt x="6312" y="8192"/>
                  </a:lnTo>
                  <a:lnTo>
                    <a:pt x="6312" y="8526"/>
                  </a:lnTo>
                  <a:cubicBezTo>
                    <a:pt x="6312" y="9026"/>
                    <a:pt x="5883" y="9454"/>
                    <a:pt x="5359" y="9454"/>
                  </a:cubicBezTo>
                  <a:lnTo>
                    <a:pt x="4978" y="9454"/>
                  </a:lnTo>
                  <a:cubicBezTo>
                    <a:pt x="4864" y="9089"/>
                    <a:pt x="4532" y="8834"/>
                    <a:pt x="4148" y="8834"/>
                  </a:cubicBezTo>
                  <a:cubicBezTo>
                    <a:pt x="4131" y="8834"/>
                    <a:pt x="4114" y="8834"/>
                    <a:pt x="4097" y="8835"/>
                  </a:cubicBezTo>
                  <a:lnTo>
                    <a:pt x="3478" y="8835"/>
                  </a:lnTo>
                  <a:cubicBezTo>
                    <a:pt x="2216" y="8835"/>
                    <a:pt x="2216" y="10717"/>
                    <a:pt x="3478" y="10717"/>
                  </a:cubicBezTo>
                  <a:lnTo>
                    <a:pt x="4097" y="10717"/>
                  </a:lnTo>
                  <a:cubicBezTo>
                    <a:pt x="4502" y="10717"/>
                    <a:pt x="4859" y="10455"/>
                    <a:pt x="4978" y="10074"/>
                  </a:cubicBezTo>
                  <a:lnTo>
                    <a:pt x="5359" y="10074"/>
                  </a:lnTo>
                  <a:cubicBezTo>
                    <a:pt x="6217" y="10074"/>
                    <a:pt x="6907" y="9383"/>
                    <a:pt x="6907" y="8526"/>
                  </a:cubicBezTo>
                  <a:lnTo>
                    <a:pt x="6907" y="3453"/>
                  </a:lnTo>
                  <a:cubicBezTo>
                    <a:pt x="6907" y="1548"/>
                    <a:pt x="5359" y="0"/>
                    <a:pt x="3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83"/>
            <p:cNvSpPr/>
            <p:nvPr/>
          </p:nvSpPr>
          <p:spPr>
            <a:xfrm>
              <a:off x="3607275" y="2900650"/>
              <a:ext cx="32175" cy="83975"/>
            </a:xfrm>
            <a:custGeom>
              <a:rect b="b" l="l" r="r" t="t"/>
              <a:pathLst>
                <a:path extrusionOk="0" h="3359" w="1287">
                  <a:moveTo>
                    <a:pt x="119" y="1"/>
                  </a:moveTo>
                  <a:cubicBezTo>
                    <a:pt x="72" y="1"/>
                    <a:pt x="48" y="1"/>
                    <a:pt x="0" y="24"/>
                  </a:cubicBezTo>
                  <a:lnTo>
                    <a:pt x="0" y="3358"/>
                  </a:lnTo>
                  <a:lnTo>
                    <a:pt x="119" y="3358"/>
                  </a:lnTo>
                  <a:cubicBezTo>
                    <a:pt x="977" y="3358"/>
                    <a:pt x="1286" y="2525"/>
                    <a:pt x="1286" y="1668"/>
                  </a:cubicBezTo>
                  <a:cubicBezTo>
                    <a:pt x="1286" y="786"/>
                    <a:pt x="977" y="1"/>
                    <a:pt x="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83"/>
            <p:cNvSpPr/>
            <p:nvPr/>
          </p:nvSpPr>
          <p:spPr>
            <a:xfrm>
              <a:off x="3370900" y="2900050"/>
              <a:ext cx="32175" cy="84575"/>
            </a:xfrm>
            <a:custGeom>
              <a:rect b="b" l="l" r="r" t="t"/>
              <a:pathLst>
                <a:path extrusionOk="0" h="3383" w="1287">
                  <a:moveTo>
                    <a:pt x="1144" y="1"/>
                  </a:moveTo>
                  <a:cubicBezTo>
                    <a:pt x="310" y="1"/>
                    <a:pt x="1" y="834"/>
                    <a:pt x="1" y="1692"/>
                  </a:cubicBezTo>
                  <a:cubicBezTo>
                    <a:pt x="1" y="2549"/>
                    <a:pt x="310" y="3382"/>
                    <a:pt x="1144" y="3382"/>
                  </a:cubicBezTo>
                  <a:cubicBezTo>
                    <a:pt x="1215" y="3382"/>
                    <a:pt x="1239" y="3382"/>
                    <a:pt x="1287" y="3359"/>
                  </a:cubicBezTo>
                  <a:lnTo>
                    <a:pt x="1287" y="25"/>
                  </a:lnTo>
                  <a:cubicBezTo>
                    <a:pt x="1239" y="25"/>
                    <a:pt x="1192" y="1"/>
                    <a:pt x="1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3" name="Google Shape;8743;p83"/>
          <p:cNvGrpSpPr/>
          <p:nvPr/>
        </p:nvGrpSpPr>
        <p:grpSpPr>
          <a:xfrm>
            <a:off x="3239487" y="2481588"/>
            <a:ext cx="371226" cy="349794"/>
            <a:chOff x="2765425" y="2792300"/>
            <a:chExt cx="285800" cy="268350"/>
          </a:xfrm>
        </p:grpSpPr>
        <p:sp>
          <p:nvSpPr>
            <p:cNvPr id="8744" name="Google Shape;8744;p83"/>
            <p:cNvSpPr/>
            <p:nvPr/>
          </p:nvSpPr>
          <p:spPr>
            <a:xfrm>
              <a:off x="2945225" y="2792300"/>
              <a:ext cx="106000" cy="110800"/>
            </a:xfrm>
            <a:custGeom>
              <a:rect b="b" l="l" r="r" t="t"/>
              <a:pathLst>
                <a:path extrusionOk="0" h="4432" w="4240">
                  <a:moveTo>
                    <a:pt x="334" y="0"/>
                  </a:moveTo>
                  <a:cubicBezTo>
                    <a:pt x="143" y="0"/>
                    <a:pt x="0" y="143"/>
                    <a:pt x="0" y="334"/>
                  </a:cubicBezTo>
                  <a:lnTo>
                    <a:pt x="0" y="4120"/>
                  </a:lnTo>
                  <a:cubicBezTo>
                    <a:pt x="0" y="4215"/>
                    <a:pt x="48" y="4311"/>
                    <a:pt x="143" y="4382"/>
                  </a:cubicBezTo>
                  <a:cubicBezTo>
                    <a:pt x="188" y="4412"/>
                    <a:pt x="250" y="4432"/>
                    <a:pt x="314" y="4432"/>
                  </a:cubicBezTo>
                  <a:cubicBezTo>
                    <a:pt x="353" y="4432"/>
                    <a:pt x="393" y="4424"/>
                    <a:pt x="429" y="4406"/>
                  </a:cubicBezTo>
                  <a:lnTo>
                    <a:pt x="4001" y="3120"/>
                  </a:lnTo>
                  <a:cubicBezTo>
                    <a:pt x="4168" y="3072"/>
                    <a:pt x="4239" y="2882"/>
                    <a:pt x="4168" y="2715"/>
                  </a:cubicBezTo>
                  <a:cubicBezTo>
                    <a:pt x="3573" y="1096"/>
                    <a:pt x="2049" y="24"/>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83"/>
            <p:cNvSpPr/>
            <p:nvPr/>
          </p:nvSpPr>
          <p:spPr>
            <a:xfrm>
              <a:off x="2765425" y="2855400"/>
              <a:ext cx="263000" cy="205250"/>
            </a:xfrm>
            <a:custGeom>
              <a:rect b="b" l="l" r="r" t="t"/>
              <a:pathLst>
                <a:path extrusionOk="0" h="8210" w="10520">
                  <a:moveTo>
                    <a:pt x="5621" y="1"/>
                  </a:moveTo>
                  <a:lnTo>
                    <a:pt x="5621" y="24"/>
                  </a:lnTo>
                  <a:cubicBezTo>
                    <a:pt x="1620" y="24"/>
                    <a:pt x="0" y="5168"/>
                    <a:pt x="3287" y="7455"/>
                  </a:cubicBezTo>
                  <a:cubicBezTo>
                    <a:pt x="4035" y="7979"/>
                    <a:pt x="4837" y="8210"/>
                    <a:pt x="5612" y="8210"/>
                  </a:cubicBezTo>
                  <a:cubicBezTo>
                    <a:pt x="8217" y="8210"/>
                    <a:pt x="10519" y="5597"/>
                    <a:pt x="9455" y="2715"/>
                  </a:cubicBezTo>
                  <a:cubicBezTo>
                    <a:pt x="9400" y="2587"/>
                    <a:pt x="9288" y="2501"/>
                    <a:pt x="9164" y="2501"/>
                  </a:cubicBezTo>
                  <a:cubicBezTo>
                    <a:pt x="9126" y="2501"/>
                    <a:pt x="9088" y="2509"/>
                    <a:pt x="9050" y="2525"/>
                  </a:cubicBezTo>
                  <a:lnTo>
                    <a:pt x="5930" y="3644"/>
                  </a:lnTo>
                  <a:lnTo>
                    <a:pt x="5930" y="334"/>
                  </a:lnTo>
                  <a:cubicBezTo>
                    <a:pt x="5930" y="144"/>
                    <a:pt x="5787" y="1"/>
                    <a:pt x="5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6" name="Google Shape;8746;p83"/>
          <p:cNvGrpSpPr/>
          <p:nvPr/>
        </p:nvGrpSpPr>
        <p:grpSpPr>
          <a:xfrm>
            <a:off x="2552791" y="2481523"/>
            <a:ext cx="323816" cy="350088"/>
            <a:chOff x="2236750" y="2792250"/>
            <a:chExt cx="249300" cy="268575"/>
          </a:xfrm>
        </p:grpSpPr>
        <p:sp>
          <p:nvSpPr>
            <p:cNvPr id="8747" name="Google Shape;8747;p83"/>
            <p:cNvSpPr/>
            <p:nvPr/>
          </p:nvSpPr>
          <p:spPr>
            <a:xfrm>
              <a:off x="2246275" y="2792250"/>
              <a:ext cx="239775" cy="205475"/>
            </a:xfrm>
            <a:custGeom>
              <a:rect b="b" l="l" r="r" t="t"/>
              <a:pathLst>
                <a:path extrusionOk="0" h="8219" w="9591">
                  <a:moveTo>
                    <a:pt x="4087" y="1937"/>
                  </a:moveTo>
                  <a:cubicBezTo>
                    <a:pt x="4198" y="1937"/>
                    <a:pt x="4311" y="1991"/>
                    <a:pt x="4382" y="2098"/>
                  </a:cubicBezTo>
                  <a:lnTo>
                    <a:pt x="4858" y="3074"/>
                  </a:lnTo>
                  <a:lnTo>
                    <a:pt x="5930" y="3217"/>
                  </a:lnTo>
                  <a:cubicBezTo>
                    <a:pt x="6192" y="3265"/>
                    <a:pt x="6287" y="3574"/>
                    <a:pt x="6121" y="3765"/>
                  </a:cubicBezTo>
                  <a:lnTo>
                    <a:pt x="5335" y="4527"/>
                  </a:lnTo>
                  <a:lnTo>
                    <a:pt x="5525" y="5599"/>
                  </a:lnTo>
                  <a:cubicBezTo>
                    <a:pt x="5525" y="5694"/>
                    <a:pt x="5478" y="5813"/>
                    <a:pt x="5382" y="5884"/>
                  </a:cubicBezTo>
                  <a:cubicBezTo>
                    <a:pt x="5330" y="5924"/>
                    <a:pt x="5270" y="5941"/>
                    <a:pt x="5207" y="5941"/>
                  </a:cubicBezTo>
                  <a:cubicBezTo>
                    <a:pt x="5156" y="5941"/>
                    <a:pt x="5102" y="5930"/>
                    <a:pt x="5049" y="5908"/>
                  </a:cubicBezTo>
                  <a:lnTo>
                    <a:pt x="4096" y="5408"/>
                  </a:lnTo>
                  <a:lnTo>
                    <a:pt x="3120" y="5908"/>
                  </a:lnTo>
                  <a:cubicBezTo>
                    <a:pt x="3077" y="5930"/>
                    <a:pt x="3030" y="5941"/>
                    <a:pt x="2981" y="5941"/>
                  </a:cubicBezTo>
                  <a:cubicBezTo>
                    <a:pt x="2922" y="5941"/>
                    <a:pt x="2863" y="5924"/>
                    <a:pt x="2810" y="5884"/>
                  </a:cubicBezTo>
                  <a:cubicBezTo>
                    <a:pt x="2715" y="5813"/>
                    <a:pt x="2667" y="5694"/>
                    <a:pt x="2667" y="5599"/>
                  </a:cubicBezTo>
                  <a:lnTo>
                    <a:pt x="2858" y="4527"/>
                  </a:lnTo>
                  <a:lnTo>
                    <a:pt x="2072" y="3765"/>
                  </a:lnTo>
                  <a:cubicBezTo>
                    <a:pt x="2001" y="3670"/>
                    <a:pt x="1953" y="3551"/>
                    <a:pt x="2001" y="3432"/>
                  </a:cubicBezTo>
                  <a:cubicBezTo>
                    <a:pt x="2048" y="3313"/>
                    <a:pt x="2144" y="3241"/>
                    <a:pt x="2263" y="3217"/>
                  </a:cubicBezTo>
                  <a:lnTo>
                    <a:pt x="3334" y="3074"/>
                  </a:lnTo>
                  <a:lnTo>
                    <a:pt x="3811" y="2098"/>
                  </a:lnTo>
                  <a:cubicBezTo>
                    <a:pt x="3870" y="1991"/>
                    <a:pt x="3977" y="1937"/>
                    <a:pt x="4087" y="1937"/>
                  </a:cubicBezTo>
                  <a:close/>
                  <a:moveTo>
                    <a:pt x="4141" y="0"/>
                  </a:moveTo>
                  <a:cubicBezTo>
                    <a:pt x="2026" y="0"/>
                    <a:pt x="0" y="1642"/>
                    <a:pt x="0" y="4122"/>
                  </a:cubicBezTo>
                  <a:cubicBezTo>
                    <a:pt x="0" y="6385"/>
                    <a:pt x="1834" y="8218"/>
                    <a:pt x="4096" y="8218"/>
                  </a:cubicBezTo>
                  <a:cubicBezTo>
                    <a:pt x="4106" y="8218"/>
                    <a:pt x="4116" y="8218"/>
                    <a:pt x="4126" y="8218"/>
                  </a:cubicBezTo>
                  <a:cubicBezTo>
                    <a:pt x="7774" y="8218"/>
                    <a:pt x="9591" y="3806"/>
                    <a:pt x="7026" y="1217"/>
                  </a:cubicBezTo>
                  <a:cubicBezTo>
                    <a:pt x="6185" y="377"/>
                    <a:pt x="5153" y="0"/>
                    <a:pt x="41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83"/>
            <p:cNvSpPr/>
            <p:nvPr/>
          </p:nvSpPr>
          <p:spPr>
            <a:xfrm>
              <a:off x="2320700" y="2866125"/>
              <a:ext cx="55975" cy="52400"/>
            </a:xfrm>
            <a:custGeom>
              <a:rect b="b" l="l" r="r" t="t"/>
              <a:pathLst>
                <a:path extrusionOk="0" h="2096" w="2239">
                  <a:moveTo>
                    <a:pt x="1119" y="0"/>
                  </a:moveTo>
                  <a:lnTo>
                    <a:pt x="834" y="548"/>
                  </a:lnTo>
                  <a:cubicBezTo>
                    <a:pt x="786" y="643"/>
                    <a:pt x="715" y="691"/>
                    <a:pt x="595" y="715"/>
                  </a:cubicBezTo>
                  <a:lnTo>
                    <a:pt x="0" y="810"/>
                  </a:lnTo>
                  <a:lnTo>
                    <a:pt x="453" y="1239"/>
                  </a:lnTo>
                  <a:cubicBezTo>
                    <a:pt x="524" y="1310"/>
                    <a:pt x="548" y="1405"/>
                    <a:pt x="548" y="1501"/>
                  </a:cubicBezTo>
                  <a:lnTo>
                    <a:pt x="524" y="1501"/>
                  </a:lnTo>
                  <a:lnTo>
                    <a:pt x="429" y="2096"/>
                  </a:lnTo>
                  <a:lnTo>
                    <a:pt x="976" y="1810"/>
                  </a:lnTo>
                  <a:cubicBezTo>
                    <a:pt x="1000" y="1786"/>
                    <a:pt x="1048" y="1763"/>
                    <a:pt x="1119" y="1763"/>
                  </a:cubicBezTo>
                  <a:cubicBezTo>
                    <a:pt x="1167" y="1763"/>
                    <a:pt x="1215" y="1786"/>
                    <a:pt x="1262" y="1810"/>
                  </a:cubicBezTo>
                  <a:lnTo>
                    <a:pt x="1810" y="2096"/>
                  </a:lnTo>
                  <a:lnTo>
                    <a:pt x="1691" y="1501"/>
                  </a:lnTo>
                  <a:cubicBezTo>
                    <a:pt x="1691" y="1405"/>
                    <a:pt x="1715" y="1310"/>
                    <a:pt x="1786" y="1239"/>
                  </a:cubicBezTo>
                  <a:lnTo>
                    <a:pt x="2239" y="810"/>
                  </a:lnTo>
                  <a:lnTo>
                    <a:pt x="1619" y="715"/>
                  </a:lnTo>
                  <a:cubicBezTo>
                    <a:pt x="1524" y="691"/>
                    <a:pt x="1429" y="643"/>
                    <a:pt x="1381" y="548"/>
                  </a:cubicBezTo>
                  <a:lnTo>
                    <a:pt x="111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83"/>
            <p:cNvSpPr/>
            <p:nvPr/>
          </p:nvSpPr>
          <p:spPr>
            <a:xfrm>
              <a:off x="2236750" y="2973275"/>
              <a:ext cx="92900" cy="87550"/>
            </a:xfrm>
            <a:custGeom>
              <a:rect b="b" l="l" r="r" t="t"/>
              <a:pathLst>
                <a:path extrusionOk="0" h="3502" w="3716">
                  <a:moveTo>
                    <a:pt x="953" y="1"/>
                  </a:moveTo>
                  <a:lnTo>
                    <a:pt x="72" y="2025"/>
                  </a:lnTo>
                  <a:cubicBezTo>
                    <a:pt x="0" y="2144"/>
                    <a:pt x="24" y="2287"/>
                    <a:pt x="119" y="2359"/>
                  </a:cubicBezTo>
                  <a:lnTo>
                    <a:pt x="95" y="2382"/>
                  </a:lnTo>
                  <a:cubicBezTo>
                    <a:pt x="164" y="2434"/>
                    <a:pt x="245" y="2473"/>
                    <a:pt x="330" y="2473"/>
                  </a:cubicBezTo>
                  <a:cubicBezTo>
                    <a:pt x="362" y="2473"/>
                    <a:pt x="396" y="2467"/>
                    <a:pt x="429" y="2454"/>
                  </a:cubicBezTo>
                  <a:lnTo>
                    <a:pt x="1786" y="2001"/>
                  </a:lnTo>
                  <a:lnTo>
                    <a:pt x="2334" y="3311"/>
                  </a:lnTo>
                  <a:cubicBezTo>
                    <a:pt x="2405" y="3406"/>
                    <a:pt x="2501" y="3478"/>
                    <a:pt x="2644" y="3502"/>
                  </a:cubicBezTo>
                  <a:cubicBezTo>
                    <a:pt x="2763" y="3502"/>
                    <a:pt x="2882" y="3430"/>
                    <a:pt x="2929" y="3311"/>
                  </a:cubicBezTo>
                  <a:lnTo>
                    <a:pt x="3715" y="1549"/>
                  </a:lnTo>
                  <a:cubicBezTo>
                    <a:pt x="2644" y="1358"/>
                    <a:pt x="1667" y="81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83"/>
            <p:cNvSpPr/>
            <p:nvPr/>
          </p:nvSpPr>
          <p:spPr>
            <a:xfrm>
              <a:off x="2368325" y="2973875"/>
              <a:ext cx="92900" cy="86950"/>
            </a:xfrm>
            <a:custGeom>
              <a:rect b="b" l="l" r="r" t="t"/>
              <a:pathLst>
                <a:path extrusionOk="0" h="3478" w="3716">
                  <a:moveTo>
                    <a:pt x="2763" y="1"/>
                  </a:moveTo>
                  <a:cubicBezTo>
                    <a:pt x="2048" y="810"/>
                    <a:pt x="1072" y="1334"/>
                    <a:pt x="0" y="1525"/>
                  </a:cubicBezTo>
                  <a:lnTo>
                    <a:pt x="762" y="3287"/>
                  </a:lnTo>
                  <a:cubicBezTo>
                    <a:pt x="810" y="3406"/>
                    <a:pt x="929" y="3478"/>
                    <a:pt x="1048" y="3478"/>
                  </a:cubicBezTo>
                  <a:cubicBezTo>
                    <a:pt x="1167" y="3454"/>
                    <a:pt x="1286" y="3382"/>
                    <a:pt x="1358" y="3287"/>
                  </a:cubicBezTo>
                  <a:lnTo>
                    <a:pt x="1905" y="1977"/>
                  </a:lnTo>
                  <a:lnTo>
                    <a:pt x="3263" y="2430"/>
                  </a:lnTo>
                  <a:cubicBezTo>
                    <a:pt x="3296" y="2443"/>
                    <a:pt x="3329" y="2449"/>
                    <a:pt x="3362" y="2449"/>
                  </a:cubicBezTo>
                  <a:cubicBezTo>
                    <a:pt x="3447" y="2449"/>
                    <a:pt x="3528" y="2410"/>
                    <a:pt x="3596" y="2358"/>
                  </a:cubicBezTo>
                  <a:cubicBezTo>
                    <a:pt x="3691" y="2263"/>
                    <a:pt x="3715" y="2120"/>
                    <a:pt x="3644" y="2001"/>
                  </a:cubicBezTo>
                  <a:lnTo>
                    <a:pt x="276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1" name="Google Shape;8751;p83"/>
          <p:cNvGrpSpPr/>
          <p:nvPr/>
        </p:nvGrpSpPr>
        <p:grpSpPr>
          <a:xfrm>
            <a:off x="1771730" y="2481588"/>
            <a:ext cx="348040" cy="350022"/>
            <a:chOff x="1635425" y="2792300"/>
            <a:chExt cx="267950" cy="268525"/>
          </a:xfrm>
        </p:grpSpPr>
        <p:sp>
          <p:nvSpPr>
            <p:cNvPr id="8752" name="Google Shape;8752;p83"/>
            <p:cNvSpPr/>
            <p:nvPr/>
          </p:nvSpPr>
          <p:spPr>
            <a:xfrm>
              <a:off x="1761650" y="2831600"/>
              <a:ext cx="16100" cy="16100"/>
            </a:xfrm>
            <a:custGeom>
              <a:rect b="b" l="l" r="r" t="t"/>
              <a:pathLst>
                <a:path extrusionOk="0" h="644" w="644">
                  <a:moveTo>
                    <a:pt x="334" y="0"/>
                  </a:moveTo>
                  <a:cubicBezTo>
                    <a:pt x="143" y="0"/>
                    <a:pt x="0" y="143"/>
                    <a:pt x="0" y="310"/>
                  </a:cubicBezTo>
                  <a:cubicBezTo>
                    <a:pt x="0" y="500"/>
                    <a:pt x="143" y="643"/>
                    <a:pt x="334" y="643"/>
                  </a:cubicBezTo>
                  <a:cubicBezTo>
                    <a:pt x="500" y="643"/>
                    <a:pt x="643" y="500"/>
                    <a:pt x="643" y="310"/>
                  </a:cubicBezTo>
                  <a:cubicBezTo>
                    <a:pt x="643" y="143"/>
                    <a:pt x="500"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83"/>
            <p:cNvSpPr/>
            <p:nvPr/>
          </p:nvSpPr>
          <p:spPr>
            <a:xfrm>
              <a:off x="1635425" y="2792300"/>
              <a:ext cx="267950" cy="268525"/>
            </a:xfrm>
            <a:custGeom>
              <a:rect b="b" l="l" r="r" t="t"/>
              <a:pathLst>
                <a:path extrusionOk="0" h="10741" w="10718">
                  <a:moveTo>
                    <a:pt x="5376" y="955"/>
                  </a:moveTo>
                  <a:cubicBezTo>
                    <a:pt x="5612" y="955"/>
                    <a:pt x="5854" y="1043"/>
                    <a:pt x="6049" y="1239"/>
                  </a:cubicBezTo>
                  <a:cubicBezTo>
                    <a:pt x="6621" y="1834"/>
                    <a:pt x="6216" y="2834"/>
                    <a:pt x="5383" y="2858"/>
                  </a:cubicBezTo>
                  <a:cubicBezTo>
                    <a:pt x="4835" y="2858"/>
                    <a:pt x="4430" y="2429"/>
                    <a:pt x="4430" y="1882"/>
                  </a:cubicBezTo>
                  <a:cubicBezTo>
                    <a:pt x="4430" y="1322"/>
                    <a:pt x="4892" y="955"/>
                    <a:pt x="5376" y="955"/>
                  </a:cubicBezTo>
                  <a:close/>
                  <a:moveTo>
                    <a:pt x="5335" y="0"/>
                  </a:moveTo>
                  <a:cubicBezTo>
                    <a:pt x="3216" y="0"/>
                    <a:pt x="2692" y="2953"/>
                    <a:pt x="4716" y="3668"/>
                  </a:cubicBezTo>
                  <a:lnTo>
                    <a:pt x="4716" y="8216"/>
                  </a:lnTo>
                  <a:cubicBezTo>
                    <a:pt x="3620" y="8002"/>
                    <a:pt x="2287" y="7478"/>
                    <a:pt x="1930" y="6287"/>
                  </a:cubicBezTo>
                  <a:lnTo>
                    <a:pt x="2168" y="6287"/>
                  </a:lnTo>
                  <a:cubicBezTo>
                    <a:pt x="2188" y="6291"/>
                    <a:pt x="2208" y="6293"/>
                    <a:pt x="2227" y="6293"/>
                  </a:cubicBezTo>
                  <a:cubicBezTo>
                    <a:pt x="2318" y="6293"/>
                    <a:pt x="2390" y="6247"/>
                    <a:pt x="2430" y="6168"/>
                  </a:cubicBezTo>
                  <a:cubicBezTo>
                    <a:pt x="2501" y="6073"/>
                    <a:pt x="2501" y="5954"/>
                    <a:pt x="2430" y="5859"/>
                  </a:cubicBezTo>
                  <a:lnTo>
                    <a:pt x="1572" y="3977"/>
                  </a:lnTo>
                  <a:cubicBezTo>
                    <a:pt x="1501" y="3870"/>
                    <a:pt x="1388" y="3817"/>
                    <a:pt x="1278" y="3817"/>
                  </a:cubicBezTo>
                  <a:cubicBezTo>
                    <a:pt x="1168" y="3817"/>
                    <a:pt x="1060" y="3870"/>
                    <a:pt x="1001" y="3977"/>
                  </a:cubicBezTo>
                  <a:lnTo>
                    <a:pt x="48" y="5859"/>
                  </a:lnTo>
                  <a:cubicBezTo>
                    <a:pt x="1" y="5954"/>
                    <a:pt x="1" y="6073"/>
                    <a:pt x="72" y="6168"/>
                  </a:cubicBezTo>
                  <a:lnTo>
                    <a:pt x="48" y="6168"/>
                  </a:lnTo>
                  <a:cubicBezTo>
                    <a:pt x="88" y="6247"/>
                    <a:pt x="176" y="6293"/>
                    <a:pt x="260" y="6293"/>
                  </a:cubicBezTo>
                  <a:cubicBezTo>
                    <a:pt x="277" y="6293"/>
                    <a:pt x="294" y="6291"/>
                    <a:pt x="310" y="6287"/>
                  </a:cubicBezTo>
                  <a:lnTo>
                    <a:pt x="667" y="6287"/>
                  </a:lnTo>
                  <a:cubicBezTo>
                    <a:pt x="1001" y="8478"/>
                    <a:pt x="2763" y="9240"/>
                    <a:pt x="4287" y="9883"/>
                  </a:cubicBezTo>
                  <a:cubicBezTo>
                    <a:pt x="4549" y="10050"/>
                    <a:pt x="4811" y="10217"/>
                    <a:pt x="5049" y="10407"/>
                  </a:cubicBezTo>
                  <a:cubicBezTo>
                    <a:pt x="5049" y="10574"/>
                    <a:pt x="5168" y="10717"/>
                    <a:pt x="5335" y="10741"/>
                  </a:cubicBezTo>
                  <a:cubicBezTo>
                    <a:pt x="5502" y="10741"/>
                    <a:pt x="5621" y="10669"/>
                    <a:pt x="5668" y="10431"/>
                  </a:cubicBezTo>
                  <a:cubicBezTo>
                    <a:pt x="5692" y="10217"/>
                    <a:pt x="6335" y="9931"/>
                    <a:pt x="6526" y="9836"/>
                  </a:cubicBezTo>
                  <a:cubicBezTo>
                    <a:pt x="8217" y="8978"/>
                    <a:pt x="9717" y="8478"/>
                    <a:pt x="10050" y="6311"/>
                  </a:cubicBezTo>
                  <a:lnTo>
                    <a:pt x="10408" y="6311"/>
                  </a:lnTo>
                  <a:cubicBezTo>
                    <a:pt x="10420" y="6314"/>
                    <a:pt x="10433" y="6316"/>
                    <a:pt x="10446" y="6316"/>
                  </a:cubicBezTo>
                  <a:cubicBezTo>
                    <a:pt x="10533" y="6316"/>
                    <a:pt x="10628" y="6251"/>
                    <a:pt x="10669" y="6168"/>
                  </a:cubicBezTo>
                  <a:cubicBezTo>
                    <a:pt x="10717" y="6097"/>
                    <a:pt x="10717" y="5978"/>
                    <a:pt x="10669" y="5882"/>
                  </a:cubicBezTo>
                  <a:lnTo>
                    <a:pt x="9717" y="4001"/>
                  </a:lnTo>
                  <a:cubicBezTo>
                    <a:pt x="9657" y="3894"/>
                    <a:pt x="9550" y="3840"/>
                    <a:pt x="9443" y="3840"/>
                  </a:cubicBezTo>
                  <a:cubicBezTo>
                    <a:pt x="9336" y="3840"/>
                    <a:pt x="9229" y="3894"/>
                    <a:pt x="9169" y="4001"/>
                  </a:cubicBezTo>
                  <a:lnTo>
                    <a:pt x="8217" y="5882"/>
                  </a:lnTo>
                  <a:cubicBezTo>
                    <a:pt x="8169" y="5978"/>
                    <a:pt x="8169" y="6097"/>
                    <a:pt x="8240" y="6168"/>
                  </a:cubicBezTo>
                  <a:cubicBezTo>
                    <a:pt x="8288" y="6264"/>
                    <a:pt x="8383" y="6335"/>
                    <a:pt x="8502" y="6335"/>
                  </a:cubicBezTo>
                  <a:lnTo>
                    <a:pt x="8741" y="6335"/>
                  </a:lnTo>
                  <a:cubicBezTo>
                    <a:pt x="8479" y="7526"/>
                    <a:pt x="7264" y="7954"/>
                    <a:pt x="5954" y="8216"/>
                  </a:cubicBezTo>
                  <a:lnTo>
                    <a:pt x="5954" y="3668"/>
                  </a:lnTo>
                  <a:cubicBezTo>
                    <a:pt x="7955" y="2953"/>
                    <a:pt x="7455" y="0"/>
                    <a:pt x="53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54" name="Google Shape;8754;p83"/>
          <p:cNvSpPr/>
          <p:nvPr/>
        </p:nvSpPr>
        <p:spPr>
          <a:xfrm>
            <a:off x="1006125" y="2481545"/>
            <a:ext cx="362718" cy="350642"/>
          </a:xfrm>
          <a:custGeom>
            <a:rect b="b" l="l" r="r" t="t"/>
            <a:pathLst>
              <a:path extrusionOk="0" h="10760" w="11170">
                <a:moveTo>
                  <a:pt x="9070" y="1"/>
                </a:moveTo>
                <a:cubicBezTo>
                  <a:pt x="8985" y="1"/>
                  <a:pt x="8904" y="40"/>
                  <a:pt x="8835" y="92"/>
                </a:cubicBezTo>
                <a:lnTo>
                  <a:pt x="7359" y="1592"/>
                </a:lnTo>
                <a:cubicBezTo>
                  <a:pt x="7287" y="1663"/>
                  <a:pt x="7264" y="1735"/>
                  <a:pt x="7264" y="1830"/>
                </a:cubicBezTo>
                <a:lnTo>
                  <a:pt x="7383" y="3330"/>
                </a:lnTo>
                <a:lnTo>
                  <a:pt x="7168" y="3545"/>
                </a:lnTo>
                <a:cubicBezTo>
                  <a:pt x="6399" y="2877"/>
                  <a:pt x="5446" y="2548"/>
                  <a:pt x="4494" y="2548"/>
                </a:cubicBezTo>
                <a:cubicBezTo>
                  <a:pt x="3444" y="2548"/>
                  <a:pt x="2395" y="2948"/>
                  <a:pt x="1596" y="3735"/>
                </a:cubicBezTo>
                <a:cubicBezTo>
                  <a:pt x="96" y="5259"/>
                  <a:pt x="0" y="7688"/>
                  <a:pt x="1381" y="9308"/>
                </a:cubicBezTo>
                <a:cubicBezTo>
                  <a:pt x="2199" y="10263"/>
                  <a:pt x="3354" y="10760"/>
                  <a:pt x="4515" y="10760"/>
                </a:cubicBezTo>
                <a:cubicBezTo>
                  <a:pt x="5350" y="10760"/>
                  <a:pt x="6189" y="10503"/>
                  <a:pt x="6906" y="9975"/>
                </a:cubicBezTo>
                <a:cubicBezTo>
                  <a:pt x="8645" y="8712"/>
                  <a:pt x="9121" y="6331"/>
                  <a:pt x="8002" y="4497"/>
                </a:cubicBezTo>
                <a:lnTo>
                  <a:pt x="8002" y="4497"/>
                </a:lnTo>
                <a:lnTo>
                  <a:pt x="7073" y="5426"/>
                </a:lnTo>
                <a:cubicBezTo>
                  <a:pt x="7692" y="6736"/>
                  <a:pt x="7240" y="8284"/>
                  <a:pt x="6025" y="9046"/>
                </a:cubicBezTo>
                <a:cubicBezTo>
                  <a:pt x="5550" y="9338"/>
                  <a:pt x="5021" y="9480"/>
                  <a:pt x="4500" y="9480"/>
                </a:cubicBezTo>
                <a:cubicBezTo>
                  <a:pt x="3663" y="9480"/>
                  <a:pt x="2844" y="9116"/>
                  <a:pt x="2286" y="8427"/>
                </a:cubicBezTo>
                <a:cubicBezTo>
                  <a:pt x="642" y="6353"/>
                  <a:pt x="2414" y="3780"/>
                  <a:pt x="4530" y="3780"/>
                </a:cubicBezTo>
                <a:cubicBezTo>
                  <a:pt x="5111" y="3780"/>
                  <a:pt x="5718" y="3974"/>
                  <a:pt x="6287" y="4426"/>
                </a:cubicBezTo>
                <a:lnTo>
                  <a:pt x="5835" y="4878"/>
                </a:lnTo>
                <a:cubicBezTo>
                  <a:pt x="5416" y="4567"/>
                  <a:pt x="4967" y="4431"/>
                  <a:pt x="4535" y="4431"/>
                </a:cubicBezTo>
                <a:cubicBezTo>
                  <a:pt x="3049" y="4431"/>
                  <a:pt x="1761" y="6036"/>
                  <a:pt x="2572" y="7641"/>
                </a:cubicBezTo>
                <a:cubicBezTo>
                  <a:pt x="2994" y="8474"/>
                  <a:pt x="3750" y="8849"/>
                  <a:pt x="4505" y="8849"/>
                </a:cubicBezTo>
                <a:cubicBezTo>
                  <a:pt x="5625" y="8849"/>
                  <a:pt x="6740" y="8021"/>
                  <a:pt x="6740" y="6641"/>
                </a:cubicBezTo>
                <a:cubicBezTo>
                  <a:pt x="6716" y="6379"/>
                  <a:pt x="6692" y="6140"/>
                  <a:pt x="6597" y="5902"/>
                </a:cubicBezTo>
                <a:lnTo>
                  <a:pt x="6049" y="6426"/>
                </a:lnTo>
                <a:cubicBezTo>
                  <a:pt x="6073" y="6498"/>
                  <a:pt x="6073" y="6569"/>
                  <a:pt x="6073" y="6641"/>
                </a:cubicBezTo>
                <a:cubicBezTo>
                  <a:pt x="6073" y="7628"/>
                  <a:pt x="5282" y="8220"/>
                  <a:pt x="4485" y="8220"/>
                </a:cubicBezTo>
                <a:cubicBezTo>
                  <a:pt x="3956" y="8220"/>
                  <a:pt x="3424" y="7959"/>
                  <a:pt x="3120" y="7379"/>
                </a:cubicBezTo>
                <a:cubicBezTo>
                  <a:pt x="2498" y="6249"/>
                  <a:pt x="3412" y="5059"/>
                  <a:pt x="4492" y="5059"/>
                </a:cubicBezTo>
                <a:cubicBezTo>
                  <a:pt x="4778" y="5059"/>
                  <a:pt x="5075" y="5142"/>
                  <a:pt x="5359" y="5331"/>
                </a:cubicBezTo>
                <a:lnTo>
                  <a:pt x="4906" y="5783"/>
                </a:lnTo>
                <a:cubicBezTo>
                  <a:pt x="4787" y="5736"/>
                  <a:pt x="4644" y="5688"/>
                  <a:pt x="4501" y="5688"/>
                </a:cubicBezTo>
                <a:cubicBezTo>
                  <a:pt x="3668" y="5688"/>
                  <a:pt x="3239" y="6712"/>
                  <a:pt x="3834" y="7307"/>
                </a:cubicBezTo>
                <a:cubicBezTo>
                  <a:pt x="4026" y="7499"/>
                  <a:pt x="4262" y="7585"/>
                  <a:pt x="4494" y="7585"/>
                </a:cubicBezTo>
                <a:cubicBezTo>
                  <a:pt x="4983" y="7585"/>
                  <a:pt x="5454" y="7206"/>
                  <a:pt x="5454" y="6641"/>
                </a:cubicBezTo>
                <a:cubicBezTo>
                  <a:pt x="5454" y="6498"/>
                  <a:pt x="5406" y="6355"/>
                  <a:pt x="5359" y="6236"/>
                </a:cubicBezTo>
                <a:lnTo>
                  <a:pt x="5811" y="5759"/>
                </a:lnTo>
                <a:lnTo>
                  <a:pt x="7811" y="3759"/>
                </a:lnTo>
                <a:lnTo>
                  <a:pt x="9336" y="3902"/>
                </a:lnTo>
                <a:cubicBezTo>
                  <a:pt x="9431" y="3902"/>
                  <a:pt x="9502" y="3854"/>
                  <a:pt x="9550" y="3807"/>
                </a:cubicBezTo>
                <a:lnTo>
                  <a:pt x="11050" y="2306"/>
                </a:lnTo>
                <a:cubicBezTo>
                  <a:pt x="11145" y="2235"/>
                  <a:pt x="11169" y="2092"/>
                  <a:pt x="11122" y="1997"/>
                </a:cubicBezTo>
                <a:cubicBezTo>
                  <a:pt x="11098" y="1878"/>
                  <a:pt x="10979" y="1782"/>
                  <a:pt x="10860" y="1782"/>
                </a:cubicBezTo>
                <a:lnTo>
                  <a:pt x="9907" y="1687"/>
                </a:lnTo>
                <a:lnTo>
                  <a:pt x="10550" y="1068"/>
                </a:lnTo>
                <a:cubicBezTo>
                  <a:pt x="10669" y="925"/>
                  <a:pt x="10669" y="735"/>
                  <a:pt x="10550" y="616"/>
                </a:cubicBezTo>
                <a:cubicBezTo>
                  <a:pt x="10491" y="556"/>
                  <a:pt x="10407" y="526"/>
                  <a:pt x="10324" y="526"/>
                </a:cubicBezTo>
                <a:cubicBezTo>
                  <a:pt x="10240" y="526"/>
                  <a:pt x="10157" y="556"/>
                  <a:pt x="10098" y="616"/>
                </a:cubicBezTo>
                <a:lnTo>
                  <a:pt x="9455" y="1258"/>
                </a:lnTo>
                <a:lnTo>
                  <a:pt x="9383" y="282"/>
                </a:lnTo>
                <a:cubicBezTo>
                  <a:pt x="9359" y="163"/>
                  <a:pt x="9288" y="68"/>
                  <a:pt x="9169" y="20"/>
                </a:cubicBezTo>
                <a:cubicBezTo>
                  <a:pt x="9136" y="7"/>
                  <a:pt x="9102" y="1"/>
                  <a:pt x="90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55" name="Google Shape;8755;p83"/>
          <p:cNvGrpSpPr/>
          <p:nvPr/>
        </p:nvGrpSpPr>
        <p:grpSpPr>
          <a:xfrm>
            <a:off x="1102050" y="3039486"/>
            <a:ext cx="195712" cy="350120"/>
            <a:chOff x="1119850" y="3220300"/>
            <a:chExt cx="150675" cy="268600"/>
          </a:xfrm>
        </p:grpSpPr>
        <p:sp>
          <p:nvSpPr>
            <p:cNvPr id="8756" name="Google Shape;8756;p83"/>
            <p:cNvSpPr/>
            <p:nvPr/>
          </p:nvSpPr>
          <p:spPr>
            <a:xfrm>
              <a:off x="1119850" y="3220300"/>
              <a:ext cx="150675" cy="125700"/>
            </a:xfrm>
            <a:custGeom>
              <a:rect b="b" l="l" r="r" t="t"/>
              <a:pathLst>
                <a:path extrusionOk="0" h="5028" w="6027">
                  <a:moveTo>
                    <a:pt x="1531" y="1"/>
                  </a:moveTo>
                  <a:cubicBezTo>
                    <a:pt x="1133" y="1"/>
                    <a:pt x="1133" y="648"/>
                    <a:pt x="1531" y="648"/>
                  </a:cubicBezTo>
                  <a:cubicBezTo>
                    <a:pt x="1544" y="648"/>
                    <a:pt x="1558" y="647"/>
                    <a:pt x="1572" y="646"/>
                  </a:cubicBezTo>
                  <a:lnTo>
                    <a:pt x="4716" y="646"/>
                  </a:lnTo>
                  <a:cubicBezTo>
                    <a:pt x="4730" y="644"/>
                    <a:pt x="4744" y="644"/>
                    <a:pt x="4758" y="644"/>
                  </a:cubicBezTo>
                  <a:cubicBezTo>
                    <a:pt x="5154" y="644"/>
                    <a:pt x="5154" y="1267"/>
                    <a:pt x="4758" y="1267"/>
                  </a:cubicBezTo>
                  <a:cubicBezTo>
                    <a:pt x="4744" y="1267"/>
                    <a:pt x="4730" y="1267"/>
                    <a:pt x="4716" y="1265"/>
                  </a:cubicBezTo>
                  <a:lnTo>
                    <a:pt x="3453" y="1265"/>
                  </a:lnTo>
                  <a:cubicBezTo>
                    <a:pt x="2929" y="1265"/>
                    <a:pt x="2501" y="1694"/>
                    <a:pt x="2525" y="2218"/>
                  </a:cubicBezTo>
                  <a:lnTo>
                    <a:pt x="2525" y="2527"/>
                  </a:lnTo>
                  <a:lnTo>
                    <a:pt x="1572" y="2527"/>
                  </a:lnTo>
                  <a:cubicBezTo>
                    <a:pt x="715" y="2527"/>
                    <a:pt x="0" y="3218"/>
                    <a:pt x="0" y="4099"/>
                  </a:cubicBezTo>
                  <a:lnTo>
                    <a:pt x="0" y="5028"/>
                  </a:lnTo>
                  <a:lnTo>
                    <a:pt x="2525" y="5028"/>
                  </a:lnTo>
                  <a:lnTo>
                    <a:pt x="2525" y="4099"/>
                  </a:lnTo>
                  <a:cubicBezTo>
                    <a:pt x="2536" y="3908"/>
                    <a:pt x="2679" y="3813"/>
                    <a:pt x="2825" y="3813"/>
                  </a:cubicBezTo>
                  <a:cubicBezTo>
                    <a:pt x="2971" y="3813"/>
                    <a:pt x="3120" y="3908"/>
                    <a:pt x="3144" y="4099"/>
                  </a:cubicBezTo>
                  <a:lnTo>
                    <a:pt x="3144" y="5028"/>
                  </a:lnTo>
                  <a:lnTo>
                    <a:pt x="5644" y="5028"/>
                  </a:lnTo>
                  <a:lnTo>
                    <a:pt x="5644" y="4099"/>
                  </a:lnTo>
                  <a:cubicBezTo>
                    <a:pt x="5644" y="3218"/>
                    <a:pt x="4954" y="2527"/>
                    <a:pt x="4073" y="2527"/>
                  </a:cubicBezTo>
                  <a:lnTo>
                    <a:pt x="3144" y="2527"/>
                  </a:lnTo>
                  <a:lnTo>
                    <a:pt x="3144" y="2218"/>
                  </a:lnTo>
                  <a:cubicBezTo>
                    <a:pt x="3120" y="2027"/>
                    <a:pt x="3287" y="1884"/>
                    <a:pt x="3453" y="1884"/>
                  </a:cubicBezTo>
                  <a:lnTo>
                    <a:pt x="4716" y="1884"/>
                  </a:lnTo>
                  <a:cubicBezTo>
                    <a:pt x="4746" y="1886"/>
                    <a:pt x="4775" y="1887"/>
                    <a:pt x="4804" y="1887"/>
                  </a:cubicBezTo>
                  <a:cubicBezTo>
                    <a:pt x="6027" y="1887"/>
                    <a:pt x="6019" y="1"/>
                    <a:pt x="4783" y="1"/>
                  </a:cubicBezTo>
                  <a:cubicBezTo>
                    <a:pt x="4761" y="1"/>
                    <a:pt x="4738" y="2"/>
                    <a:pt x="4716" y="3"/>
                  </a:cubicBezTo>
                  <a:lnTo>
                    <a:pt x="1572" y="3"/>
                  </a:lnTo>
                  <a:cubicBezTo>
                    <a:pt x="1558" y="1"/>
                    <a:pt x="1544" y="1"/>
                    <a:pt x="1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83"/>
            <p:cNvSpPr/>
            <p:nvPr/>
          </p:nvSpPr>
          <p:spPr>
            <a:xfrm>
              <a:off x="1119850" y="3362050"/>
              <a:ext cx="141725" cy="126850"/>
            </a:xfrm>
            <a:custGeom>
              <a:rect b="b" l="l" r="r" t="t"/>
              <a:pathLst>
                <a:path extrusionOk="0" h="5074" w="5669">
                  <a:moveTo>
                    <a:pt x="0" y="1"/>
                  </a:moveTo>
                  <a:lnTo>
                    <a:pt x="0" y="2239"/>
                  </a:lnTo>
                  <a:cubicBezTo>
                    <a:pt x="0" y="3787"/>
                    <a:pt x="1262" y="5073"/>
                    <a:pt x="2834" y="5073"/>
                  </a:cubicBezTo>
                  <a:cubicBezTo>
                    <a:pt x="4382" y="5073"/>
                    <a:pt x="5668" y="3787"/>
                    <a:pt x="5668" y="2239"/>
                  </a:cubicBezTo>
                  <a:lnTo>
                    <a:pt x="566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8" name="Google Shape;8758;p83"/>
          <p:cNvGrpSpPr/>
          <p:nvPr/>
        </p:nvGrpSpPr>
        <p:grpSpPr>
          <a:xfrm>
            <a:off x="1772510" y="3039519"/>
            <a:ext cx="348008" cy="350088"/>
            <a:chOff x="1636025" y="3220325"/>
            <a:chExt cx="267925" cy="268575"/>
          </a:xfrm>
        </p:grpSpPr>
        <p:sp>
          <p:nvSpPr>
            <p:cNvPr id="8759" name="Google Shape;8759;p83"/>
            <p:cNvSpPr/>
            <p:nvPr/>
          </p:nvSpPr>
          <p:spPr>
            <a:xfrm>
              <a:off x="1636025" y="3220325"/>
              <a:ext cx="267925" cy="268575"/>
            </a:xfrm>
            <a:custGeom>
              <a:rect b="b" l="l" r="r" t="t"/>
              <a:pathLst>
                <a:path extrusionOk="0" h="10743" w="10717">
                  <a:moveTo>
                    <a:pt x="1234" y="5058"/>
                  </a:moveTo>
                  <a:cubicBezTo>
                    <a:pt x="1393" y="5058"/>
                    <a:pt x="1548" y="5182"/>
                    <a:pt x="1548" y="5360"/>
                  </a:cubicBezTo>
                  <a:cubicBezTo>
                    <a:pt x="1548" y="5551"/>
                    <a:pt x="1405" y="5693"/>
                    <a:pt x="1239" y="5693"/>
                  </a:cubicBezTo>
                  <a:cubicBezTo>
                    <a:pt x="953" y="5693"/>
                    <a:pt x="810" y="5336"/>
                    <a:pt x="1024" y="5146"/>
                  </a:cubicBezTo>
                  <a:cubicBezTo>
                    <a:pt x="1085" y="5085"/>
                    <a:pt x="1160" y="5058"/>
                    <a:pt x="1234" y="5058"/>
                  </a:cubicBezTo>
                  <a:close/>
                  <a:moveTo>
                    <a:pt x="1281" y="6310"/>
                  </a:moveTo>
                  <a:cubicBezTo>
                    <a:pt x="1677" y="6310"/>
                    <a:pt x="1677" y="6934"/>
                    <a:pt x="1281" y="6934"/>
                  </a:cubicBezTo>
                  <a:cubicBezTo>
                    <a:pt x="1268" y="6934"/>
                    <a:pt x="1253" y="6933"/>
                    <a:pt x="1239" y="6932"/>
                  </a:cubicBezTo>
                  <a:cubicBezTo>
                    <a:pt x="858" y="6908"/>
                    <a:pt x="858" y="6360"/>
                    <a:pt x="1239" y="6313"/>
                  </a:cubicBezTo>
                  <a:cubicBezTo>
                    <a:pt x="1253" y="6311"/>
                    <a:pt x="1268" y="6310"/>
                    <a:pt x="1281" y="6310"/>
                  </a:cubicBezTo>
                  <a:close/>
                  <a:moveTo>
                    <a:pt x="1245" y="7567"/>
                  </a:moveTo>
                  <a:cubicBezTo>
                    <a:pt x="1400" y="7567"/>
                    <a:pt x="1548" y="7694"/>
                    <a:pt x="1548" y="7884"/>
                  </a:cubicBezTo>
                  <a:cubicBezTo>
                    <a:pt x="1548" y="8051"/>
                    <a:pt x="1405" y="8194"/>
                    <a:pt x="1239" y="8194"/>
                  </a:cubicBezTo>
                  <a:cubicBezTo>
                    <a:pt x="953" y="8194"/>
                    <a:pt x="810" y="7861"/>
                    <a:pt x="1024" y="7670"/>
                  </a:cubicBezTo>
                  <a:cubicBezTo>
                    <a:pt x="1088" y="7599"/>
                    <a:pt x="1167" y="7567"/>
                    <a:pt x="1245" y="7567"/>
                  </a:cubicBezTo>
                  <a:close/>
                  <a:moveTo>
                    <a:pt x="9182" y="3810"/>
                  </a:moveTo>
                  <a:cubicBezTo>
                    <a:pt x="9332" y="3810"/>
                    <a:pt x="9455" y="3944"/>
                    <a:pt x="9455" y="4098"/>
                  </a:cubicBezTo>
                  <a:lnTo>
                    <a:pt x="9455" y="9170"/>
                  </a:lnTo>
                  <a:cubicBezTo>
                    <a:pt x="9455" y="9337"/>
                    <a:pt x="9312" y="9480"/>
                    <a:pt x="9145" y="9480"/>
                  </a:cubicBezTo>
                  <a:lnTo>
                    <a:pt x="2811" y="9480"/>
                  </a:lnTo>
                  <a:cubicBezTo>
                    <a:pt x="2644" y="9480"/>
                    <a:pt x="2501" y="9337"/>
                    <a:pt x="2501" y="9170"/>
                  </a:cubicBezTo>
                  <a:lnTo>
                    <a:pt x="2501" y="4098"/>
                  </a:lnTo>
                  <a:cubicBezTo>
                    <a:pt x="2501" y="3931"/>
                    <a:pt x="2644" y="3812"/>
                    <a:pt x="2811" y="3812"/>
                  </a:cubicBezTo>
                  <a:lnTo>
                    <a:pt x="9145" y="3812"/>
                  </a:lnTo>
                  <a:cubicBezTo>
                    <a:pt x="9157" y="3810"/>
                    <a:pt x="9170" y="3810"/>
                    <a:pt x="9182" y="3810"/>
                  </a:cubicBezTo>
                  <a:close/>
                  <a:moveTo>
                    <a:pt x="7306" y="0"/>
                  </a:moveTo>
                  <a:cubicBezTo>
                    <a:pt x="7285" y="0"/>
                    <a:pt x="7262" y="1"/>
                    <a:pt x="7240" y="2"/>
                  </a:cubicBezTo>
                  <a:lnTo>
                    <a:pt x="4097" y="2"/>
                  </a:lnTo>
                  <a:cubicBezTo>
                    <a:pt x="3715" y="49"/>
                    <a:pt x="3715" y="597"/>
                    <a:pt x="4097" y="645"/>
                  </a:cubicBezTo>
                  <a:lnTo>
                    <a:pt x="7240" y="645"/>
                  </a:lnTo>
                  <a:cubicBezTo>
                    <a:pt x="7255" y="643"/>
                    <a:pt x="7269" y="643"/>
                    <a:pt x="7282" y="643"/>
                  </a:cubicBezTo>
                  <a:cubicBezTo>
                    <a:pt x="7678" y="643"/>
                    <a:pt x="7678" y="1266"/>
                    <a:pt x="7282" y="1266"/>
                  </a:cubicBezTo>
                  <a:cubicBezTo>
                    <a:pt x="7269" y="1266"/>
                    <a:pt x="7255" y="1266"/>
                    <a:pt x="7240" y="1264"/>
                  </a:cubicBezTo>
                  <a:lnTo>
                    <a:pt x="5978" y="1264"/>
                  </a:lnTo>
                  <a:cubicBezTo>
                    <a:pt x="5454" y="1264"/>
                    <a:pt x="5025" y="1693"/>
                    <a:pt x="5025" y="2217"/>
                  </a:cubicBezTo>
                  <a:lnTo>
                    <a:pt x="5025" y="2526"/>
                  </a:lnTo>
                  <a:lnTo>
                    <a:pt x="953" y="2526"/>
                  </a:lnTo>
                  <a:cubicBezTo>
                    <a:pt x="429" y="2526"/>
                    <a:pt x="0" y="2931"/>
                    <a:pt x="0" y="3455"/>
                  </a:cubicBezTo>
                  <a:lnTo>
                    <a:pt x="0" y="9790"/>
                  </a:lnTo>
                  <a:cubicBezTo>
                    <a:pt x="0" y="10313"/>
                    <a:pt x="429" y="10742"/>
                    <a:pt x="953" y="10742"/>
                  </a:cubicBezTo>
                  <a:lnTo>
                    <a:pt x="9788" y="10742"/>
                  </a:lnTo>
                  <a:cubicBezTo>
                    <a:pt x="10312" y="10718"/>
                    <a:pt x="10717" y="10313"/>
                    <a:pt x="10717" y="9790"/>
                  </a:cubicBezTo>
                  <a:lnTo>
                    <a:pt x="10717" y="3455"/>
                  </a:lnTo>
                  <a:cubicBezTo>
                    <a:pt x="10717" y="2945"/>
                    <a:pt x="10311" y="2525"/>
                    <a:pt x="9806" y="2525"/>
                  </a:cubicBezTo>
                  <a:cubicBezTo>
                    <a:pt x="9792" y="2525"/>
                    <a:pt x="9778" y="2526"/>
                    <a:pt x="9764" y="2526"/>
                  </a:cubicBezTo>
                  <a:lnTo>
                    <a:pt x="5668" y="2526"/>
                  </a:lnTo>
                  <a:lnTo>
                    <a:pt x="5668" y="2217"/>
                  </a:lnTo>
                  <a:cubicBezTo>
                    <a:pt x="5668" y="2026"/>
                    <a:pt x="5811" y="1883"/>
                    <a:pt x="5978" y="1883"/>
                  </a:cubicBezTo>
                  <a:lnTo>
                    <a:pt x="7240" y="1883"/>
                  </a:lnTo>
                  <a:cubicBezTo>
                    <a:pt x="7270" y="1885"/>
                    <a:pt x="7299" y="1886"/>
                    <a:pt x="7327" y="1886"/>
                  </a:cubicBezTo>
                  <a:cubicBezTo>
                    <a:pt x="8528" y="1886"/>
                    <a:pt x="8521" y="0"/>
                    <a:pt x="73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83"/>
            <p:cNvSpPr/>
            <p:nvPr/>
          </p:nvSpPr>
          <p:spPr>
            <a:xfrm>
              <a:off x="1714025" y="3331100"/>
              <a:ext cx="142900" cy="110750"/>
            </a:xfrm>
            <a:custGeom>
              <a:rect b="b" l="l" r="r" t="t"/>
              <a:pathLst>
                <a:path extrusionOk="0" h="4430" w="5716">
                  <a:moveTo>
                    <a:pt x="0" y="0"/>
                  </a:moveTo>
                  <a:lnTo>
                    <a:pt x="0" y="4430"/>
                  </a:lnTo>
                  <a:lnTo>
                    <a:pt x="5716" y="4430"/>
                  </a:lnTo>
                  <a:lnTo>
                    <a:pt x="571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1" name="Google Shape;8761;p83"/>
          <p:cNvGrpSpPr/>
          <p:nvPr/>
        </p:nvGrpSpPr>
        <p:grpSpPr>
          <a:xfrm>
            <a:off x="2523404" y="3081459"/>
            <a:ext cx="350346" cy="266989"/>
            <a:chOff x="2214125" y="3252500"/>
            <a:chExt cx="269725" cy="204825"/>
          </a:xfrm>
        </p:grpSpPr>
        <p:sp>
          <p:nvSpPr>
            <p:cNvPr id="8762" name="Google Shape;8762;p83"/>
            <p:cNvSpPr/>
            <p:nvPr/>
          </p:nvSpPr>
          <p:spPr>
            <a:xfrm>
              <a:off x="2293300" y="3291800"/>
              <a:ext cx="110775" cy="15500"/>
            </a:xfrm>
            <a:custGeom>
              <a:rect b="b" l="l" r="r" t="t"/>
              <a:pathLst>
                <a:path extrusionOk="0" h="620" w="4431">
                  <a:moveTo>
                    <a:pt x="1" y="1"/>
                  </a:moveTo>
                  <a:lnTo>
                    <a:pt x="1" y="620"/>
                  </a:lnTo>
                  <a:lnTo>
                    <a:pt x="4430" y="620"/>
                  </a:lnTo>
                  <a:lnTo>
                    <a:pt x="443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83"/>
            <p:cNvSpPr/>
            <p:nvPr/>
          </p:nvSpPr>
          <p:spPr>
            <a:xfrm>
              <a:off x="2293300" y="3354900"/>
              <a:ext cx="31575" cy="15525"/>
            </a:xfrm>
            <a:custGeom>
              <a:rect b="b" l="l" r="r" t="t"/>
              <a:pathLst>
                <a:path extrusionOk="0" h="621" w="1263">
                  <a:moveTo>
                    <a:pt x="1" y="1"/>
                  </a:moveTo>
                  <a:lnTo>
                    <a:pt x="1" y="620"/>
                  </a:lnTo>
                  <a:lnTo>
                    <a:pt x="1263" y="620"/>
                  </a:lnTo>
                  <a:lnTo>
                    <a:pt x="126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83"/>
            <p:cNvSpPr/>
            <p:nvPr/>
          </p:nvSpPr>
          <p:spPr>
            <a:xfrm>
              <a:off x="2230200" y="3252500"/>
              <a:ext cx="236975" cy="157200"/>
            </a:xfrm>
            <a:custGeom>
              <a:rect b="b" l="l" r="r" t="t"/>
              <a:pathLst>
                <a:path extrusionOk="0" h="6288" w="9479">
                  <a:moveTo>
                    <a:pt x="7276" y="951"/>
                  </a:moveTo>
                  <a:cubicBezTo>
                    <a:pt x="7427" y="951"/>
                    <a:pt x="7549" y="1086"/>
                    <a:pt x="7549" y="1263"/>
                  </a:cubicBezTo>
                  <a:lnTo>
                    <a:pt x="7549" y="2525"/>
                  </a:lnTo>
                  <a:cubicBezTo>
                    <a:pt x="7549" y="2692"/>
                    <a:pt x="7407" y="2811"/>
                    <a:pt x="7240" y="2811"/>
                  </a:cubicBezTo>
                  <a:lnTo>
                    <a:pt x="2215" y="2811"/>
                  </a:lnTo>
                  <a:cubicBezTo>
                    <a:pt x="2048" y="2811"/>
                    <a:pt x="1905" y="2692"/>
                    <a:pt x="1905" y="2525"/>
                  </a:cubicBezTo>
                  <a:lnTo>
                    <a:pt x="1905" y="1263"/>
                  </a:lnTo>
                  <a:cubicBezTo>
                    <a:pt x="1905" y="1086"/>
                    <a:pt x="2028" y="951"/>
                    <a:pt x="2179" y="951"/>
                  </a:cubicBezTo>
                  <a:cubicBezTo>
                    <a:pt x="2191" y="951"/>
                    <a:pt x="2203" y="952"/>
                    <a:pt x="2215" y="953"/>
                  </a:cubicBezTo>
                  <a:lnTo>
                    <a:pt x="7240" y="953"/>
                  </a:lnTo>
                  <a:cubicBezTo>
                    <a:pt x="7252" y="952"/>
                    <a:pt x="7264" y="951"/>
                    <a:pt x="7276" y="951"/>
                  </a:cubicBezTo>
                  <a:close/>
                  <a:moveTo>
                    <a:pt x="7282" y="3452"/>
                  </a:moveTo>
                  <a:cubicBezTo>
                    <a:pt x="7678" y="3452"/>
                    <a:pt x="7678" y="4075"/>
                    <a:pt x="7282" y="4075"/>
                  </a:cubicBezTo>
                  <a:cubicBezTo>
                    <a:pt x="7269" y="4075"/>
                    <a:pt x="7254" y="4075"/>
                    <a:pt x="7240" y="4073"/>
                  </a:cubicBezTo>
                  <a:lnTo>
                    <a:pt x="5359" y="4073"/>
                  </a:lnTo>
                  <a:cubicBezTo>
                    <a:pt x="5343" y="4075"/>
                    <a:pt x="5328" y="4075"/>
                    <a:pt x="5314" y="4075"/>
                  </a:cubicBezTo>
                  <a:cubicBezTo>
                    <a:pt x="4897" y="4075"/>
                    <a:pt x="4897" y="3452"/>
                    <a:pt x="5314" y="3452"/>
                  </a:cubicBezTo>
                  <a:cubicBezTo>
                    <a:pt x="5328" y="3452"/>
                    <a:pt x="5343" y="3452"/>
                    <a:pt x="5359" y="3454"/>
                  </a:cubicBezTo>
                  <a:lnTo>
                    <a:pt x="7240" y="3454"/>
                  </a:lnTo>
                  <a:cubicBezTo>
                    <a:pt x="7254" y="3452"/>
                    <a:pt x="7269" y="3452"/>
                    <a:pt x="7282" y="3452"/>
                  </a:cubicBezTo>
                  <a:close/>
                  <a:moveTo>
                    <a:pt x="4096" y="3454"/>
                  </a:moveTo>
                  <a:cubicBezTo>
                    <a:pt x="4263" y="3454"/>
                    <a:pt x="4406" y="3597"/>
                    <a:pt x="4406" y="3764"/>
                  </a:cubicBezTo>
                  <a:lnTo>
                    <a:pt x="4406" y="5026"/>
                  </a:lnTo>
                  <a:cubicBezTo>
                    <a:pt x="4406" y="5192"/>
                    <a:pt x="4263" y="5335"/>
                    <a:pt x="4096" y="5335"/>
                  </a:cubicBezTo>
                  <a:lnTo>
                    <a:pt x="2215" y="5335"/>
                  </a:lnTo>
                  <a:cubicBezTo>
                    <a:pt x="2048" y="5335"/>
                    <a:pt x="1905" y="5192"/>
                    <a:pt x="1905" y="5026"/>
                  </a:cubicBezTo>
                  <a:lnTo>
                    <a:pt x="1905" y="3764"/>
                  </a:lnTo>
                  <a:cubicBezTo>
                    <a:pt x="1905" y="3597"/>
                    <a:pt x="2048" y="3454"/>
                    <a:pt x="2215" y="3454"/>
                  </a:cubicBezTo>
                  <a:close/>
                  <a:moveTo>
                    <a:pt x="7282" y="4714"/>
                  </a:moveTo>
                  <a:cubicBezTo>
                    <a:pt x="7678" y="4714"/>
                    <a:pt x="7678" y="5338"/>
                    <a:pt x="7282" y="5338"/>
                  </a:cubicBezTo>
                  <a:cubicBezTo>
                    <a:pt x="7269" y="5338"/>
                    <a:pt x="7254" y="5337"/>
                    <a:pt x="7240" y="5335"/>
                  </a:cubicBezTo>
                  <a:lnTo>
                    <a:pt x="5359" y="5335"/>
                  </a:lnTo>
                  <a:cubicBezTo>
                    <a:pt x="5343" y="5337"/>
                    <a:pt x="5328" y="5338"/>
                    <a:pt x="5314" y="5338"/>
                  </a:cubicBezTo>
                  <a:cubicBezTo>
                    <a:pt x="4897" y="5338"/>
                    <a:pt x="4897" y="4714"/>
                    <a:pt x="5314" y="4714"/>
                  </a:cubicBezTo>
                  <a:cubicBezTo>
                    <a:pt x="5328" y="4714"/>
                    <a:pt x="5343" y="4715"/>
                    <a:pt x="5359" y="4716"/>
                  </a:cubicBezTo>
                  <a:lnTo>
                    <a:pt x="7240" y="4716"/>
                  </a:lnTo>
                  <a:cubicBezTo>
                    <a:pt x="7254" y="4715"/>
                    <a:pt x="7269" y="4714"/>
                    <a:pt x="7282" y="4714"/>
                  </a:cubicBezTo>
                  <a:close/>
                  <a:moveTo>
                    <a:pt x="929" y="1"/>
                  </a:moveTo>
                  <a:cubicBezTo>
                    <a:pt x="429" y="1"/>
                    <a:pt x="0" y="429"/>
                    <a:pt x="0" y="953"/>
                  </a:cubicBezTo>
                  <a:lnTo>
                    <a:pt x="0" y="6288"/>
                  </a:lnTo>
                  <a:lnTo>
                    <a:pt x="9478" y="6288"/>
                  </a:lnTo>
                  <a:lnTo>
                    <a:pt x="9478" y="953"/>
                  </a:lnTo>
                  <a:cubicBezTo>
                    <a:pt x="9455" y="429"/>
                    <a:pt x="9050" y="1"/>
                    <a:pt x="85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83"/>
            <p:cNvSpPr/>
            <p:nvPr/>
          </p:nvSpPr>
          <p:spPr>
            <a:xfrm>
              <a:off x="2214125" y="3425750"/>
              <a:ext cx="269725" cy="31575"/>
            </a:xfrm>
            <a:custGeom>
              <a:rect b="b" l="l" r="r" t="t"/>
              <a:pathLst>
                <a:path extrusionOk="0" h="1263" w="10789">
                  <a:moveTo>
                    <a:pt x="334" y="1"/>
                  </a:moveTo>
                  <a:cubicBezTo>
                    <a:pt x="215" y="1"/>
                    <a:pt x="119" y="48"/>
                    <a:pt x="72" y="144"/>
                  </a:cubicBezTo>
                  <a:cubicBezTo>
                    <a:pt x="0" y="215"/>
                    <a:pt x="0" y="334"/>
                    <a:pt x="24" y="429"/>
                  </a:cubicBezTo>
                  <a:cubicBezTo>
                    <a:pt x="143" y="691"/>
                    <a:pt x="286" y="930"/>
                    <a:pt x="477" y="1144"/>
                  </a:cubicBezTo>
                  <a:cubicBezTo>
                    <a:pt x="548" y="1215"/>
                    <a:pt x="619" y="1263"/>
                    <a:pt x="715" y="1263"/>
                  </a:cubicBezTo>
                  <a:lnTo>
                    <a:pt x="10026" y="1263"/>
                  </a:lnTo>
                  <a:cubicBezTo>
                    <a:pt x="10121" y="1263"/>
                    <a:pt x="10217" y="1215"/>
                    <a:pt x="10264" y="1144"/>
                  </a:cubicBezTo>
                  <a:cubicBezTo>
                    <a:pt x="10455" y="930"/>
                    <a:pt x="10622" y="691"/>
                    <a:pt x="10717" y="429"/>
                  </a:cubicBezTo>
                  <a:cubicBezTo>
                    <a:pt x="10788" y="215"/>
                    <a:pt x="10645" y="1"/>
                    <a:pt x="10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6" name="Google Shape;8766;p83"/>
          <p:cNvGrpSpPr/>
          <p:nvPr/>
        </p:nvGrpSpPr>
        <p:grpSpPr>
          <a:xfrm>
            <a:off x="3275045" y="3050436"/>
            <a:ext cx="348040" cy="328352"/>
            <a:chOff x="2792800" y="3228700"/>
            <a:chExt cx="267950" cy="251900"/>
          </a:xfrm>
        </p:grpSpPr>
        <p:sp>
          <p:nvSpPr>
            <p:cNvPr id="8767" name="Google Shape;8767;p83"/>
            <p:cNvSpPr/>
            <p:nvPr/>
          </p:nvSpPr>
          <p:spPr>
            <a:xfrm>
              <a:off x="2852950" y="3276325"/>
              <a:ext cx="128625" cy="109675"/>
            </a:xfrm>
            <a:custGeom>
              <a:rect b="b" l="l" r="r" t="t"/>
              <a:pathLst>
                <a:path extrusionOk="0" h="4387" w="5145">
                  <a:moveTo>
                    <a:pt x="2953" y="2501"/>
                  </a:moveTo>
                  <a:cubicBezTo>
                    <a:pt x="2928" y="2501"/>
                    <a:pt x="2904" y="2501"/>
                    <a:pt x="2879" y="2502"/>
                  </a:cubicBezTo>
                  <a:lnTo>
                    <a:pt x="2879" y="2502"/>
                  </a:lnTo>
                  <a:cubicBezTo>
                    <a:pt x="2906" y="2504"/>
                    <a:pt x="2933" y="2506"/>
                    <a:pt x="2961" y="2506"/>
                  </a:cubicBezTo>
                  <a:cubicBezTo>
                    <a:pt x="2986" y="2506"/>
                    <a:pt x="3012" y="2505"/>
                    <a:pt x="3038" y="2503"/>
                  </a:cubicBezTo>
                  <a:lnTo>
                    <a:pt x="3038" y="2503"/>
                  </a:lnTo>
                  <a:cubicBezTo>
                    <a:pt x="3010" y="2501"/>
                    <a:pt x="2981" y="2501"/>
                    <a:pt x="2953" y="2501"/>
                  </a:cubicBezTo>
                  <a:close/>
                  <a:moveTo>
                    <a:pt x="2953" y="620"/>
                  </a:moveTo>
                  <a:cubicBezTo>
                    <a:pt x="3787" y="620"/>
                    <a:pt x="4215" y="1644"/>
                    <a:pt x="3620" y="2239"/>
                  </a:cubicBezTo>
                  <a:cubicBezTo>
                    <a:pt x="3450" y="2402"/>
                    <a:pt x="3244" y="2486"/>
                    <a:pt x="3038" y="2503"/>
                  </a:cubicBezTo>
                  <a:lnTo>
                    <a:pt x="3038" y="2503"/>
                  </a:lnTo>
                  <a:cubicBezTo>
                    <a:pt x="3379" y="2516"/>
                    <a:pt x="3717" y="2611"/>
                    <a:pt x="4025" y="2787"/>
                  </a:cubicBezTo>
                  <a:cubicBezTo>
                    <a:pt x="4168" y="2858"/>
                    <a:pt x="4215" y="3049"/>
                    <a:pt x="4144" y="3215"/>
                  </a:cubicBezTo>
                  <a:cubicBezTo>
                    <a:pt x="4078" y="3314"/>
                    <a:pt x="3967" y="3367"/>
                    <a:pt x="3857" y="3367"/>
                  </a:cubicBezTo>
                  <a:cubicBezTo>
                    <a:pt x="3808" y="3367"/>
                    <a:pt x="3760" y="3357"/>
                    <a:pt x="3715" y="3334"/>
                  </a:cubicBezTo>
                  <a:cubicBezTo>
                    <a:pt x="3477" y="3203"/>
                    <a:pt x="3215" y="3138"/>
                    <a:pt x="2953" y="3138"/>
                  </a:cubicBezTo>
                  <a:cubicBezTo>
                    <a:pt x="2691" y="3138"/>
                    <a:pt x="2429" y="3203"/>
                    <a:pt x="2191" y="3334"/>
                  </a:cubicBezTo>
                  <a:cubicBezTo>
                    <a:pt x="2146" y="3364"/>
                    <a:pt x="2097" y="3378"/>
                    <a:pt x="2047" y="3378"/>
                  </a:cubicBezTo>
                  <a:cubicBezTo>
                    <a:pt x="1938" y="3378"/>
                    <a:pt x="1828" y="3313"/>
                    <a:pt x="1762" y="3215"/>
                  </a:cubicBezTo>
                  <a:cubicBezTo>
                    <a:pt x="1691" y="3049"/>
                    <a:pt x="1739" y="2858"/>
                    <a:pt x="1882" y="2787"/>
                  </a:cubicBezTo>
                  <a:cubicBezTo>
                    <a:pt x="2193" y="2609"/>
                    <a:pt x="2535" y="2514"/>
                    <a:pt x="2879" y="2502"/>
                  </a:cubicBezTo>
                  <a:lnTo>
                    <a:pt x="2879" y="2502"/>
                  </a:lnTo>
                  <a:cubicBezTo>
                    <a:pt x="2420" y="2464"/>
                    <a:pt x="2001" y="2106"/>
                    <a:pt x="2001" y="1572"/>
                  </a:cubicBezTo>
                  <a:cubicBezTo>
                    <a:pt x="2001" y="1048"/>
                    <a:pt x="2429" y="620"/>
                    <a:pt x="2953" y="620"/>
                  </a:cubicBezTo>
                  <a:close/>
                  <a:moveTo>
                    <a:pt x="2953" y="0"/>
                  </a:moveTo>
                  <a:cubicBezTo>
                    <a:pt x="1000" y="0"/>
                    <a:pt x="0" y="2358"/>
                    <a:pt x="1405" y="3739"/>
                  </a:cubicBezTo>
                  <a:cubicBezTo>
                    <a:pt x="1852" y="4186"/>
                    <a:pt x="2401" y="4386"/>
                    <a:pt x="2940" y="4386"/>
                  </a:cubicBezTo>
                  <a:cubicBezTo>
                    <a:pt x="4066" y="4386"/>
                    <a:pt x="5144" y="3512"/>
                    <a:pt x="5144" y="2191"/>
                  </a:cubicBezTo>
                  <a:cubicBezTo>
                    <a:pt x="5144" y="977"/>
                    <a:pt x="4168"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83"/>
            <p:cNvSpPr/>
            <p:nvPr/>
          </p:nvSpPr>
          <p:spPr>
            <a:xfrm>
              <a:off x="2792800" y="3228700"/>
              <a:ext cx="267950" cy="204225"/>
            </a:xfrm>
            <a:custGeom>
              <a:rect b="b" l="l" r="r" t="t"/>
              <a:pathLst>
                <a:path extrusionOk="0" h="8169" w="10718">
                  <a:moveTo>
                    <a:pt x="5344" y="1259"/>
                  </a:moveTo>
                  <a:cubicBezTo>
                    <a:pt x="6799" y="1259"/>
                    <a:pt x="8193" y="2389"/>
                    <a:pt x="8193" y="4096"/>
                  </a:cubicBezTo>
                  <a:cubicBezTo>
                    <a:pt x="8193" y="5644"/>
                    <a:pt x="6931" y="6906"/>
                    <a:pt x="5359" y="6930"/>
                  </a:cubicBezTo>
                  <a:cubicBezTo>
                    <a:pt x="2835" y="6930"/>
                    <a:pt x="1573" y="3882"/>
                    <a:pt x="3359" y="2096"/>
                  </a:cubicBezTo>
                  <a:cubicBezTo>
                    <a:pt x="3937" y="1518"/>
                    <a:pt x="4647" y="1259"/>
                    <a:pt x="5344" y="1259"/>
                  </a:cubicBezTo>
                  <a:close/>
                  <a:moveTo>
                    <a:pt x="930" y="0"/>
                  </a:moveTo>
                  <a:cubicBezTo>
                    <a:pt x="406" y="0"/>
                    <a:pt x="1" y="429"/>
                    <a:pt x="1" y="953"/>
                  </a:cubicBezTo>
                  <a:lnTo>
                    <a:pt x="1" y="7240"/>
                  </a:lnTo>
                  <a:cubicBezTo>
                    <a:pt x="1" y="7764"/>
                    <a:pt x="430" y="8169"/>
                    <a:pt x="930" y="8169"/>
                  </a:cubicBezTo>
                  <a:lnTo>
                    <a:pt x="9789" y="8169"/>
                  </a:lnTo>
                  <a:cubicBezTo>
                    <a:pt x="10289" y="8169"/>
                    <a:pt x="10717" y="7764"/>
                    <a:pt x="10717" y="7240"/>
                  </a:cubicBezTo>
                  <a:lnTo>
                    <a:pt x="10717" y="953"/>
                  </a:lnTo>
                  <a:cubicBezTo>
                    <a:pt x="10717" y="429"/>
                    <a:pt x="10289" y="0"/>
                    <a:pt x="97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83"/>
            <p:cNvSpPr/>
            <p:nvPr/>
          </p:nvSpPr>
          <p:spPr>
            <a:xfrm>
              <a:off x="2919025" y="3307275"/>
              <a:ext cx="15500" cy="16100"/>
            </a:xfrm>
            <a:custGeom>
              <a:rect b="b" l="l" r="r" t="t"/>
              <a:pathLst>
                <a:path extrusionOk="0" h="644" w="620">
                  <a:moveTo>
                    <a:pt x="310" y="1"/>
                  </a:moveTo>
                  <a:cubicBezTo>
                    <a:pt x="144" y="1"/>
                    <a:pt x="1" y="144"/>
                    <a:pt x="1" y="334"/>
                  </a:cubicBezTo>
                  <a:cubicBezTo>
                    <a:pt x="1" y="501"/>
                    <a:pt x="144" y="644"/>
                    <a:pt x="310" y="644"/>
                  </a:cubicBezTo>
                  <a:cubicBezTo>
                    <a:pt x="477" y="644"/>
                    <a:pt x="620" y="501"/>
                    <a:pt x="620" y="334"/>
                  </a:cubicBezTo>
                  <a:cubicBezTo>
                    <a:pt x="620" y="144"/>
                    <a:pt x="477"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83"/>
            <p:cNvSpPr/>
            <p:nvPr/>
          </p:nvSpPr>
          <p:spPr>
            <a:xfrm>
              <a:off x="2852700" y="3448975"/>
              <a:ext cx="148175" cy="31625"/>
            </a:xfrm>
            <a:custGeom>
              <a:rect b="b" l="l" r="r" t="t"/>
              <a:pathLst>
                <a:path extrusionOk="0" h="1265" w="5927">
                  <a:moveTo>
                    <a:pt x="1820" y="1"/>
                  </a:moveTo>
                  <a:cubicBezTo>
                    <a:pt x="1749" y="215"/>
                    <a:pt x="1630" y="429"/>
                    <a:pt x="1534" y="620"/>
                  </a:cubicBezTo>
                  <a:lnTo>
                    <a:pt x="439" y="620"/>
                  </a:lnTo>
                  <a:cubicBezTo>
                    <a:pt x="425" y="618"/>
                    <a:pt x="411" y="618"/>
                    <a:pt x="398" y="618"/>
                  </a:cubicBezTo>
                  <a:cubicBezTo>
                    <a:pt x="0" y="618"/>
                    <a:pt x="0" y="1265"/>
                    <a:pt x="398" y="1265"/>
                  </a:cubicBezTo>
                  <a:cubicBezTo>
                    <a:pt x="411" y="1265"/>
                    <a:pt x="425" y="1264"/>
                    <a:pt x="439" y="1263"/>
                  </a:cubicBezTo>
                  <a:lnTo>
                    <a:pt x="5488" y="1263"/>
                  </a:lnTo>
                  <a:cubicBezTo>
                    <a:pt x="5502" y="1264"/>
                    <a:pt x="5515" y="1265"/>
                    <a:pt x="5529" y="1265"/>
                  </a:cubicBezTo>
                  <a:cubicBezTo>
                    <a:pt x="5926" y="1265"/>
                    <a:pt x="5926" y="618"/>
                    <a:pt x="5529" y="618"/>
                  </a:cubicBezTo>
                  <a:cubicBezTo>
                    <a:pt x="5515" y="618"/>
                    <a:pt x="5502" y="618"/>
                    <a:pt x="5488" y="620"/>
                  </a:cubicBezTo>
                  <a:lnTo>
                    <a:pt x="4392" y="620"/>
                  </a:lnTo>
                  <a:cubicBezTo>
                    <a:pt x="4273" y="429"/>
                    <a:pt x="4178" y="215"/>
                    <a:pt x="41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1" name="Google Shape;8771;p83"/>
          <p:cNvGrpSpPr/>
          <p:nvPr/>
        </p:nvGrpSpPr>
        <p:grpSpPr>
          <a:xfrm>
            <a:off x="4025939" y="3050436"/>
            <a:ext cx="348820" cy="328286"/>
            <a:chOff x="3370900" y="3228700"/>
            <a:chExt cx="268550" cy="251850"/>
          </a:xfrm>
        </p:grpSpPr>
        <p:sp>
          <p:nvSpPr>
            <p:cNvPr id="8772" name="Google Shape;8772;p83"/>
            <p:cNvSpPr/>
            <p:nvPr/>
          </p:nvSpPr>
          <p:spPr>
            <a:xfrm>
              <a:off x="3481650" y="3370400"/>
              <a:ext cx="47050" cy="15500"/>
            </a:xfrm>
            <a:custGeom>
              <a:rect b="b" l="l" r="r" t="t"/>
              <a:pathLst>
                <a:path extrusionOk="0" h="620" w="1882">
                  <a:moveTo>
                    <a:pt x="0" y="0"/>
                  </a:moveTo>
                  <a:lnTo>
                    <a:pt x="0" y="619"/>
                  </a:lnTo>
                  <a:lnTo>
                    <a:pt x="1882" y="619"/>
                  </a:lnTo>
                  <a:lnTo>
                    <a:pt x="188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83"/>
            <p:cNvSpPr/>
            <p:nvPr/>
          </p:nvSpPr>
          <p:spPr>
            <a:xfrm>
              <a:off x="3497125" y="3401950"/>
              <a:ext cx="15500" cy="28000"/>
            </a:xfrm>
            <a:custGeom>
              <a:rect b="b" l="l" r="r" t="t"/>
              <a:pathLst>
                <a:path extrusionOk="0" h="1120" w="620">
                  <a:moveTo>
                    <a:pt x="0" y="0"/>
                  </a:moveTo>
                  <a:lnTo>
                    <a:pt x="0" y="810"/>
                  </a:lnTo>
                  <a:lnTo>
                    <a:pt x="334" y="1120"/>
                  </a:lnTo>
                  <a:lnTo>
                    <a:pt x="620" y="810"/>
                  </a:lnTo>
                  <a:lnTo>
                    <a:pt x="62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83"/>
            <p:cNvSpPr/>
            <p:nvPr/>
          </p:nvSpPr>
          <p:spPr>
            <a:xfrm>
              <a:off x="3370900" y="3228700"/>
              <a:ext cx="268550" cy="139925"/>
            </a:xfrm>
            <a:custGeom>
              <a:rect b="b" l="l" r="r" t="t"/>
              <a:pathLst>
                <a:path extrusionOk="0" h="5597" w="10742">
                  <a:moveTo>
                    <a:pt x="3478" y="0"/>
                  </a:moveTo>
                  <a:cubicBezTo>
                    <a:pt x="3311" y="0"/>
                    <a:pt x="3168" y="143"/>
                    <a:pt x="3168" y="334"/>
                  </a:cubicBezTo>
                  <a:lnTo>
                    <a:pt x="3168" y="1905"/>
                  </a:lnTo>
                  <a:lnTo>
                    <a:pt x="310" y="1905"/>
                  </a:lnTo>
                  <a:cubicBezTo>
                    <a:pt x="298" y="1904"/>
                    <a:pt x="286" y="1903"/>
                    <a:pt x="274" y="1903"/>
                  </a:cubicBezTo>
                  <a:cubicBezTo>
                    <a:pt x="124" y="1903"/>
                    <a:pt x="1" y="2038"/>
                    <a:pt x="1" y="2215"/>
                  </a:cubicBezTo>
                  <a:lnTo>
                    <a:pt x="1" y="4692"/>
                  </a:lnTo>
                  <a:cubicBezTo>
                    <a:pt x="1" y="4835"/>
                    <a:pt x="96" y="4954"/>
                    <a:pt x="239" y="5001"/>
                  </a:cubicBezTo>
                  <a:cubicBezTo>
                    <a:pt x="1406" y="5287"/>
                    <a:pt x="2597" y="5478"/>
                    <a:pt x="3787" y="5597"/>
                  </a:cubicBezTo>
                  <a:lnTo>
                    <a:pt x="3787" y="5358"/>
                  </a:lnTo>
                  <a:cubicBezTo>
                    <a:pt x="3787" y="5168"/>
                    <a:pt x="3930" y="5025"/>
                    <a:pt x="4097" y="5025"/>
                  </a:cubicBezTo>
                  <a:lnTo>
                    <a:pt x="4407" y="5025"/>
                  </a:lnTo>
                  <a:lnTo>
                    <a:pt x="4407" y="1905"/>
                  </a:lnTo>
                  <a:lnTo>
                    <a:pt x="3787" y="1905"/>
                  </a:lnTo>
                  <a:lnTo>
                    <a:pt x="3787" y="643"/>
                  </a:lnTo>
                  <a:lnTo>
                    <a:pt x="6931" y="643"/>
                  </a:lnTo>
                  <a:lnTo>
                    <a:pt x="6931" y="1905"/>
                  </a:lnTo>
                  <a:lnTo>
                    <a:pt x="6312" y="1905"/>
                  </a:lnTo>
                  <a:lnTo>
                    <a:pt x="6312" y="5049"/>
                  </a:lnTo>
                  <a:lnTo>
                    <a:pt x="6621" y="5049"/>
                  </a:lnTo>
                  <a:cubicBezTo>
                    <a:pt x="6633" y="5047"/>
                    <a:pt x="6646" y="5046"/>
                    <a:pt x="6658" y="5046"/>
                  </a:cubicBezTo>
                  <a:cubicBezTo>
                    <a:pt x="6808" y="5046"/>
                    <a:pt x="6931" y="5182"/>
                    <a:pt x="6931" y="5358"/>
                  </a:cubicBezTo>
                  <a:lnTo>
                    <a:pt x="6931" y="5597"/>
                  </a:lnTo>
                  <a:cubicBezTo>
                    <a:pt x="8122" y="5478"/>
                    <a:pt x="9312" y="5287"/>
                    <a:pt x="10479" y="5001"/>
                  </a:cubicBezTo>
                  <a:cubicBezTo>
                    <a:pt x="10622" y="4954"/>
                    <a:pt x="10717" y="4835"/>
                    <a:pt x="10741" y="4692"/>
                  </a:cubicBezTo>
                  <a:lnTo>
                    <a:pt x="10741" y="2215"/>
                  </a:lnTo>
                  <a:cubicBezTo>
                    <a:pt x="10717" y="2024"/>
                    <a:pt x="10598" y="1905"/>
                    <a:pt x="10408" y="1905"/>
                  </a:cubicBezTo>
                  <a:lnTo>
                    <a:pt x="7574" y="1905"/>
                  </a:lnTo>
                  <a:lnTo>
                    <a:pt x="7574" y="334"/>
                  </a:lnTo>
                  <a:cubicBezTo>
                    <a:pt x="7574" y="143"/>
                    <a:pt x="7431" y="0"/>
                    <a:pt x="72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83"/>
            <p:cNvSpPr/>
            <p:nvPr/>
          </p:nvSpPr>
          <p:spPr>
            <a:xfrm>
              <a:off x="3497125" y="3276325"/>
              <a:ext cx="15500" cy="78600"/>
            </a:xfrm>
            <a:custGeom>
              <a:rect b="b" l="l" r="r" t="t"/>
              <a:pathLst>
                <a:path extrusionOk="0" h="3144" w="620">
                  <a:moveTo>
                    <a:pt x="0" y="0"/>
                  </a:moveTo>
                  <a:lnTo>
                    <a:pt x="0" y="3144"/>
                  </a:lnTo>
                  <a:lnTo>
                    <a:pt x="620" y="3144"/>
                  </a:lnTo>
                  <a:lnTo>
                    <a:pt x="62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83"/>
            <p:cNvSpPr/>
            <p:nvPr/>
          </p:nvSpPr>
          <p:spPr>
            <a:xfrm>
              <a:off x="3386400" y="3372175"/>
              <a:ext cx="236975" cy="108375"/>
            </a:xfrm>
            <a:custGeom>
              <a:rect b="b" l="l" r="r" t="t"/>
              <a:pathLst>
                <a:path extrusionOk="0" h="4335" w="9479">
                  <a:moveTo>
                    <a:pt x="0" y="1"/>
                  </a:moveTo>
                  <a:lnTo>
                    <a:pt x="0" y="4001"/>
                  </a:lnTo>
                  <a:cubicBezTo>
                    <a:pt x="0" y="4192"/>
                    <a:pt x="143" y="4311"/>
                    <a:pt x="333" y="4335"/>
                  </a:cubicBezTo>
                  <a:lnTo>
                    <a:pt x="9169" y="4335"/>
                  </a:lnTo>
                  <a:cubicBezTo>
                    <a:pt x="9335" y="4311"/>
                    <a:pt x="9478" y="4192"/>
                    <a:pt x="9478" y="4001"/>
                  </a:cubicBezTo>
                  <a:lnTo>
                    <a:pt x="9478" y="1"/>
                  </a:lnTo>
                  <a:cubicBezTo>
                    <a:pt x="8430" y="239"/>
                    <a:pt x="7382" y="382"/>
                    <a:pt x="6311" y="501"/>
                  </a:cubicBezTo>
                  <a:lnTo>
                    <a:pt x="6311" y="882"/>
                  </a:lnTo>
                  <a:cubicBezTo>
                    <a:pt x="6311" y="1048"/>
                    <a:pt x="6168" y="1191"/>
                    <a:pt x="6001" y="1191"/>
                  </a:cubicBezTo>
                  <a:lnTo>
                    <a:pt x="5692" y="1191"/>
                  </a:lnTo>
                  <a:lnTo>
                    <a:pt x="5692" y="2144"/>
                  </a:lnTo>
                  <a:cubicBezTo>
                    <a:pt x="5692" y="2215"/>
                    <a:pt x="5668" y="2287"/>
                    <a:pt x="5596" y="2358"/>
                  </a:cubicBezTo>
                  <a:lnTo>
                    <a:pt x="4977" y="2977"/>
                  </a:lnTo>
                  <a:cubicBezTo>
                    <a:pt x="4906" y="3037"/>
                    <a:pt x="4822" y="3067"/>
                    <a:pt x="4742" y="3067"/>
                  </a:cubicBezTo>
                  <a:cubicBezTo>
                    <a:pt x="4662" y="3067"/>
                    <a:pt x="4584" y="3037"/>
                    <a:pt x="4525" y="2977"/>
                  </a:cubicBezTo>
                  <a:lnTo>
                    <a:pt x="3882" y="2358"/>
                  </a:lnTo>
                  <a:cubicBezTo>
                    <a:pt x="3834" y="2287"/>
                    <a:pt x="3810" y="2215"/>
                    <a:pt x="3810" y="2144"/>
                  </a:cubicBezTo>
                  <a:lnTo>
                    <a:pt x="3810" y="1191"/>
                  </a:lnTo>
                  <a:lnTo>
                    <a:pt x="3477" y="1191"/>
                  </a:lnTo>
                  <a:cubicBezTo>
                    <a:pt x="3310" y="1191"/>
                    <a:pt x="3167" y="1048"/>
                    <a:pt x="3167" y="882"/>
                  </a:cubicBezTo>
                  <a:lnTo>
                    <a:pt x="3167" y="501"/>
                  </a:lnTo>
                  <a:cubicBezTo>
                    <a:pt x="2119" y="382"/>
                    <a:pt x="1048" y="239"/>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7" name="Google Shape;8777;p83"/>
          <p:cNvGrpSpPr/>
          <p:nvPr/>
        </p:nvGrpSpPr>
        <p:grpSpPr>
          <a:xfrm>
            <a:off x="4776833" y="3040301"/>
            <a:ext cx="350346" cy="350055"/>
            <a:chOff x="3949000" y="3220925"/>
            <a:chExt cx="269725" cy="268550"/>
          </a:xfrm>
        </p:grpSpPr>
        <p:sp>
          <p:nvSpPr>
            <p:cNvPr id="8778" name="Google Shape;8778;p83"/>
            <p:cNvSpPr/>
            <p:nvPr/>
          </p:nvSpPr>
          <p:spPr>
            <a:xfrm>
              <a:off x="4027175" y="3362650"/>
              <a:ext cx="191550" cy="126825"/>
            </a:xfrm>
            <a:custGeom>
              <a:rect b="b" l="l" r="r" t="t"/>
              <a:pathLst>
                <a:path extrusionOk="0" h="5073" w="7662">
                  <a:moveTo>
                    <a:pt x="2935" y="1874"/>
                  </a:moveTo>
                  <a:cubicBezTo>
                    <a:pt x="3097" y="1874"/>
                    <a:pt x="3256" y="2001"/>
                    <a:pt x="3256" y="2191"/>
                  </a:cubicBezTo>
                  <a:cubicBezTo>
                    <a:pt x="3256" y="2358"/>
                    <a:pt x="3113" y="2501"/>
                    <a:pt x="2946" y="2501"/>
                  </a:cubicBezTo>
                  <a:cubicBezTo>
                    <a:pt x="2661" y="2501"/>
                    <a:pt x="2518" y="2168"/>
                    <a:pt x="2708" y="1977"/>
                  </a:cubicBezTo>
                  <a:cubicBezTo>
                    <a:pt x="2772" y="1906"/>
                    <a:pt x="2854" y="1874"/>
                    <a:pt x="2935" y="1874"/>
                  </a:cubicBezTo>
                  <a:close/>
                  <a:moveTo>
                    <a:pt x="4197" y="1874"/>
                  </a:moveTo>
                  <a:cubicBezTo>
                    <a:pt x="4359" y="1874"/>
                    <a:pt x="4518" y="2001"/>
                    <a:pt x="4518" y="2191"/>
                  </a:cubicBezTo>
                  <a:cubicBezTo>
                    <a:pt x="4518" y="2358"/>
                    <a:pt x="4375" y="2501"/>
                    <a:pt x="4185" y="2501"/>
                  </a:cubicBezTo>
                  <a:cubicBezTo>
                    <a:pt x="3899" y="2501"/>
                    <a:pt x="3780" y="2168"/>
                    <a:pt x="3970" y="1977"/>
                  </a:cubicBezTo>
                  <a:cubicBezTo>
                    <a:pt x="4034" y="1906"/>
                    <a:pt x="4116" y="1874"/>
                    <a:pt x="4197" y="1874"/>
                  </a:cubicBezTo>
                  <a:close/>
                  <a:moveTo>
                    <a:pt x="5435" y="1874"/>
                  </a:moveTo>
                  <a:cubicBezTo>
                    <a:pt x="5598" y="1874"/>
                    <a:pt x="5756" y="2001"/>
                    <a:pt x="5756" y="2191"/>
                  </a:cubicBezTo>
                  <a:cubicBezTo>
                    <a:pt x="5756" y="2358"/>
                    <a:pt x="5614" y="2501"/>
                    <a:pt x="5447" y="2501"/>
                  </a:cubicBezTo>
                  <a:cubicBezTo>
                    <a:pt x="5437" y="2502"/>
                    <a:pt x="5428" y="2502"/>
                    <a:pt x="5418" y="2502"/>
                  </a:cubicBezTo>
                  <a:cubicBezTo>
                    <a:pt x="5152" y="2502"/>
                    <a:pt x="5025" y="2184"/>
                    <a:pt x="5209" y="1977"/>
                  </a:cubicBezTo>
                  <a:cubicBezTo>
                    <a:pt x="5272" y="1906"/>
                    <a:pt x="5354" y="1874"/>
                    <a:pt x="5435" y="1874"/>
                  </a:cubicBezTo>
                  <a:close/>
                  <a:moveTo>
                    <a:pt x="2917" y="0"/>
                  </a:moveTo>
                  <a:cubicBezTo>
                    <a:pt x="984" y="0"/>
                    <a:pt x="0" y="2341"/>
                    <a:pt x="1375" y="3716"/>
                  </a:cubicBezTo>
                  <a:lnTo>
                    <a:pt x="1375" y="4740"/>
                  </a:lnTo>
                  <a:cubicBezTo>
                    <a:pt x="1351" y="4859"/>
                    <a:pt x="1446" y="4978"/>
                    <a:pt x="1565" y="5049"/>
                  </a:cubicBezTo>
                  <a:cubicBezTo>
                    <a:pt x="1605" y="5065"/>
                    <a:pt x="1645" y="5073"/>
                    <a:pt x="1683" y="5073"/>
                  </a:cubicBezTo>
                  <a:cubicBezTo>
                    <a:pt x="1761" y="5073"/>
                    <a:pt x="1835" y="5041"/>
                    <a:pt x="1899" y="4978"/>
                  </a:cubicBezTo>
                  <a:lnTo>
                    <a:pt x="2494" y="4382"/>
                  </a:lnTo>
                  <a:cubicBezTo>
                    <a:pt x="2637" y="4406"/>
                    <a:pt x="2780" y="4406"/>
                    <a:pt x="2946" y="4406"/>
                  </a:cubicBezTo>
                  <a:lnTo>
                    <a:pt x="5447" y="4406"/>
                  </a:lnTo>
                  <a:cubicBezTo>
                    <a:pt x="6661" y="4406"/>
                    <a:pt x="7662" y="3430"/>
                    <a:pt x="7662" y="2215"/>
                  </a:cubicBezTo>
                  <a:cubicBezTo>
                    <a:pt x="7662" y="1001"/>
                    <a:pt x="6661" y="0"/>
                    <a:pt x="5447" y="0"/>
                  </a:cubicBezTo>
                  <a:lnTo>
                    <a:pt x="2946" y="0"/>
                  </a:lnTo>
                  <a:cubicBezTo>
                    <a:pt x="2937" y="0"/>
                    <a:pt x="2927"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83"/>
            <p:cNvSpPr/>
            <p:nvPr/>
          </p:nvSpPr>
          <p:spPr>
            <a:xfrm>
              <a:off x="3949000" y="3220925"/>
              <a:ext cx="193525" cy="125900"/>
            </a:xfrm>
            <a:custGeom>
              <a:rect b="b" l="l" r="r" t="t"/>
              <a:pathLst>
                <a:path extrusionOk="0" h="5036" w="7741">
                  <a:moveTo>
                    <a:pt x="2287" y="1883"/>
                  </a:moveTo>
                  <a:cubicBezTo>
                    <a:pt x="2573" y="1883"/>
                    <a:pt x="2716" y="2240"/>
                    <a:pt x="2501" y="2431"/>
                  </a:cubicBezTo>
                  <a:cubicBezTo>
                    <a:pt x="2441" y="2491"/>
                    <a:pt x="2365" y="2518"/>
                    <a:pt x="2291" y="2518"/>
                  </a:cubicBezTo>
                  <a:cubicBezTo>
                    <a:pt x="2132" y="2518"/>
                    <a:pt x="1977" y="2395"/>
                    <a:pt x="1977" y="2216"/>
                  </a:cubicBezTo>
                  <a:cubicBezTo>
                    <a:pt x="1977" y="2026"/>
                    <a:pt x="2120" y="1883"/>
                    <a:pt x="2287" y="1883"/>
                  </a:cubicBezTo>
                  <a:close/>
                  <a:moveTo>
                    <a:pt x="3549" y="1883"/>
                  </a:moveTo>
                  <a:cubicBezTo>
                    <a:pt x="3835" y="1883"/>
                    <a:pt x="3978" y="2216"/>
                    <a:pt x="3763" y="2431"/>
                  </a:cubicBezTo>
                  <a:cubicBezTo>
                    <a:pt x="3703" y="2491"/>
                    <a:pt x="3628" y="2518"/>
                    <a:pt x="3553" y="2518"/>
                  </a:cubicBezTo>
                  <a:cubicBezTo>
                    <a:pt x="3394" y="2518"/>
                    <a:pt x="3239" y="2395"/>
                    <a:pt x="3239" y="2216"/>
                  </a:cubicBezTo>
                  <a:cubicBezTo>
                    <a:pt x="3239" y="2026"/>
                    <a:pt x="3382" y="1883"/>
                    <a:pt x="3549" y="1883"/>
                  </a:cubicBezTo>
                  <a:close/>
                  <a:moveTo>
                    <a:pt x="4811" y="1883"/>
                  </a:moveTo>
                  <a:cubicBezTo>
                    <a:pt x="5097" y="1883"/>
                    <a:pt x="5216" y="2240"/>
                    <a:pt x="5026" y="2431"/>
                  </a:cubicBezTo>
                  <a:cubicBezTo>
                    <a:pt x="4965" y="2491"/>
                    <a:pt x="4890" y="2518"/>
                    <a:pt x="4816" y="2518"/>
                  </a:cubicBezTo>
                  <a:cubicBezTo>
                    <a:pt x="4657" y="2518"/>
                    <a:pt x="4502" y="2395"/>
                    <a:pt x="4502" y="2216"/>
                  </a:cubicBezTo>
                  <a:cubicBezTo>
                    <a:pt x="4478" y="2026"/>
                    <a:pt x="4621" y="1883"/>
                    <a:pt x="4811" y="1883"/>
                  </a:cubicBezTo>
                  <a:close/>
                  <a:moveTo>
                    <a:pt x="2202" y="0"/>
                  </a:moveTo>
                  <a:cubicBezTo>
                    <a:pt x="1001" y="0"/>
                    <a:pt x="1" y="983"/>
                    <a:pt x="1" y="2193"/>
                  </a:cubicBezTo>
                  <a:cubicBezTo>
                    <a:pt x="1" y="3426"/>
                    <a:pt x="1001" y="4409"/>
                    <a:pt x="2202" y="4409"/>
                  </a:cubicBezTo>
                  <a:cubicBezTo>
                    <a:pt x="2230" y="4409"/>
                    <a:pt x="2258" y="4408"/>
                    <a:pt x="2287" y="4407"/>
                  </a:cubicBezTo>
                  <a:lnTo>
                    <a:pt x="4811" y="4407"/>
                  </a:lnTo>
                  <a:cubicBezTo>
                    <a:pt x="4954" y="4407"/>
                    <a:pt x="5097" y="4384"/>
                    <a:pt x="5240" y="4360"/>
                  </a:cubicBezTo>
                  <a:lnTo>
                    <a:pt x="5835" y="4955"/>
                  </a:lnTo>
                  <a:cubicBezTo>
                    <a:pt x="5907" y="5009"/>
                    <a:pt x="6005" y="5035"/>
                    <a:pt x="6100" y="5035"/>
                  </a:cubicBezTo>
                  <a:cubicBezTo>
                    <a:pt x="6131" y="5035"/>
                    <a:pt x="6163" y="5032"/>
                    <a:pt x="6192" y="5027"/>
                  </a:cubicBezTo>
                  <a:cubicBezTo>
                    <a:pt x="6312" y="4955"/>
                    <a:pt x="6383" y="4836"/>
                    <a:pt x="6383" y="4717"/>
                  </a:cubicBezTo>
                  <a:lnTo>
                    <a:pt x="6383" y="3741"/>
                  </a:lnTo>
                  <a:cubicBezTo>
                    <a:pt x="7740" y="2335"/>
                    <a:pt x="6740" y="2"/>
                    <a:pt x="4811" y="2"/>
                  </a:cubicBezTo>
                  <a:lnTo>
                    <a:pt x="2287" y="2"/>
                  </a:lnTo>
                  <a:cubicBezTo>
                    <a:pt x="2258" y="1"/>
                    <a:pt x="2230" y="0"/>
                    <a:pt x="2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0" name="Google Shape;8780;p83"/>
          <p:cNvGrpSpPr/>
          <p:nvPr/>
        </p:nvGrpSpPr>
        <p:grpSpPr>
          <a:xfrm>
            <a:off x="5530812" y="3040334"/>
            <a:ext cx="348040" cy="349273"/>
            <a:chOff x="4529475" y="3220950"/>
            <a:chExt cx="267950" cy="267950"/>
          </a:xfrm>
        </p:grpSpPr>
        <p:sp>
          <p:nvSpPr>
            <p:cNvPr id="8781" name="Google Shape;8781;p83"/>
            <p:cNvSpPr/>
            <p:nvPr/>
          </p:nvSpPr>
          <p:spPr>
            <a:xfrm>
              <a:off x="4606450" y="3284050"/>
              <a:ext cx="190975" cy="125650"/>
            </a:xfrm>
            <a:custGeom>
              <a:rect b="b" l="l" r="r" t="t"/>
              <a:pathLst>
                <a:path extrusionOk="0" h="5026" w="7639">
                  <a:moveTo>
                    <a:pt x="2922" y="1874"/>
                  </a:moveTo>
                  <a:cubicBezTo>
                    <a:pt x="3084" y="1874"/>
                    <a:pt x="3233" y="2001"/>
                    <a:pt x="3233" y="2192"/>
                  </a:cubicBezTo>
                  <a:cubicBezTo>
                    <a:pt x="3233" y="2359"/>
                    <a:pt x="3090" y="2502"/>
                    <a:pt x="2923" y="2502"/>
                  </a:cubicBezTo>
                  <a:cubicBezTo>
                    <a:pt x="2637" y="2502"/>
                    <a:pt x="2494" y="2168"/>
                    <a:pt x="2685" y="1978"/>
                  </a:cubicBezTo>
                  <a:cubicBezTo>
                    <a:pt x="2756" y="1906"/>
                    <a:pt x="2841" y="1874"/>
                    <a:pt x="2922" y="1874"/>
                  </a:cubicBezTo>
                  <a:close/>
                  <a:moveTo>
                    <a:pt x="4184" y="1874"/>
                  </a:moveTo>
                  <a:cubicBezTo>
                    <a:pt x="4347" y="1874"/>
                    <a:pt x="4495" y="2001"/>
                    <a:pt x="4495" y="2192"/>
                  </a:cubicBezTo>
                  <a:cubicBezTo>
                    <a:pt x="4495" y="2359"/>
                    <a:pt x="4352" y="2502"/>
                    <a:pt x="4185" y="2502"/>
                  </a:cubicBezTo>
                  <a:cubicBezTo>
                    <a:pt x="3899" y="2502"/>
                    <a:pt x="3757" y="2168"/>
                    <a:pt x="3947" y="1978"/>
                  </a:cubicBezTo>
                  <a:cubicBezTo>
                    <a:pt x="4019" y="1906"/>
                    <a:pt x="4103" y="1874"/>
                    <a:pt x="4184" y="1874"/>
                  </a:cubicBezTo>
                  <a:close/>
                  <a:moveTo>
                    <a:pt x="5436" y="1874"/>
                  </a:moveTo>
                  <a:cubicBezTo>
                    <a:pt x="5598" y="1874"/>
                    <a:pt x="5757" y="2001"/>
                    <a:pt x="5757" y="2192"/>
                  </a:cubicBezTo>
                  <a:cubicBezTo>
                    <a:pt x="5757" y="2359"/>
                    <a:pt x="5614" y="2502"/>
                    <a:pt x="5447" y="2502"/>
                  </a:cubicBezTo>
                  <a:cubicBezTo>
                    <a:pt x="5162" y="2502"/>
                    <a:pt x="5019" y="2168"/>
                    <a:pt x="5209" y="1978"/>
                  </a:cubicBezTo>
                  <a:cubicBezTo>
                    <a:pt x="5273" y="1906"/>
                    <a:pt x="5355" y="1874"/>
                    <a:pt x="5436" y="1874"/>
                  </a:cubicBezTo>
                  <a:close/>
                  <a:moveTo>
                    <a:pt x="2894" y="1"/>
                  </a:moveTo>
                  <a:cubicBezTo>
                    <a:pt x="961" y="1"/>
                    <a:pt x="1" y="2342"/>
                    <a:pt x="1351" y="3716"/>
                  </a:cubicBezTo>
                  <a:lnTo>
                    <a:pt x="1351" y="4716"/>
                  </a:lnTo>
                  <a:cubicBezTo>
                    <a:pt x="1351" y="4835"/>
                    <a:pt x="1423" y="4954"/>
                    <a:pt x="1542" y="5002"/>
                  </a:cubicBezTo>
                  <a:cubicBezTo>
                    <a:pt x="1582" y="5018"/>
                    <a:pt x="1624" y="5026"/>
                    <a:pt x="1665" y="5026"/>
                  </a:cubicBezTo>
                  <a:cubicBezTo>
                    <a:pt x="1748" y="5026"/>
                    <a:pt x="1828" y="4994"/>
                    <a:pt x="1875" y="4931"/>
                  </a:cubicBezTo>
                  <a:lnTo>
                    <a:pt x="2471" y="4335"/>
                  </a:lnTo>
                  <a:cubicBezTo>
                    <a:pt x="2637" y="4383"/>
                    <a:pt x="2780" y="4383"/>
                    <a:pt x="2923" y="4383"/>
                  </a:cubicBezTo>
                  <a:lnTo>
                    <a:pt x="5447" y="4383"/>
                  </a:lnTo>
                  <a:cubicBezTo>
                    <a:pt x="6662" y="4383"/>
                    <a:pt x="7638" y="3406"/>
                    <a:pt x="7638" y="2192"/>
                  </a:cubicBezTo>
                  <a:cubicBezTo>
                    <a:pt x="7638" y="977"/>
                    <a:pt x="6662" y="1"/>
                    <a:pt x="5447" y="1"/>
                  </a:cubicBezTo>
                  <a:lnTo>
                    <a:pt x="2923" y="1"/>
                  </a:lnTo>
                  <a:cubicBezTo>
                    <a:pt x="2913" y="1"/>
                    <a:pt x="2903" y="1"/>
                    <a:pt x="2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83"/>
            <p:cNvSpPr/>
            <p:nvPr/>
          </p:nvSpPr>
          <p:spPr>
            <a:xfrm>
              <a:off x="4529475" y="3220950"/>
              <a:ext cx="157800" cy="267950"/>
            </a:xfrm>
            <a:custGeom>
              <a:rect b="b" l="l" r="r" t="t"/>
              <a:pathLst>
                <a:path extrusionOk="0" h="10718" w="6312">
                  <a:moveTo>
                    <a:pt x="3197" y="1262"/>
                  </a:moveTo>
                  <a:cubicBezTo>
                    <a:pt x="3465" y="1262"/>
                    <a:pt x="3614" y="1580"/>
                    <a:pt x="3430" y="1787"/>
                  </a:cubicBezTo>
                  <a:cubicBezTo>
                    <a:pt x="3359" y="1858"/>
                    <a:pt x="3274" y="1890"/>
                    <a:pt x="3193" y="1890"/>
                  </a:cubicBezTo>
                  <a:cubicBezTo>
                    <a:pt x="3031" y="1890"/>
                    <a:pt x="2882" y="1763"/>
                    <a:pt x="2882" y="1572"/>
                  </a:cubicBezTo>
                  <a:cubicBezTo>
                    <a:pt x="2882" y="1406"/>
                    <a:pt x="3001" y="1263"/>
                    <a:pt x="3168" y="1263"/>
                  </a:cubicBezTo>
                  <a:cubicBezTo>
                    <a:pt x="3178" y="1262"/>
                    <a:pt x="3187" y="1262"/>
                    <a:pt x="3197" y="1262"/>
                  </a:cubicBezTo>
                  <a:close/>
                  <a:moveTo>
                    <a:pt x="3544" y="8810"/>
                  </a:moveTo>
                  <a:cubicBezTo>
                    <a:pt x="3940" y="8810"/>
                    <a:pt x="3940" y="9433"/>
                    <a:pt x="3544" y="9433"/>
                  </a:cubicBezTo>
                  <a:cubicBezTo>
                    <a:pt x="3530" y="9433"/>
                    <a:pt x="3516" y="9433"/>
                    <a:pt x="3502" y="9431"/>
                  </a:cubicBezTo>
                  <a:lnTo>
                    <a:pt x="2882" y="9431"/>
                  </a:lnTo>
                  <a:cubicBezTo>
                    <a:pt x="2867" y="9433"/>
                    <a:pt x="2852" y="9433"/>
                    <a:pt x="2838" y="9433"/>
                  </a:cubicBezTo>
                  <a:cubicBezTo>
                    <a:pt x="2421" y="9433"/>
                    <a:pt x="2421" y="8810"/>
                    <a:pt x="2838" y="8810"/>
                  </a:cubicBezTo>
                  <a:cubicBezTo>
                    <a:pt x="2852" y="8810"/>
                    <a:pt x="2867" y="8810"/>
                    <a:pt x="2882" y="8812"/>
                  </a:cubicBezTo>
                  <a:lnTo>
                    <a:pt x="3502" y="8812"/>
                  </a:lnTo>
                  <a:cubicBezTo>
                    <a:pt x="3516" y="8810"/>
                    <a:pt x="3530" y="8810"/>
                    <a:pt x="3544" y="8810"/>
                  </a:cubicBezTo>
                  <a:close/>
                  <a:moveTo>
                    <a:pt x="953" y="1"/>
                  </a:moveTo>
                  <a:cubicBezTo>
                    <a:pt x="429" y="1"/>
                    <a:pt x="1" y="406"/>
                    <a:pt x="1" y="929"/>
                  </a:cubicBezTo>
                  <a:lnTo>
                    <a:pt x="1" y="9788"/>
                  </a:lnTo>
                  <a:cubicBezTo>
                    <a:pt x="25" y="10288"/>
                    <a:pt x="429" y="10693"/>
                    <a:pt x="953" y="10717"/>
                  </a:cubicBezTo>
                  <a:lnTo>
                    <a:pt x="5383" y="10717"/>
                  </a:lnTo>
                  <a:cubicBezTo>
                    <a:pt x="5883" y="10717"/>
                    <a:pt x="6312" y="10288"/>
                    <a:pt x="6312" y="9765"/>
                  </a:cubicBezTo>
                  <a:lnTo>
                    <a:pt x="6312" y="7550"/>
                  </a:lnTo>
                  <a:lnTo>
                    <a:pt x="5764" y="7550"/>
                  </a:lnTo>
                  <a:lnTo>
                    <a:pt x="5407" y="7907"/>
                  </a:lnTo>
                  <a:cubicBezTo>
                    <a:pt x="5227" y="8087"/>
                    <a:pt x="4981" y="8188"/>
                    <a:pt x="4728" y="8188"/>
                  </a:cubicBezTo>
                  <a:cubicBezTo>
                    <a:pt x="4612" y="8188"/>
                    <a:pt x="4495" y="8166"/>
                    <a:pt x="4383" y="8121"/>
                  </a:cubicBezTo>
                  <a:cubicBezTo>
                    <a:pt x="4025" y="7955"/>
                    <a:pt x="3787" y="7621"/>
                    <a:pt x="3811" y="7240"/>
                  </a:cubicBezTo>
                  <a:lnTo>
                    <a:pt x="3811" y="6502"/>
                  </a:lnTo>
                  <a:cubicBezTo>
                    <a:pt x="3406" y="6002"/>
                    <a:pt x="3168" y="5359"/>
                    <a:pt x="3168" y="4716"/>
                  </a:cubicBezTo>
                  <a:cubicBezTo>
                    <a:pt x="3168" y="3168"/>
                    <a:pt x="4430" y="1906"/>
                    <a:pt x="6002" y="1906"/>
                  </a:cubicBezTo>
                  <a:lnTo>
                    <a:pt x="6312" y="1906"/>
                  </a:lnTo>
                  <a:lnTo>
                    <a:pt x="6312" y="929"/>
                  </a:lnTo>
                  <a:cubicBezTo>
                    <a:pt x="6312" y="406"/>
                    <a:pt x="5883" y="1"/>
                    <a:pt x="53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3" name="Google Shape;8783;p83"/>
          <p:cNvGrpSpPr/>
          <p:nvPr/>
        </p:nvGrpSpPr>
        <p:grpSpPr>
          <a:xfrm>
            <a:off x="6284044" y="3039551"/>
            <a:ext cx="348008" cy="350055"/>
            <a:chOff x="5109375" y="3220350"/>
            <a:chExt cx="267925" cy="268550"/>
          </a:xfrm>
        </p:grpSpPr>
        <p:sp>
          <p:nvSpPr>
            <p:cNvPr id="8784" name="Google Shape;8784;p83"/>
            <p:cNvSpPr/>
            <p:nvPr/>
          </p:nvSpPr>
          <p:spPr>
            <a:xfrm>
              <a:off x="5109375" y="3220350"/>
              <a:ext cx="157775" cy="268550"/>
            </a:xfrm>
            <a:custGeom>
              <a:rect b="b" l="l" r="r" t="t"/>
              <a:pathLst>
                <a:path extrusionOk="0" h="10742" w="6311">
                  <a:moveTo>
                    <a:pt x="3167" y="953"/>
                  </a:moveTo>
                  <a:cubicBezTo>
                    <a:pt x="3334" y="953"/>
                    <a:pt x="3477" y="1096"/>
                    <a:pt x="3477" y="1287"/>
                  </a:cubicBezTo>
                  <a:cubicBezTo>
                    <a:pt x="3501" y="1513"/>
                    <a:pt x="3334" y="1626"/>
                    <a:pt x="3167" y="1626"/>
                  </a:cubicBezTo>
                  <a:cubicBezTo>
                    <a:pt x="3001" y="1626"/>
                    <a:pt x="2834" y="1513"/>
                    <a:pt x="2858" y="1287"/>
                  </a:cubicBezTo>
                  <a:cubicBezTo>
                    <a:pt x="2858" y="1096"/>
                    <a:pt x="2977" y="953"/>
                    <a:pt x="3167" y="953"/>
                  </a:cubicBezTo>
                  <a:close/>
                  <a:moveTo>
                    <a:pt x="3543" y="8834"/>
                  </a:moveTo>
                  <a:cubicBezTo>
                    <a:pt x="3939" y="8834"/>
                    <a:pt x="3939" y="9457"/>
                    <a:pt x="3543" y="9457"/>
                  </a:cubicBezTo>
                  <a:cubicBezTo>
                    <a:pt x="3530" y="9457"/>
                    <a:pt x="3515" y="9457"/>
                    <a:pt x="3501" y="9455"/>
                  </a:cubicBezTo>
                  <a:lnTo>
                    <a:pt x="2858" y="9455"/>
                  </a:lnTo>
                  <a:cubicBezTo>
                    <a:pt x="2843" y="9457"/>
                    <a:pt x="2829" y="9457"/>
                    <a:pt x="2815" y="9457"/>
                  </a:cubicBezTo>
                  <a:cubicBezTo>
                    <a:pt x="2420" y="9457"/>
                    <a:pt x="2420" y="8834"/>
                    <a:pt x="2815" y="8834"/>
                  </a:cubicBezTo>
                  <a:cubicBezTo>
                    <a:pt x="2829" y="8834"/>
                    <a:pt x="2843" y="8834"/>
                    <a:pt x="2858" y="8836"/>
                  </a:cubicBezTo>
                  <a:lnTo>
                    <a:pt x="3501" y="8836"/>
                  </a:lnTo>
                  <a:cubicBezTo>
                    <a:pt x="3515" y="8834"/>
                    <a:pt x="3530" y="8834"/>
                    <a:pt x="3543" y="8834"/>
                  </a:cubicBezTo>
                  <a:close/>
                  <a:moveTo>
                    <a:pt x="953" y="1"/>
                  </a:moveTo>
                  <a:cubicBezTo>
                    <a:pt x="429" y="1"/>
                    <a:pt x="0" y="430"/>
                    <a:pt x="0" y="953"/>
                  </a:cubicBezTo>
                  <a:lnTo>
                    <a:pt x="0" y="9789"/>
                  </a:lnTo>
                  <a:cubicBezTo>
                    <a:pt x="0" y="10312"/>
                    <a:pt x="429" y="10717"/>
                    <a:pt x="953" y="10741"/>
                  </a:cubicBezTo>
                  <a:lnTo>
                    <a:pt x="5358" y="10741"/>
                  </a:lnTo>
                  <a:cubicBezTo>
                    <a:pt x="5882" y="10741"/>
                    <a:pt x="6311" y="10312"/>
                    <a:pt x="6311" y="9789"/>
                  </a:cubicBezTo>
                  <a:lnTo>
                    <a:pt x="6311" y="8193"/>
                  </a:lnTo>
                  <a:lnTo>
                    <a:pt x="4096" y="8193"/>
                  </a:lnTo>
                  <a:cubicBezTo>
                    <a:pt x="3572" y="8193"/>
                    <a:pt x="3167" y="7788"/>
                    <a:pt x="3167" y="7264"/>
                  </a:cubicBezTo>
                  <a:lnTo>
                    <a:pt x="3167" y="2859"/>
                  </a:lnTo>
                  <a:cubicBezTo>
                    <a:pt x="3167" y="2335"/>
                    <a:pt x="3572" y="1906"/>
                    <a:pt x="4096" y="1906"/>
                  </a:cubicBezTo>
                  <a:lnTo>
                    <a:pt x="6311" y="1906"/>
                  </a:lnTo>
                  <a:lnTo>
                    <a:pt x="6311" y="953"/>
                  </a:lnTo>
                  <a:cubicBezTo>
                    <a:pt x="6311" y="430"/>
                    <a:pt x="5882" y="1"/>
                    <a:pt x="5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83"/>
            <p:cNvSpPr/>
            <p:nvPr/>
          </p:nvSpPr>
          <p:spPr>
            <a:xfrm>
              <a:off x="5204025" y="3284050"/>
              <a:ext cx="173275" cy="31600"/>
            </a:xfrm>
            <a:custGeom>
              <a:rect b="b" l="l" r="r" t="t"/>
              <a:pathLst>
                <a:path extrusionOk="0" h="1264" w="6931">
                  <a:moveTo>
                    <a:pt x="310" y="1"/>
                  </a:moveTo>
                  <a:cubicBezTo>
                    <a:pt x="144" y="1"/>
                    <a:pt x="1" y="144"/>
                    <a:pt x="1" y="311"/>
                  </a:cubicBezTo>
                  <a:lnTo>
                    <a:pt x="1" y="1263"/>
                  </a:lnTo>
                  <a:lnTo>
                    <a:pt x="6931" y="1263"/>
                  </a:lnTo>
                  <a:lnTo>
                    <a:pt x="6931" y="311"/>
                  </a:lnTo>
                  <a:cubicBezTo>
                    <a:pt x="6931" y="144"/>
                    <a:pt x="6812" y="1"/>
                    <a:pt x="6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83"/>
            <p:cNvSpPr/>
            <p:nvPr/>
          </p:nvSpPr>
          <p:spPr>
            <a:xfrm>
              <a:off x="5204025" y="3331100"/>
              <a:ext cx="173275" cy="78600"/>
            </a:xfrm>
            <a:custGeom>
              <a:rect b="b" l="l" r="r" t="t"/>
              <a:pathLst>
                <a:path extrusionOk="0" h="3144" w="6931">
                  <a:moveTo>
                    <a:pt x="5400" y="617"/>
                  </a:moveTo>
                  <a:cubicBezTo>
                    <a:pt x="5798" y="617"/>
                    <a:pt x="5798" y="1265"/>
                    <a:pt x="5400" y="1265"/>
                  </a:cubicBezTo>
                  <a:cubicBezTo>
                    <a:pt x="5387" y="1265"/>
                    <a:pt x="5373" y="1264"/>
                    <a:pt x="5359" y="1262"/>
                  </a:cubicBezTo>
                  <a:lnTo>
                    <a:pt x="4716" y="1262"/>
                  </a:lnTo>
                  <a:cubicBezTo>
                    <a:pt x="4335" y="1215"/>
                    <a:pt x="4335" y="667"/>
                    <a:pt x="4716" y="620"/>
                  </a:cubicBezTo>
                  <a:lnTo>
                    <a:pt x="5359" y="620"/>
                  </a:lnTo>
                  <a:cubicBezTo>
                    <a:pt x="5373" y="618"/>
                    <a:pt x="5387" y="617"/>
                    <a:pt x="5400" y="617"/>
                  </a:cubicBezTo>
                  <a:close/>
                  <a:moveTo>
                    <a:pt x="1" y="0"/>
                  </a:moveTo>
                  <a:lnTo>
                    <a:pt x="1" y="2834"/>
                  </a:lnTo>
                  <a:cubicBezTo>
                    <a:pt x="1" y="3001"/>
                    <a:pt x="144" y="3144"/>
                    <a:pt x="310" y="3144"/>
                  </a:cubicBezTo>
                  <a:lnTo>
                    <a:pt x="6621" y="3144"/>
                  </a:lnTo>
                  <a:cubicBezTo>
                    <a:pt x="6812" y="3144"/>
                    <a:pt x="6931" y="3001"/>
                    <a:pt x="6931" y="2834"/>
                  </a:cubicBezTo>
                  <a:lnTo>
                    <a:pt x="693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7" name="Google Shape;8787;p83"/>
          <p:cNvGrpSpPr/>
          <p:nvPr/>
        </p:nvGrpSpPr>
        <p:grpSpPr>
          <a:xfrm>
            <a:off x="7045751" y="3040301"/>
            <a:ext cx="327907" cy="349305"/>
            <a:chOff x="5695800" y="3220925"/>
            <a:chExt cx="252450" cy="267975"/>
          </a:xfrm>
        </p:grpSpPr>
        <p:sp>
          <p:nvSpPr>
            <p:cNvPr id="8788" name="Google Shape;8788;p83"/>
            <p:cNvSpPr/>
            <p:nvPr/>
          </p:nvSpPr>
          <p:spPr>
            <a:xfrm>
              <a:off x="5695800" y="3220925"/>
              <a:ext cx="157200" cy="267975"/>
            </a:xfrm>
            <a:custGeom>
              <a:rect b="b" l="l" r="r" t="t"/>
              <a:pathLst>
                <a:path extrusionOk="0" h="10719" w="6288">
                  <a:moveTo>
                    <a:pt x="3144" y="1264"/>
                  </a:moveTo>
                  <a:cubicBezTo>
                    <a:pt x="3430" y="1264"/>
                    <a:pt x="3573" y="1597"/>
                    <a:pt x="3358" y="1788"/>
                  </a:cubicBezTo>
                  <a:cubicBezTo>
                    <a:pt x="3295" y="1859"/>
                    <a:pt x="3215" y="1891"/>
                    <a:pt x="3138" y="1891"/>
                  </a:cubicBezTo>
                  <a:cubicBezTo>
                    <a:pt x="2982" y="1891"/>
                    <a:pt x="2834" y="1764"/>
                    <a:pt x="2834" y="1573"/>
                  </a:cubicBezTo>
                  <a:cubicBezTo>
                    <a:pt x="2834" y="1407"/>
                    <a:pt x="2977" y="1264"/>
                    <a:pt x="3144" y="1264"/>
                  </a:cubicBezTo>
                  <a:close/>
                  <a:moveTo>
                    <a:pt x="3520" y="8811"/>
                  </a:moveTo>
                  <a:cubicBezTo>
                    <a:pt x="3916" y="8811"/>
                    <a:pt x="3916" y="9434"/>
                    <a:pt x="3520" y="9434"/>
                  </a:cubicBezTo>
                  <a:cubicBezTo>
                    <a:pt x="3506" y="9434"/>
                    <a:pt x="3492" y="9434"/>
                    <a:pt x="3477" y="9432"/>
                  </a:cubicBezTo>
                  <a:lnTo>
                    <a:pt x="2834" y="9432"/>
                  </a:lnTo>
                  <a:cubicBezTo>
                    <a:pt x="2820" y="9434"/>
                    <a:pt x="2806" y="9434"/>
                    <a:pt x="2792" y="9434"/>
                  </a:cubicBezTo>
                  <a:cubicBezTo>
                    <a:pt x="2396" y="9434"/>
                    <a:pt x="2396" y="8811"/>
                    <a:pt x="2792" y="8811"/>
                  </a:cubicBezTo>
                  <a:cubicBezTo>
                    <a:pt x="2806" y="8811"/>
                    <a:pt x="2820" y="8811"/>
                    <a:pt x="2834" y="8813"/>
                  </a:cubicBezTo>
                  <a:lnTo>
                    <a:pt x="3477" y="8813"/>
                  </a:lnTo>
                  <a:cubicBezTo>
                    <a:pt x="3492" y="8811"/>
                    <a:pt x="3506" y="8811"/>
                    <a:pt x="3520" y="8811"/>
                  </a:cubicBezTo>
                  <a:close/>
                  <a:moveTo>
                    <a:pt x="911" y="1"/>
                  </a:moveTo>
                  <a:cubicBezTo>
                    <a:pt x="407" y="1"/>
                    <a:pt x="0" y="420"/>
                    <a:pt x="0" y="930"/>
                  </a:cubicBezTo>
                  <a:lnTo>
                    <a:pt x="0" y="9766"/>
                  </a:lnTo>
                  <a:cubicBezTo>
                    <a:pt x="0" y="10289"/>
                    <a:pt x="429" y="10718"/>
                    <a:pt x="953" y="10718"/>
                  </a:cubicBezTo>
                  <a:lnTo>
                    <a:pt x="5335" y="10718"/>
                  </a:lnTo>
                  <a:cubicBezTo>
                    <a:pt x="5859" y="10718"/>
                    <a:pt x="6287" y="10289"/>
                    <a:pt x="6287" y="9766"/>
                  </a:cubicBezTo>
                  <a:lnTo>
                    <a:pt x="6287" y="8789"/>
                  </a:lnTo>
                  <a:cubicBezTo>
                    <a:pt x="6168" y="8789"/>
                    <a:pt x="6073" y="8813"/>
                    <a:pt x="5978" y="8813"/>
                  </a:cubicBezTo>
                  <a:cubicBezTo>
                    <a:pt x="5949" y="8814"/>
                    <a:pt x="5920" y="8814"/>
                    <a:pt x="5891" y="8814"/>
                  </a:cubicBezTo>
                  <a:cubicBezTo>
                    <a:pt x="3977" y="8814"/>
                    <a:pt x="2406" y="7260"/>
                    <a:pt x="2406" y="5336"/>
                  </a:cubicBezTo>
                  <a:cubicBezTo>
                    <a:pt x="2406" y="3436"/>
                    <a:pt x="3977" y="1882"/>
                    <a:pt x="5891" y="1882"/>
                  </a:cubicBezTo>
                  <a:cubicBezTo>
                    <a:pt x="5920" y="1882"/>
                    <a:pt x="5949" y="1882"/>
                    <a:pt x="5978" y="1883"/>
                  </a:cubicBezTo>
                  <a:cubicBezTo>
                    <a:pt x="6073" y="1883"/>
                    <a:pt x="6192" y="1883"/>
                    <a:pt x="6287" y="1907"/>
                  </a:cubicBezTo>
                  <a:lnTo>
                    <a:pt x="6287" y="930"/>
                  </a:lnTo>
                  <a:cubicBezTo>
                    <a:pt x="6287" y="407"/>
                    <a:pt x="5859" y="2"/>
                    <a:pt x="5335" y="2"/>
                  </a:cubicBezTo>
                  <a:lnTo>
                    <a:pt x="953" y="2"/>
                  </a:lnTo>
                  <a:cubicBezTo>
                    <a:pt x="939" y="1"/>
                    <a:pt x="925" y="1"/>
                    <a:pt x="9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83"/>
            <p:cNvSpPr/>
            <p:nvPr/>
          </p:nvSpPr>
          <p:spPr>
            <a:xfrm>
              <a:off x="5754300" y="3282075"/>
              <a:ext cx="193950" cy="174525"/>
            </a:xfrm>
            <a:custGeom>
              <a:rect b="b" l="l" r="r" t="t"/>
              <a:pathLst>
                <a:path extrusionOk="0" h="6981" w="7758">
                  <a:moveTo>
                    <a:pt x="3565" y="1"/>
                  </a:moveTo>
                  <a:cubicBezTo>
                    <a:pt x="2565" y="1"/>
                    <a:pt x="1560" y="506"/>
                    <a:pt x="1018" y="1628"/>
                  </a:cubicBezTo>
                  <a:cubicBezTo>
                    <a:pt x="1" y="3718"/>
                    <a:pt x="1687" y="5752"/>
                    <a:pt x="3602" y="5752"/>
                  </a:cubicBezTo>
                  <a:cubicBezTo>
                    <a:pt x="4196" y="5752"/>
                    <a:pt x="4812" y="5556"/>
                    <a:pt x="5376" y="5105"/>
                  </a:cubicBezTo>
                  <a:lnTo>
                    <a:pt x="7162" y="6891"/>
                  </a:lnTo>
                  <a:cubicBezTo>
                    <a:pt x="7234" y="6950"/>
                    <a:pt x="7317" y="6980"/>
                    <a:pt x="7398" y="6980"/>
                  </a:cubicBezTo>
                  <a:cubicBezTo>
                    <a:pt x="7478" y="6980"/>
                    <a:pt x="7555" y="6950"/>
                    <a:pt x="7615" y="6891"/>
                  </a:cubicBezTo>
                  <a:cubicBezTo>
                    <a:pt x="7758" y="6772"/>
                    <a:pt x="7758" y="6558"/>
                    <a:pt x="7615" y="6438"/>
                  </a:cubicBezTo>
                  <a:lnTo>
                    <a:pt x="5829" y="4652"/>
                  </a:lnTo>
                  <a:cubicBezTo>
                    <a:pt x="6234" y="4152"/>
                    <a:pt x="6448" y="3533"/>
                    <a:pt x="6448" y="2890"/>
                  </a:cubicBezTo>
                  <a:cubicBezTo>
                    <a:pt x="6476" y="1080"/>
                    <a:pt x="5027" y="1"/>
                    <a:pt x="35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0" name="Google Shape;8790;p83"/>
          <p:cNvGrpSpPr/>
          <p:nvPr/>
        </p:nvGrpSpPr>
        <p:grpSpPr>
          <a:xfrm>
            <a:off x="7785800" y="3629353"/>
            <a:ext cx="348040" cy="286477"/>
            <a:chOff x="6265550" y="3672825"/>
            <a:chExt cx="267950" cy="219775"/>
          </a:xfrm>
        </p:grpSpPr>
        <p:sp>
          <p:nvSpPr>
            <p:cNvPr id="8791" name="Google Shape;8791;p83"/>
            <p:cNvSpPr/>
            <p:nvPr/>
          </p:nvSpPr>
          <p:spPr>
            <a:xfrm>
              <a:off x="6375700" y="3672825"/>
              <a:ext cx="47650" cy="47075"/>
            </a:xfrm>
            <a:custGeom>
              <a:rect b="b" l="l" r="r" t="t"/>
              <a:pathLst>
                <a:path extrusionOk="0" h="1883" w="1906">
                  <a:moveTo>
                    <a:pt x="953" y="1"/>
                  </a:moveTo>
                  <a:cubicBezTo>
                    <a:pt x="429" y="1"/>
                    <a:pt x="1" y="429"/>
                    <a:pt x="1" y="953"/>
                  </a:cubicBezTo>
                  <a:cubicBezTo>
                    <a:pt x="1" y="1453"/>
                    <a:pt x="429" y="1882"/>
                    <a:pt x="953" y="1882"/>
                  </a:cubicBezTo>
                  <a:cubicBezTo>
                    <a:pt x="1477" y="1882"/>
                    <a:pt x="1906" y="1453"/>
                    <a:pt x="1906" y="953"/>
                  </a:cubicBezTo>
                  <a:cubicBezTo>
                    <a:pt x="1906" y="429"/>
                    <a:pt x="1477"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83"/>
            <p:cNvSpPr/>
            <p:nvPr/>
          </p:nvSpPr>
          <p:spPr>
            <a:xfrm>
              <a:off x="6486450" y="3704375"/>
              <a:ext cx="47050" cy="47075"/>
            </a:xfrm>
            <a:custGeom>
              <a:rect b="b" l="l" r="r" t="t"/>
              <a:pathLst>
                <a:path extrusionOk="0" h="1883" w="1882">
                  <a:moveTo>
                    <a:pt x="953" y="1"/>
                  </a:moveTo>
                  <a:cubicBezTo>
                    <a:pt x="429" y="1"/>
                    <a:pt x="0" y="406"/>
                    <a:pt x="0" y="930"/>
                  </a:cubicBezTo>
                  <a:cubicBezTo>
                    <a:pt x="0" y="1454"/>
                    <a:pt x="429" y="1882"/>
                    <a:pt x="953" y="1882"/>
                  </a:cubicBezTo>
                  <a:cubicBezTo>
                    <a:pt x="1477" y="1882"/>
                    <a:pt x="1881" y="1454"/>
                    <a:pt x="1881" y="930"/>
                  </a:cubicBezTo>
                  <a:cubicBezTo>
                    <a:pt x="1881" y="406"/>
                    <a:pt x="1477"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83"/>
            <p:cNvSpPr/>
            <p:nvPr/>
          </p:nvSpPr>
          <p:spPr>
            <a:xfrm>
              <a:off x="6265550" y="3704375"/>
              <a:ext cx="47075" cy="47075"/>
            </a:xfrm>
            <a:custGeom>
              <a:rect b="b" l="l" r="r" t="t"/>
              <a:pathLst>
                <a:path extrusionOk="0" h="1883" w="1883">
                  <a:moveTo>
                    <a:pt x="930" y="1"/>
                  </a:moveTo>
                  <a:cubicBezTo>
                    <a:pt x="406" y="1"/>
                    <a:pt x="1" y="406"/>
                    <a:pt x="1" y="930"/>
                  </a:cubicBezTo>
                  <a:cubicBezTo>
                    <a:pt x="1" y="1454"/>
                    <a:pt x="406" y="1882"/>
                    <a:pt x="930" y="1882"/>
                  </a:cubicBezTo>
                  <a:cubicBezTo>
                    <a:pt x="1454" y="1882"/>
                    <a:pt x="1882" y="1454"/>
                    <a:pt x="1882" y="930"/>
                  </a:cubicBezTo>
                  <a:cubicBezTo>
                    <a:pt x="1882" y="406"/>
                    <a:pt x="1454"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83"/>
            <p:cNvSpPr/>
            <p:nvPr/>
          </p:nvSpPr>
          <p:spPr>
            <a:xfrm>
              <a:off x="6391775" y="3813925"/>
              <a:ext cx="15500" cy="31575"/>
            </a:xfrm>
            <a:custGeom>
              <a:rect b="b" l="l" r="r" t="t"/>
              <a:pathLst>
                <a:path extrusionOk="0" h="1263" w="620">
                  <a:moveTo>
                    <a:pt x="310" y="1"/>
                  </a:moveTo>
                  <a:cubicBezTo>
                    <a:pt x="143" y="1"/>
                    <a:pt x="1" y="287"/>
                    <a:pt x="1" y="644"/>
                  </a:cubicBezTo>
                  <a:cubicBezTo>
                    <a:pt x="1" y="977"/>
                    <a:pt x="143" y="1263"/>
                    <a:pt x="310" y="1263"/>
                  </a:cubicBezTo>
                  <a:cubicBezTo>
                    <a:pt x="477" y="1263"/>
                    <a:pt x="620" y="977"/>
                    <a:pt x="620" y="644"/>
                  </a:cubicBezTo>
                  <a:cubicBezTo>
                    <a:pt x="620" y="287"/>
                    <a:pt x="477"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83"/>
            <p:cNvSpPr/>
            <p:nvPr/>
          </p:nvSpPr>
          <p:spPr>
            <a:xfrm>
              <a:off x="6293550" y="3730575"/>
              <a:ext cx="213150" cy="162025"/>
            </a:xfrm>
            <a:custGeom>
              <a:rect b="b" l="l" r="r" t="t"/>
              <a:pathLst>
                <a:path extrusionOk="0" h="6481" w="8526">
                  <a:moveTo>
                    <a:pt x="2358" y="3311"/>
                  </a:moveTo>
                  <a:cubicBezTo>
                    <a:pt x="2524" y="3311"/>
                    <a:pt x="2691" y="3430"/>
                    <a:pt x="2667" y="3668"/>
                  </a:cubicBezTo>
                  <a:lnTo>
                    <a:pt x="2667" y="4287"/>
                  </a:lnTo>
                  <a:cubicBezTo>
                    <a:pt x="2691" y="4514"/>
                    <a:pt x="2524" y="4627"/>
                    <a:pt x="2358" y="4627"/>
                  </a:cubicBezTo>
                  <a:cubicBezTo>
                    <a:pt x="2191" y="4627"/>
                    <a:pt x="2024" y="4514"/>
                    <a:pt x="2048" y="4287"/>
                  </a:cubicBezTo>
                  <a:lnTo>
                    <a:pt x="2048" y="3668"/>
                  </a:lnTo>
                  <a:cubicBezTo>
                    <a:pt x="2024" y="3430"/>
                    <a:pt x="2191" y="3311"/>
                    <a:pt x="2358" y="3311"/>
                  </a:cubicBezTo>
                  <a:close/>
                  <a:moveTo>
                    <a:pt x="6120" y="3311"/>
                  </a:moveTo>
                  <a:cubicBezTo>
                    <a:pt x="6287" y="3311"/>
                    <a:pt x="6454" y="3430"/>
                    <a:pt x="6430" y="3668"/>
                  </a:cubicBezTo>
                  <a:lnTo>
                    <a:pt x="6430" y="4287"/>
                  </a:lnTo>
                  <a:cubicBezTo>
                    <a:pt x="6454" y="4514"/>
                    <a:pt x="6287" y="4627"/>
                    <a:pt x="6120" y="4627"/>
                  </a:cubicBezTo>
                  <a:cubicBezTo>
                    <a:pt x="5954" y="4627"/>
                    <a:pt x="5787" y="4514"/>
                    <a:pt x="5811" y="4287"/>
                  </a:cubicBezTo>
                  <a:lnTo>
                    <a:pt x="5811" y="3668"/>
                  </a:lnTo>
                  <a:cubicBezTo>
                    <a:pt x="5787" y="3430"/>
                    <a:pt x="5954" y="3311"/>
                    <a:pt x="6120" y="3311"/>
                  </a:cubicBezTo>
                  <a:close/>
                  <a:moveTo>
                    <a:pt x="4239" y="2716"/>
                  </a:moveTo>
                  <a:cubicBezTo>
                    <a:pt x="4763" y="2716"/>
                    <a:pt x="5192" y="3263"/>
                    <a:pt x="5192" y="3978"/>
                  </a:cubicBezTo>
                  <a:cubicBezTo>
                    <a:pt x="5192" y="4668"/>
                    <a:pt x="4763" y="5240"/>
                    <a:pt x="4239" y="5240"/>
                  </a:cubicBezTo>
                  <a:cubicBezTo>
                    <a:pt x="3715" y="5240"/>
                    <a:pt x="3310" y="4668"/>
                    <a:pt x="3310" y="3978"/>
                  </a:cubicBezTo>
                  <a:cubicBezTo>
                    <a:pt x="3310" y="3263"/>
                    <a:pt x="3715" y="2716"/>
                    <a:pt x="4239" y="2716"/>
                  </a:cubicBezTo>
                  <a:close/>
                  <a:moveTo>
                    <a:pt x="3525" y="1"/>
                  </a:moveTo>
                  <a:cubicBezTo>
                    <a:pt x="3263" y="620"/>
                    <a:pt x="2929" y="1382"/>
                    <a:pt x="2572" y="1477"/>
                  </a:cubicBezTo>
                  <a:cubicBezTo>
                    <a:pt x="2545" y="1485"/>
                    <a:pt x="2516" y="1489"/>
                    <a:pt x="2486" y="1489"/>
                  </a:cubicBezTo>
                  <a:cubicBezTo>
                    <a:pt x="2143" y="1489"/>
                    <a:pt x="1607" y="1016"/>
                    <a:pt x="1191" y="644"/>
                  </a:cubicBezTo>
                  <a:cubicBezTo>
                    <a:pt x="953" y="1096"/>
                    <a:pt x="500" y="1382"/>
                    <a:pt x="0" y="1453"/>
                  </a:cubicBezTo>
                  <a:cubicBezTo>
                    <a:pt x="476" y="2858"/>
                    <a:pt x="738" y="4359"/>
                    <a:pt x="786" y="5859"/>
                  </a:cubicBezTo>
                  <a:lnTo>
                    <a:pt x="476" y="5859"/>
                  </a:lnTo>
                  <a:cubicBezTo>
                    <a:pt x="95" y="5907"/>
                    <a:pt x="95" y="6454"/>
                    <a:pt x="476" y="6478"/>
                  </a:cubicBezTo>
                  <a:lnTo>
                    <a:pt x="8049" y="6478"/>
                  </a:lnTo>
                  <a:cubicBezTo>
                    <a:pt x="8064" y="6480"/>
                    <a:pt x="8078" y="6481"/>
                    <a:pt x="8092" y="6481"/>
                  </a:cubicBezTo>
                  <a:cubicBezTo>
                    <a:pt x="8488" y="6481"/>
                    <a:pt x="8488" y="5857"/>
                    <a:pt x="8092" y="5857"/>
                  </a:cubicBezTo>
                  <a:cubicBezTo>
                    <a:pt x="8078" y="5857"/>
                    <a:pt x="8064" y="5858"/>
                    <a:pt x="8049" y="5859"/>
                  </a:cubicBezTo>
                  <a:lnTo>
                    <a:pt x="7764" y="5859"/>
                  </a:lnTo>
                  <a:cubicBezTo>
                    <a:pt x="7787" y="4359"/>
                    <a:pt x="8049" y="2882"/>
                    <a:pt x="8526" y="1453"/>
                  </a:cubicBezTo>
                  <a:cubicBezTo>
                    <a:pt x="8026" y="1382"/>
                    <a:pt x="7573" y="1096"/>
                    <a:pt x="7335" y="644"/>
                  </a:cubicBezTo>
                  <a:cubicBezTo>
                    <a:pt x="6919" y="1016"/>
                    <a:pt x="6382" y="1489"/>
                    <a:pt x="6021" y="1489"/>
                  </a:cubicBezTo>
                  <a:cubicBezTo>
                    <a:pt x="5989" y="1489"/>
                    <a:pt x="5959" y="1485"/>
                    <a:pt x="5930" y="1477"/>
                  </a:cubicBezTo>
                  <a:cubicBezTo>
                    <a:pt x="5597" y="1358"/>
                    <a:pt x="5263" y="620"/>
                    <a:pt x="5049" y="1"/>
                  </a:cubicBezTo>
                  <a:cubicBezTo>
                    <a:pt x="4811" y="132"/>
                    <a:pt x="4549" y="197"/>
                    <a:pt x="4287" y="197"/>
                  </a:cubicBezTo>
                  <a:cubicBezTo>
                    <a:pt x="4025" y="197"/>
                    <a:pt x="3763" y="132"/>
                    <a:pt x="3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96" name="Google Shape;8796;p83"/>
          <p:cNvSpPr/>
          <p:nvPr/>
        </p:nvSpPr>
        <p:spPr>
          <a:xfrm>
            <a:off x="7074175" y="3597125"/>
            <a:ext cx="267606" cy="350218"/>
          </a:xfrm>
          <a:custGeom>
            <a:rect b="b" l="l" r="r" t="t"/>
            <a:pathLst>
              <a:path extrusionOk="0" h="10747" w="8241">
                <a:moveTo>
                  <a:pt x="1632" y="0"/>
                </a:moveTo>
                <a:cubicBezTo>
                  <a:pt x="1459" y="0"/>
                  <a:pt x="1287" y="114"/>
                  <a:pt x="1310" y="340"/>
                </a:cubicBezTo>
                <a:lnTo>
                  <a:pt x="1310" y="10127"/>
                </a:lnTo>
                <a:lnTo>
                  <a:pt x="382" y="10127"/>
                </a:lnTo>
                <a:cubicBezTo>
                  <a:pt x="1" y="10151"/>
                  <a:pt x="1" y="10723"/>
                  <a:pt x="382" y="10747"/>
                </a:cubicBezTo>
                <a:lnTo>
                  <a:pt x="2882" y="10747"/>
                </a:lnTo>
                <a:cubicBezTo>
                  <a:pt x="3263" y="10723"/>
                  <a:pt x="3263" y="10151"/>
                  <a:pt x="2882" y="10127"/>
                </a:cubicBezTo>
                <a:lnTo>
                  <a:pt x="1929" y="10127"/>
                </a:lnTo>
                <a:lnTo>
                  <a:pt x="1929" y="6008"/>
                </a:lnTo>
                <a:cubicBezTo>
                  <a:pt x="2001" y="5960"/>
                  <a:pt x="1929" y="5698"/>
                  <a:pt x="2572" y="5698"/>
                </a:cubicBezTo>
                <a:cubicBezTo>
                  <a:pt x="2977" y="5698"/>
                  <a:pt x="3882" y="6031"/>
                  <a:pt x="4644" y="6293"/>
                </a:cubicBezTo>
                <a:cubicBezTo>
                  <a:pt x="5573" y="6627"/>
                  <a:pt x="6430" y="6960"/>
                  <a:pt x="6978" y="6960"/>
                </a:cubicBezTo>
                <a:cubicBezTo>
                  <a:pt x="7006" y="6962"/>
                  <a:pt x="7033" y="6963"/>
                  <a:pt x="7061" y="6963"/>
                </a:cubicBezTo>
                <a:cubicBezTo>
                  <a:pt x="7411" y="6963"/>
                  <a:pt x="7735" y="6824"/>
                  <a:pt x="7978" y="6603"/>
                </a:cubicBezTo>
                <a:cubicBezTo>
                  <a:pt x="8145" y="6436"/>
                  <a:pt x="8217" y="6222"/>
                  <a:pt x="8240" y="6008"/>
                </a:cubicBezTo>
                <a:lnTo>
                  <a:pt x="8240" y="1578"/>
                </a:lnTo>
                <a:cubicBezTo>
                  <a:pt x="8217" y="1411"/>
                  <a:pt x="8074" y="1292"/>
                  <a:pt x="7907" y="1292"/>
                </a:cubicBezTo>
                <a:cubicBezTo>
                  <a:pt x="7740" y="1292"/>
                  <a:pt x="7597" y="1411"/>
                  <a:pt x="7597" y="1602"/>
                </a:cubicBezTo>
                <a:cubicBezTo>
                  <a:pt x="7597" y="1650"/>
                  <a:pt x="7574" y="1912"/>
                  <a:pt x="6978" y="1912"/>
                </a:cubicBezTo>
                <a:cubicBezTo>
                  <a:pt x="6573" y="1912"/>
                  <a:pt x="5668" y="1578"/>
                  <a:pt x="4882" y="1292"/>
                </a:cubicBezTo>
                <a:cubicBezTo>
                  <a:pt x="3978" y="959"/>
                  <a:pt x="3096" y="649"/>
                  <a:pt x="2572" y="649"/>
                </a:cubicBezTo>
                <a:cubicBezTo>
                  <a:pt x="2358" y="649"/>
                  <a:pt x="2144" y="697"/>
                  <a:pt x="1953" y="768"/>
                </a:cubicBezTo>
                <a:lnTo>
                  <a:pt x="1953" y="340"/>
                </a:lnTo>
                <a:cubicBezTo>
                  <a:pt x="1977" y="114"/>
                  <a:pt x="1804" y="0"/>
                  <a:pt x="1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97" name="Google Shape;8797;p83"/>
          <p:cNvGrpSpPr/>
          <p:nvPr/>
        </p:nvGrpSpPr>
        <p:grpSpPr>
          <a:xfrm>
            <a:off x="6283265" y="3619283"/>
            <a:ext cx="350346" cy="307333"/>
            <a:chOff x="5108775" y="3665100"/>
            <a:chExt cx="269725" cy="235775"/>
          </a:xfrm>
        </p:grpSpPr>
        <p:sp>
          <p:nvSpPr>
            <p:cNvPr id="8798" name="Google Shape;8798;p83"/>
            <p:cNvSpPr/>
            <p:nvPr/>
          </p:nvSpPr>
          <p:spPr>
            <a:xfrm>
              <a:off x="5204025" y="3853225"/>
              <a:ext cx="47050" cy="47650"/>
            </a:xfrm>
            <a:custGeom>
              <a:rect b="b" l="l" r="r" t="t"/>
              <a:pathLst>
                <a:path extrusionOk="0" h="1906" w="1882">
                  <a:moveTo>
                    <a:pt x="953" y="1"/>
                  </a:moveTo>
                  <a:cubicBezTo>
                    <a:pt x="429" y="1"/>
                    <a:pt x="1" y="429"/>
                    <a:pt x="1" y="953"/>
                  </a:cubicBezTo>
                  <a:cubicBezTo>
                    <a:pt x="1" y="1477"/>
                    <a:pt x="429" y="1906"/>
                    <a:pt x="953" y="1906"/>
                  </a:cubicBezTo>
                  <a:cubicBezTo>
                    <a:pt x="1477" y="1906"/>
                    <a:pt x="1882" y="1477"/>
                    <a:pt x="1882" y="953"/>
                  </a:cubicBezTo>
                  <a:cubicBezTo>
                    <a:pt x="1882" y="429"/>
                    <a:pt x="1477"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83"/>
            <p:cNvSpPr/>
            <p:nvPr/>
          </p:nvSpPr>
          <p:spPr>
            <a:xfrm>
              <a:off x="5283200" y="3853225"/>
              <a:ext cx="47075" cy="47650"/>
            </a:xfrm>
            <a:custGeom>
              <a:rect b="b" l="l" r="r" t="t"/>
              <a:pathLst>
                <a:path extrusionOk="0" h="1906" w="1883">
                  <a:moveTo>
                    <a:pt x="954" y="1"/>
                  </a:moveTo>
                  <a:cubicBezTo>
                    <a:pt x="430" y="1"/>
                    <a:pt x="1" y="429"/>
                    <a:pt x="1" y="953"/>
                  </a:cubicBezTo>
                  <a:cubicBezTo>
                    <a:pt x="1" y="1477"/>
                    <a:pt x="430" y="1906"/>
                    <a:pt x="954" y="1906"/>
                  </a:cubicBezTo>
                  <a:cubicBezTo>
                    <a:pt x="1477" y="1906"/>
                    <a:pt x="1882" y="1477"/>
                    <a:pt x="1882" y="953"/>
                  </a:cubicBezTo>
                  <a:cubicBezTo>
                    <a:pt x="1882" y="429"/>
                    <a:pt x="1477" y="1"/>
                    <a:pt x="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83"/>
            <p:cNvSpPr/>
            <p:nvPr/>
          </p:nvSpPr>
          <p:spPr>
            <a:xfrm>
              <a:off x="5108775" y="3665100"/>
              <a:ext cx="269725" cy="188150"/>
            </a:xfrm>
            <a:custGeom>
              <a:rect b="b" l="l" r="r" t="t"/>
              <a:pathLst>
                <a:path extrusionOk="0" h="7526" w="10789">
                  <a:moveTo>
                    <a:pt x="358" y="0"/>
                  </a:moveTo>
                  <a:cubicBezTo>
                    <a:pt x="191" y="0"/>
                    <a:pt x="48" y="119"/>
                    <a:pt x="24" y="262"/>
                  </a:cubicBezTo>
                  <a:cubicBezTo>
                    <a:pt x="0" y="453"/>
                    <a:pt x="143" y="619"/>
                    <a:pt x="334" y="619"/>
                  </a:cubicBezTo>
                  <a:lnTo>
                    <a:pt x="1644" y="619"/>
                  </a:lnTo>
                  <a:lnTo>
                    <a:pt x="3168" y="5930"/>
                  </a:lnTo>
                  <a:lnTo>
                    <a:pt x="3049" y="6168"/>
                  </a:lnTo>
                  <a:cubicBezTo>
                    <a:pt x="2739" y="6787"/>
                    <a:pt x="3191" y="7526"/>
                    <a:pt x="3882" y="7526"/>
                  </a:cubicBezTo>
                  <a:lnTo>
                    <a:pt x="9169" y="7526"/>
                  </a:lnTo>
                  <a:cubicBezTo>
                    <a:pt x="9336" y="7526"/>
                    <a:pt x="9455" y="7406"/>
                    <a:pt x="9478" y="7264"/>
                  </a:cubicBezTo>
                  <a:cubicBezTo>
                    <a:pt x="9502" y="7073"/>
                    <a:pt x="9359" y="6906"/>
                    <a:pt x="9169" y="6906"/>
                  </a:cubicBezTo>
                  <a:lnTo>
                    <a:pt x="3882" y="6906"/>
                  </a:lnTo>
                  <a:cubicBezTo>
                    <a:pt x="3644" y="6906"/>
                    <a:pt x="3501" y="6668"/>
                    <a:pt x="3596" y="6454"/>
                  </a:cubicBezTo>
                  <a:lnTo>
                    <a:pt x="3692" y="6287"/>
                  </a:lnTo>
                  <a:lnTo>
                    <a:pt x="9169" y="6287"/>
                  </a:lnTo>
                  <a:cubicBezTo>
                    <a:pt x="9312" y="6287"/>
                    <a:pt x="9431" y="6192"/>
                    <a:pt x="9478" y="6049"/>
                  </a:cubicBezTo>
                  <a:lnTo>
                    <a:pt x="10741" y="1643"/>
                  </a:lnTo>
                  <a:cubicBezTo>
                    <a:pt x="10788" y="1453"/>
                    <a:pt x="10645" y="1262"/>
                    <a:pt x="10431" y="1262"/>
                  </a:cubicBezTo>
                  <a:lnTo>
                    <a:pt x="2477" y="1262"/>
                  </a:lnTo>
                  <a:lnTo>
                    <a:pt x="2191" y="215"/>
                  </a:lnTo>
                  <a:cubicBezTo>
                    <a:pt x="2144" y="95"/>
                    <a:pt x="202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1" name="Google Shape;8801;p83"/>
          <p:cNvGrpSpPr/>
          <p:nvPr/>
        </p:nvGrpSpPr>
        <p:grpSpPr>
          <a:xfrm>
            <a:off x="5531591" y="3598492"/>
            <a:ext cx="371745" cy="349077"/>
            <a:chOff x="4530075" y="3649150"/>
            <a:chExt cx="286200" cy="267800"/>
          </a:xfrm>
        </p:grpSpPr>
        <p:sp>
          <p:nvSpPr>
            <p:cNvPr id="8802" name="Google Shape;8802;p83"/>
            <p:cNvSpPr/>
            <p:nvPr/>
          </p:nvSpPr>
          <p:spPr>
            <a:xfrm>
              <a:off x="4620575" y="3766900"/>
              <a:ext cx="86350" cy="150050"/>
            </a:xfrm>
            <a:custGeom>
              <a:rect b="b" l="l" r="r" t="t"/>
              <a:pathLst>
                <a:path extrusionOk="0" h="6002" w="3454">
                  <a:moveTo>
                    <a:pt x="1727" y="0"/>
                  </a:moveTo>
                  <a:cubicBezTo>
                    <a:pt x="1626" y="0"/>
                    <a:pt x="1525" y="48"/>
                    <a:pt x="1453" y="143"/>
                  </a:cubicBezTo>
                  <a:lnTo>
                    <a:pt x="120" y="2358"/>
                  </a:lnTo>
                  <a:cubicBezTo>
                    <a:pt x="0" y="2572"/>
                    <a:pt x="143" y="2834"/>
                    <a:pt x="405" y="2834"/>
                  </a:cubicBezTo>
                  <a:lnTo>
                    <a:pt x="1096" y="2834"/>
                  </a:lnTo>
                  <a:lnTo>
                    <a:pt x="1096" y="5692"/>
                  </a:lnTo>
                  <a:cubicBezTo>
                    <a:pt x="1096" y="5859"/>
                    <a:pt x="1239" y="6002"/>
                    <a:pt x="1405" y="6002"/>
                  </a:cubicBezTo>
                  <a:lnTo>
                    <a:pt x="2048" y="6002"/>
                  </a:lnTo>
                  <a:cubicBezTo>
                    <a:pt x="2215" y="6002"/>
                    <a:pt x="2358" y="5859"/>
                    <a:pt x="2358" y="5692"/>
                  </a:cubicBezTo>
                  <a:lnTo>
                    <a:pt x="2358" y="2834"/>
                  </a:lnTo>
                  <a:lnTo>
                    <a:pt x="3049" y="2834"/>
                  </a:lnTo>
                  <a:cubicBezTo>
                    <a:pt x="3311" y="2834"/>
                    <a:pt x="3454" y="2572"/>
                    <a:pt x="3334" y="2358"/>
                  </a:cubicBezTo>
                  <a:lnTo>
                    <a:pt x="2001" y="143"/>
                  </a:lnTo>
                  <a:cubicBezTo>
                    <a:pt x="1929" y="48"/>
                    <a:pt x="1828"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83"/>
            <p:cNvSpPr/>
            <p:nvPr/>
          </p:nvSpPr>
          <p:spPr>
            <a:xfrm>
              <a:off x="4530075" y="3649150"/>
              <a:ext cx="286200" cy="157075"/>
            </a:xfrm>
            <a:custGeom>
              <a:rect b="b" l="l" r="r" t="t"/>
              <a:pathLst>
                <a:path extrusionOk="0" h="6283" w="11448">
                  <a:moveTo>
                    <a:pt x="6893" y="0"/>
                  </a:moveTo>
                  <a:cubicBezTo>
                    <a:pt x="6136" y="0"/>
                    <a:pt x="5372" y="338"/>
                    <a:pt x="4859" y="1091"/>
                  </a:cubicBezTo>
                  <a:cubicBezTo>
                    <a:pt x="4454" y="781"/>
                    <a:pt x="3978" y="614"/>
                    <a:pt x="3478" y="614"/>
                  </a:cubicBezTo>
                  <a:cubicBezTo>
                    <a:pt x="2334" y="614"/>
                    <a:pt x="1382" y="1496"/>
                    <a:pt x="1263" y="2615"/>
                  </a:cubicBezTo>
                  <a:cubicBezTo>
                    <a:pt x="501" y="2877"/>
                    <a:pt x="1" y="3591"/>
                    <a:pt x="1" y="4401"/>
                  </a:cubicBezTo>
                  <a:cubicBezTo>
                    <a:pt x="1" y="5449"/>
                    <a:pt x="834" y="6282"/>
                    <a:pt x="1882" y="6282"/>
                  </a:cubicBezTo>
                  <a:lnTo>
                    <a:pt x="3501" y="6282"/>
                  </a:lnTo>
                  <a:lnTo>
                    <a:pt x="4549" y="4520"/>
                  </a:lnTo>
                  <a:cubicBezTo>
                    <a:pt x="4740" y="4222"/>
                    <a:pt x="5049" y="4073"/>
                    <a:pt x="5359" y="4073"/>
                  </a:cubicBezTo>
                  <a:cubicBezTo>
                    <a:pt x="5668" y="4073"/>
                    <a:pt x="5978" y="4222"/>
                    <a:pt x="6169" y="4520"/>
                  </a:cubicBezTo>
                  <a:lnTo>
                    <a:pt x="7240" y="6282"/>
                  </a:lnTo>
                  <a:lnTo>
                    <a:pt x="8812" y="6282"/>
                  </a:lnTo>
                  <a:cubicBezTo>
                    <a:pt x="8821" y="6282"/>
                    <a:pt x="8829" y="6282"/>
                    <a:pt x="8838" y="6282"/>
                  </a:cubicBezTo>
                  <a:cubicBezTo>
                    <a:pt x="10959" y="6282"/>
                    <a:pt x="11447" y="3326"/>
                    <a:pt x="9455" y="2639"/>
                  </a:cubicBezTo>
                  <a:lnTo>
                    <a:pt x="9431" y="2639"/>
                  </a:lnTo>
                  <a:lnTo>
                    <a:pt x="9431" y="2520"/>
                  </a:lnTo>
                  <a:cubicBezTo>
                    <a:pt x="9431" y="964"/>
                    <a:pt x="8172" y="0"/>
                    <a:pt x="68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4" name="Google Shape;8804;p83"/>
          <p:cNvGrpSpPr/>
          <p:nvPr/>
        </p:nvGrpSpPr>
        <p:grpSpPr>
          <a:xfrm>
            <a:off x="4778392" y="3597156"/>
            <a:ext cx="351125" cy="350413"/>
            <a:chOff x="3950200" y="3648125"/>
            <a:chExt cx="270325" cy="268825"/>
          </a:xfrm>
        </p:grpSpPr>
        <p:sp>
          <p:nvSpPr>
            <p:cNvPr id="8805" name="Google Shape;8805;p83"/>
            <p:cNvSpPr/>
            <p:nvPr/>
          </p:nvSpPr>
          <p:spPr>
            <a:xfrm>
              <a:off x="3950200" y="3885375"/>
              <a:ext cx="270325" cy="31575"/>
            </a:xfrm>
            <a:custGeom>
              <a:rect b="b" l="l" r="r" t="t"/>
              <a:pathLst>
                <a:path extrusionOk="0" h="1263" w="10813">
                  <a:moveTo>
                    <a:pt x="715" y="0"/>
                  </a:moveTo>
                  <a:cubicBezTo>
                    <a:pt x="643" y="0"/>
                    <a:pt x="548" y="48"/>
                    <a:pt x="477" y="120"/>
                  </a:cubicBezTo>
                  <a:cubicBezTo>
                    <a:pt x="310" y="334"/>
                    <a:pt x="143" y="572"/>
                    <a:pt x="48" y="834"/>
                  </a:cubicBezTo>
                  <a:cubicBezTo>
                    <a:pt x="0" y="929"/>
                    <a:pt x="24" y="1048"/>
                    <a:pt x="72" y="1120"/>
                  </a:cubicBezTo>
                  <a:cubicBezTo>
                    <a:pt x="143" y="1215"/>
                    <a:pt x="238" y="1263"/>
                    <a:pt x="334" y="1263"/>
                  </a:cubicBezTo>
                  <a:lnTo>
                    <a:pt x="10431" y="1263"/>
                  </a:lnTo>
                  <a:cubicBezTo>
                    <a:pt x="10645" y="1263"/>
                    <a:pt x="10812" y="1048"/>
                    <a:pt x="10741" y="834"/>
                  </a:cubicBezTo>
                  <a:cubicBezTo>
                    <a:pt x="10622" y="572"/>
                    <a:pt x="10479" y="334"/>
                    <a:pt x="10288" y="120"/>
                  </a:cubicBezTo>
                  <a:cubicBezTo>
                    <a:pt x="10217" y="48"/>
                    <a:pt x="10145" y="0"/>
                    <a:pt x="100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83"/>
            <p:cNvSpPr/>
            <p:nvPr/>
          </p:nvSpPr>
          <p:spPr>
            <a:xfrm>
              <a:off x="3982350" y="3774650"/>
              <a:ext cx="47650" cy="95275"/>
            </a:xfrm>
            <a:custGeom>
              <a:rect b="b" l="l" r="r" t="t"/>
              <a:pathLst>
                <a:path extrusionOk="0" h="3811" w="1906">
                  <a:moveTo>
                    <a:pt x="0" y="0"/>
                  </a:moveTo>
                  <a:lnTo>
                    <a:pt x="0" y="3810"/>
                  </a:lnTo>
                  <a:lnTo>
                    <a:pt x="1905" y="3810"/>
                  </a:lnTo>
                  <a:lnTo>
                    <a:pt x="190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83"/>
            <p:cNvSpPr/>
            <p:nvPr/>
          </p:nvSpPr>
          <p:spPr>
            <a:xfrm>
              <a:off x="4061525" y="3774650"/>
              <a:ext cx="47050" cy="95275"/>
            </a:xfrm>
            <a:custGeom>
              <a:rect b="b" l="l" r="r" t="t"/>
              <a:pathLst>
                <a:path extrusionOk="0" h="3811" w="1882">
                  <a:moveTo>
                    <a:pt x="1" y="0"/>
                  </a:moveTo>
                  <a:lnTo>
                    <a:pt x="1" y="3810"/>
                  </a:lnTo>
                  <a:lnTo>
                    <a:pt x="1882" y="3810"/>
                  </a:lnTo>
                  <a:lnTo>
                    <a:pt x="188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83"/>
            <p:cNvSpPr/>
            <p:nvPr/>
          </p:nvSpPr>
          <p:spPr>
            <a:xfrm>
              <a:off x="4140125" y="3774650"/>
              <a:ext cx="47050" cy="95275"/>
            </a:xfrm>
            <a:custGeom>
              <a:rect b="b" l="l" r="r" t="t"/>
              <a:pathLst>
                <a:path extrusionOk="0" h="3811" w="1882">
                  <a:moveTo>
                    <a:pt x="0" y="0"/>
                  </a:moveTo>
                  <a:lnTo>
                    <a:pt x="0" y="3810"/>
                  </a:lnTo>
                  <a:lnTo>
                    <a:pt x="1881" y="3810"/>
                  </a:lnTo>
                  <a:lnTo>
                    <a:pt x="188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83"/>
            <p:cNvSpPr/>
            <p:nvPr/>
          </p:nvSpPr>
          <p:spPr>
            <a:xfrm>
              <a:off x="3951375" y="3727600"/>
              <a:ext cx="267950" cy="31575"/>
            </a:xfrm>
            <a:custGeom>
              <a:rect b="b" l="l" r="r" t="t"/>
              <a:pathLst>
                <a:path extrusionOk="0" h="1263" w="10718">
                  <a:moveTo>
                    <a:pt x="1" y="1"/>
                  </a:moveTo>
                  <a:cubicBezTo>
                    <a:pt x="120" y="453"/>
                    <a:pt x="358" y="834"/>
                    <a:pt x="668" y="1168"/>
                  </a:cubicBezTo>
                  <a:lnTo>
                    <a:pt x="644" y="1168"/>
                  </a:lnTo>
                  <a:cubicBezTo>
                    <a:pt x="715" y="1239"/>
                    <a:pt x="787" y="1263"/>
                    <a:pt x="882" y="1263"/>
                  </a:cubicBezTo>
                  <a:lnTo>
                    <a:pt x="9813" y="1263"/>
                  </a:lnTo>
                  <a:cubicBezTo>
                    <a:pt x="9884" y="1263"/>
                    <a:pt x="9979" y="1239"/>
                    <a:pt x="10027" y="1168"/>
                  </a:cubicBezTo>
                  <a:cubicBezTo>
                    <a:pt x="10360" y="858"/>
                    <a:pt x="10575" y="453"/>
                    <a:pt x="107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83"/>
            <p:cNvSpPr/>
            <p:nvPr/>
          </p:nvSpPr>
          <p:spPr>
            <a:xfrm>
              <a:off x="3955550" y="3648125"/>
              <a:ext cx="258425" cy="64025"/>
            </a:xfrm>
            <a:custGeom>
              <a:rect b="b" l="l" r="r" t="t"/>
              <a:pathLst>
                <a:path extrusionOk="0" h="2561" w="10337">
                  <a:moveTo>
                    <a:pt x="5168" y="0"/>
                  </a:moveTo>
                  <a:cubicBezTo>
                    <a:pt x="5121" y="0"/>
                    <a:pt x="5073" y="12"/>
                    <a:pt x="5026" y="36"/>
                  </a:cubicBezTo>
                  <a:lnTo>
                    <a:pt x="1" y="2561"/>
                  </a:lnTo>
                  <a:lnTo>
                    <a:pt x="10336" y="2561"/>
                  </a:lnTo>
                  <a:lnTo>
                    <a:pt x="5311" y="36"/>
                  </a:lnTo>
                  <a:cubicBezTo>
                    <a:pt x="5264" y="12"/>
                    <a:pt x="5216" y="0"/>
                    <a:pt x="5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1" name="Google Shape;8811;p83"/>
          <p:cNvGrpSpPr/>
          <p:nvPr/>
        </p:nvGrpSpPr>
        <p:grpSpPr>
          <a:xfrm>
            <a:off x="4077765" y="3597547"/>
            <a:ext cx="245167" cy="350022"/>
            <a:chOff x="3410800" y="3648425"/>
            <a:chExt cx="188750" cy="268525"/>
          </a:xfrm>
        </p:grpSpPr>
        <p:sp>
          <p:nvSpPr>
            <p:cNvPr id="8812" name="Google Shape;8812;p83"/>
            <p:cNvSpPr/>
            <p:nvPr/>
          </p:nvSpPr>
          <p:spPr>
            <a:xfrm>
              <a:off x="3410800" y="3648425"/>
              <a:ext cx="188750" cy="268525"/>
            </a:xfrm>
            <a:custGeom>
              <a:rect b="b" l="l" r="r" t="t"/>
              <a:pathLst>
                <a:path extrusionOk="0" h="10741" w="7550">
                  <a:moveTo>
                    <a:pt x="3763" y="1906"/>
                  </a:moveTo>
                  <a:cubicBezTo>
                    <a:pt x="4811" y="1906"/>
                    <a:pt x="5644" y="2739"/>
                    <a:pt x="5644" y="3787"/>
                  </a:cubicBezTo>
                  <a:cubicBezTo>
                    <a:pt x="5644" y="4917"/>
                    <a:pt x="4714" y="5675"/>
                    <a:pt x="3744" y="5675"/>
                  </a:cubicBezTo>
                  <a:cubicBezTo>
                    <a:pt x="3283" y="5675"/>
                    <a:pt x="2813" y="5504"/>
                    <a:pt x="2429" y="5120"/>
                  </a:cubicBezTo>
                  <a:cubicBezTo>
                    <a:pt x="1239" y="3930"/>
                    <a:pt x="2096" y="1906"/>
                    <a:pt x="3763" y="1906"/>
                  </a:cubicBezTo>
                  <a:close/>
                  <a:moveTo>
                    <a:pt x="3763" y="0"/>
                  </a:moveTo>
                  <a:cubicBezTo>
                    <a:pt x="1691" y="0"/>
                    <a:pt x="0" y="1691"/>
                    <a:pt x="0" y="3787"/>
                  </a:cubicBezTo>
                  <a:cubicBezTo>
                    <a:pt x="0" y="5644"/>
                    <a:pt x="1429" y="7669"/>
                    <a:pt x="2668" y="9407"/>
                  </a:cubicBezTo>
                  <a:cubicBezTo>
                    <a:pt x="2977" y="9836"/>
                    <a:pt x="3263" y="10217"/>
                    <a:pt x="3501" y="10598"/>
                  </a:cubicBezTo>
                  <a:cubicBezTo>
                    <a:pt x="3573" y="10693"/>
                    <a:pt x="3674" y="10741"/>
                    <a:pt x="3772" y="10741"/>
                  </a:cubicBezTo>
                  <a:cubicBezTo>
                    <a:pt x="3870" y="10741"/>
                    <a:pt x="3966" y="10693"/>
                    <a:pt x="4025" y="10598"/>
                  </a:cubicBezTo>
                  <a:cubicBezTo>
                    <a:pt x="4287" y="10241"/>
                    <a:pt x="4573" y="9836"/>
                    <a:pt x="4859" y="9407"/>
                  </a:cubicBezTo>
                  <a:cubicBezTo>
                    <a:pt x="6121" y="7669"/>
                    <a:pt x="7550" y="5644"/>
                    <a:pt x="7550" y="3787"/>
                  </a:cubicBezTo>
                  <a:cubicBezTo>
                    <a:pt x="7550" y="1691"/>
                    <a:pt x="5859" y="0"/>
                    <a:pt x="3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83"/>
            <p:cNvSpPr/>
            <p:nvPr/>
          </p:nvSpPr>
          <p:spPr>
            <a:xfrm>
              <a:off x="3473900" y="3711525"/>
              <a:ext cx="62550" cy="62550"/>
            </a:xfrm>
            <a:custGeom>
              <a:rect b="b" l="l" r="r" t="t"/>
              <a:pathLst>
                <a:path extrusionOk="0" h="2502" w="2502">
                  <a:moveTo>
                    <a:pt x="1239" y="1"/>
                  </a:moveTo>
                  <a:cubicBezTo>
                    <a:pt x="548" y="1"/>
                    <a:pt x="1" y="572"/>
                    <a:pt x="1" y="1263"/>
                  </a:cubicBezTo>
                  <a:cubicBezTo>
                    <a:pt x="1" y="1953"/>
                    <a:pt x="548" y="2501"/>
                    <a:pt x="1239" y="2501"/>
                  </a:cubicBezTo>
                  <a:cubicBezTo>
                    <a:pt x="1930" y="2501"/>
                    <a:pt x="2501" y="1953"/>
                    <a:pt x="2501" y="1263"/>
                  </a:cubicBezTo>
                  <a:cubicBezTo>
                    <a:pt x="2501" y="572"/>
                    <a:pt x="1930"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4" name="Google Shape;8814;p83"/>
          <p:cNvGrpSpPr/>
          <p:nvPr/>
        </p:nvGrpSpPr>
        <p:grpSpPr>
          <a:xfrm>
            <a:off x="3275045" y="3597547"/>
            <a:ext cx="348040" cy="350022"/>
            <a:chOff x="2792800" y="3648425"/>
            <a:chExt cx="267950" cy="268525"/>
          </a:xfrm>
        </p:grpSpPr>
        <p:sp>
          <p:nvSpPr>
            <p:cNvPr id="8815" name="Google Shape;8815;p83"/>
            <p:cNvSpPr/>
            <p:nvPr/>
          </p:nvSpPr>
          <p:spPr>
            <a:xfrm>
              <a:off x="2792800" y="3648425"/>
              <a:ext cx="126250" cy="126250"/>
            </a:xfrm>
            <a:custGeom>
              <a:rect b="b" l="l" r="r" t="t"/>
              <a:pathLst>
                <a:path extrusionOk="0" h="5050" w="5050">
                  <a:moveTo>
                    <a:pt x="2534" y="1310"/>
                  </a:moveTo>
                  <a:cubicBezTo>
                    <a:pt x="2680" y="1310"/>
                    <a:pt x="2823" y="1405"/>
                    <a:pt x="2835" y="1596"/>
                  </a:cubicBezTo>
                  <a:lnTo>
                    <a:pt x="2835" y="2239"/>
                  </a:lnTo>
                  <a:lnTo>
                    <a:pt x="3478" y="2239"/>
                  </a:lnTo>
                  <a:cubicBezTo>
                    <a:pt x="3492" y="2237"/>
                    <a:pt x="3507" y="2237"/>
                    <a:pt x="3520" y="2237"/>
                  </a:cubicBezTo>
                  <a:cubicBezTo>
                    <a:pt x="3916" y="2237"/>
                    <a:pt x="3916" y="2860"/>
                    <a:pt x="3520" y="2860"/>
                  </a:cubicBezTo>
                  <a:cubicBezTo>
                    <a:pt x="3507" y="2860"/>
                    <a:pt x="3492" y="2860"/>
                    <a:pt x="3478" y="2858"/>
                  </a:cubicBezTo>
                  <a:lnTo>
                    <a:pt x="2835" y="2858"/>
                  </a:lnTo>
                  <a:lnTo>
                    <a:pt x="2835" y="3501"/>
                  </a:lnTo>
                  <a:cubicBezTo>
                    <a:pt x="2823" y="3692"/>
                    <a:pt x="2680" y="3787"/>
                    <a:pt x="2534" y="3787"/>
                  </a:cubicBezTo>
                  <a:cubicBezTo>
                    <a:pt x="2388" y="3787"/>
                    <a:pt x="2240" y="3692"/>
                    <a:pt x="2216" y="3501"/>
                  </a:cubicBezTo>
                  <a:lnTo>
                    <a:pt x="2216" y="2858"/>
                  </a:lnTo>
                  <a:lnTo>
                    <a:pt x="1597" y="2858"/>
                  </a:lnTo>
                  <a:cubicBezTo>
                    <a:pt x="1581" y="2860"/>
                    <a:pt x="1566" y="2860"/>
                    <a:pt x="1552" y="2860"/>
                  </a:cubicBezTo>
                  <a:cubicBezTo>
                    <a:pt x="1135" y="2860"/>
                    <a:pt x="1135" y="2237"/>
                    <a:pt x="1552" y="2237"/>
                  </a:cubicBezTo>
                  <a:cubicBezTo>
                    <a:pt x="1566" y="2237"/>
                    <a:pt x="1581" y="2237"/>
                    <a:pt x="1597" y="2239"/>
                  </a:cubicBezTo>
                  <a:lnTo>
                    <a:pt x="2216" y="2239"/>
                  </a:lnTo>
                  <a:lnTo>
                    <a:pt x="2216" y="1596"/>
                  </a:lnTo>
                  <a:cubicBezTo>
                    <a:pt x="2240" y="1405"/>
                    <a:pt x="2388" y="1310"/>
                    <a:pt x="2534" y="1310"/>
                  </a:cubicBezTo>
                  <a:close/>
                  <a:moveTo>
                    <a:pt x="930" y="0"/>
                  </a:moveTo>
                  <a:cubicBezTo>
                    <a:pt x="406" y="0"/>
                    <a:pt x="1" y="429"/>
                    <a:pt x="1" y="953"/>
                  </a:cubicBezTo>
                  <a:lnTo>
                    <a:pt x="1" y="4120"/>
                  </a:lnTo>
                  <a:cubicBezTo>
                    <a:pt x="1" y="4644"/>
                    <a:pt x="430" y="5049"/>
                    <a:pt x="930" y="5049"/>
                  </a:cubicBezTo>
                  <a:lnTo>
                    <a:pt x="4097" y="5049"/>
                  </a:lnTo>
                  <a:cubicBezTo>
                    <a:pt x="4621" y="5049"/>
                    <a:pt x="5050" y="4644"/>
                    <a:pt x="5050" y="4120"/>
                  </a:cubicBezTo>
                  <a:lnTo>
                    <a:pt x="5050" y="953"/>
                  </a:lnTo>
                  <a:cubicBezTo>
                    <a:pt x="5050" y="429"/>
                    <a:pt x="4621" y="0"/>
                    <a:pt x="4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83"/>
            <p:cNvSpPr/>
            <p:nvPr/>
          </p:nvSpPr>
          <p:spPr>
            <a:xfrm>
              <a:off x="2934500" y="3648425"/>
              <a:ext cx="126250" cy="126250"/>
            </a:xfrm>
            <a:custGeom>
              <a:rect b="b" l="l" r="r" t="t"/>
              <a:pathLst>
                <a:path extrusionOk="0" h="5050" w="5050">
                  <a:moveTo>
                    <a:pt x="3478" y="2239"/>
                  </a:moveTo>
                  <a:cubicBezTo>
                    <a:pt x="3859" y="2263"/>
                    <a:pt x="3859" y="2810"/>
                    <a:pt x="3478" y="2858"/>
                  </a:cubicBezTo>
                  <a:lnTo>
                    <a:pt x="1573" y="2858"/>
                  </a:lnTo>
                  <a:cubicBezTo>
                    <a:pt x="1192" y="2810"/>
                    <a:pt x="1192" y="2263"/>
                    <a:pt x="1573" y="2239"/>
                  </a:cubicBezTo>
                  <a:close/>
                  <a:moveTo>
                    <a:pt x="953" y="0"/>
                  </a:moveTo>
                  <a:cubicBezTo>
                    <a:pt x="429" y="0"/>
                    <a:pt x="1" y="429"/>
                    <a:pt x="1" y="953"/>
                  </a:cubicBezTo>
                  <a:lnTo>
                    <a:pt x="1" y="4120"/>
                  </a:lnTo>
                  <a:cubicBezTo>
                    <a:pt x="1" y="4644"/>
                    <a:pt x="429" y="5049"/>
                    <a:pt x="953" y="5049"/>
                  </a:cubicBezTo>
                  <a:lnTo>
                    <a:pt x="4121" y="5049"/>
                  </a:lnTo>
                  <a:cubicBezTo>
                    <a:pt x="4621" y="5049"/>
                    <a:pt x="5049" y="4644"/>
                    <a:pt x="5049" y="4120"/>
                  </a:cubicBezTo>
                  <a:lnTo>
                    <a:pt x="5049" y="953"/>
                  </a:lnTo>
                  <a:cubicBezTo>
                    <a:pt x="5049" y="429"/>
                    <a:pt x="4621" y="0"/>
                    <a:pt x="4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83"/>
            <p:cNvSpPr/>
            <p:nvPr/>
          </p:nvSpPr>
          <p:spPr>
            <a:xfrm>
              <a:off x="2934500" y="3790725"/>
              <a:ext cx="126250" cy="126225"/>
            </a:xfrm>
            <a:custGeom>
              <a:rect b="b" l="l" r="r" t="t"/>
              <a:pathLst>
                <a:path extrusionOk="0" h="5049" w="5050">
                  <a:moveTo>
                    <a:pt x="3478" y="1572"/>
                  </a:moveTo>
                  <a:cubicBezTo>
                    <a:pt x="3906" y="1572"/>
                    <a:pt x="3906" y="2191"/>
                    <a:pt x="3478" y="2191"/>
                  </a:cubicBezTo>
                  <a:lnTo>
                    <a:pt x="1573" y="2191"/>
                  </a:lnTo>
                  <a:cubicBezTo>
                    <a:pt x="1144" y="2191"/>
                    <a:pt x="1144" y="1572"/>
                    <a:pt x="1573" y="1572"/>
                  </a:cubicBezTo>
                  <a:close/>
                  <a:moveTo>
                    <a:pt x="3478" y="2834"/>
                  </a:moveTo>
                  <a:cubicBezTo>
                    <a:pt x="3859" y="2858"/>
                    <a:pt x="3859" y="3405"/>
                    <a:pt x="3478" y="3453"/>
                  </a:cubicBezTo>
                  <a:lnTo>
                    <a:pt x="1573" y="3453"/>
                  </a:lnTo>
                  <a:cubicBezTo>
                    <a:pt x="1192" y="3405"/>
                    <a:pt x="1192" y="2858"/>
                    <a:pt x="1573" y="2834"/>
                  </a:cubicBezTo>
                  <a:close/>
                  <a:moveTo>
                    <a:pt x="953" y="0"/>
                  </a:moveTo>
                  <a:cubicBezTo>
                    <a:pt x="429" y="0"/>
                    <a:pt x="1" y="429"/>
                    <a:pt x="1" y="929"/>
                  </a:cubicBezTo>
                  <a:lnTo>
                    <a:pt x="1" y="4096"/>
                  </a:lnTo>
                  <a:cubicBezTo>
                    <a:pt x="1" y="4620"/>
                    <a:pt x="429" y="5049"/>
                    <a:pt x="953" y="5049"/>
                  </a:cubicBezTo>
                  <a:lnTo>
                    <a:pt x="4121" y="5049"/>
                  </a:lnTo>
                  <a:cubicBezTo>
                    <a:pt x="4621" y="5049"/>
                    <a:pt x="5049" y="4620"/>
                    <a:pt x="5049" y="4096"/>
                  </a:cubicBezTo>
                  <a:lnTo>
                    <a:pt x="5049" y="929"/>
                  </a:lnTo>
                  <a:cubicBezTo>
                    <a:pt x="5049" y="429"/>
                    <a:pt x="4621" y="0"/>
                    <a:pt x="4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83"/>
            <p:cNvSpPr/>
            <p:nvPr/>
          </p:nvSpPr>
          <p:spPr>
            <a:xfrm>
              <a:off x="2792800" y="3790725"/>
              <a:ext cx="126250" cy="126225"/>
            </a:xfrm>
            <a:custGeom>
              <a:rect b="b" l="l" r="r" t="t"/>
              <a:pathLst>
                <a:path extrusionOk="0" h="5049" w="5050">
                  <a:moveTo>
                    <a:pt x="3204" y="1530"/>
                  </a:moveTo>
                  <a:cubicBezTo>
                    <a:pt x="3287" y="1530"/>
                    <a:pt x="3371" y="1560"/>
                    <a:pt x="3430" y="1619"/>
                  </a:cubicBezTo>
                  <a:cubicBezTo>
                    <a:pt x="3549" y="1738"/>
                    <a:pt x="3549" y="1953"/>
                    <a:pt x="3430" y="2072"/>
                  </a:cubicBezTo>
                  <a:lnTo>
                    <a:pt x="2978" y="2501"/>
                  </a:lnTo>
                  <a:lnTo>
                    <a:pt x="3430" y="2953"/>
                  </a:lnTo>
                  <a:cubicBezTo>
                    <a:pt x="3549" y="3072"/>
                    <a:pt x="3549" y="3286"/>
                    <a:pt x="3430" y="3405"/>
                  </a:cubicBezTo>
                  <a:cubicBezTo>
                    <a:pt x="3359" y="3465"/>
                    <a:pt x="3275" y="3495"/>
                    <a:pt x="3195" y="3495"/>
                  </a:cubicBezTo>
                  <a:cubicBezTo>
                    <a:pt x="3115" y="3495"/>
                    <a:pt x="3037" y="3465"/>
                    <a:pt x="2978" y="3405"/>
                  </a:cubicBezTo>
                  <a:lnTo>
                    <a:pt x="2525" y="2953"/>
                  </a:lnTo>
                  <a:lnTo>
                    <a:pt x="2097" y="3405"/>
                  </a:lnTo>
                  <a:cubicBezTo>
                    <a:pt x="2025" y="3465"/>
                    <a:pt x="1942" y="3495"/>
                    <a:pt x="1861" y="3495"/>
                  </a:cubicBezTo>
                  <a:cubicBezTo>
                    <a:pt x="1781" y="3495"/>
                    <a:pt x="1704" y="3465"/>
                    <a:pt x="1644" y="3405"/>
                  </a:cubicBezTo>
                  <a:cubicBezTo>
                    <a:pt x="1525" y="3286"/>
                    <a:pt x="1525" y="3072"/>
                    <a:pt x="1644" y="2953"/>
                  </a:cubicBezTo>
                  <a:lnTo>
                    <a:pt x="2097" y="2501"/>
                  </a:lnTo>
                  <a:lnTo>
                    <a:pt x="1644" y="2072"/>
                  </a:lnTo>
                  <a:cubicBezTo>
                    <a:pt x="1525" y="1953"/>
                    <a:pt x="1525" y="1738"/>
                    <a:pt x="1644" y="1619"/>
                  </a:cubicBezTo>
                  <a:cubicBezTo>
                    <a:pt x="1704" y="1560"/>
                    <a:pt x="1787" y="1530"/>
                    <a:pt x="1870" y="1530"/>
                  </a:cubicBezTo>
                  <a:cubicBezTo>
                    <a:pt x="1954" y="1530"/>
                    <a:pt x="2037" y="1560"/>
                    <a:pt x="2097" y="1619"/>
                  </a:cubicBezTo>
                  <a:lnTo>
                    <a:pt x="2525" y="2072"/>
                  </a:lnTo>
                  <a:lnTo>
                    <a:pt x="2978" y="1619"/>
                  </a:lnTo>
                  <a:cubicBezTo>
                    <a:pt x="3037" y="1560"/>
                    <a:pt x="3121" y="1530"/>
                    <a:pt x="3204" y="1530"/>
                  </a:cubicBezTo>
                  <a:close/>
                  <a:moveTo>
                    <a:pt x="930" y="0"/>
                  </a:moveTo>
                  <a:cubicBezTo>
                    <a:pt x="430" y="0"/>
                    <a:pt x="1" y="429"/>
                    <a:pt x="1" y="929"/>
                  </a:cubicBezTo>
                  <a:lnTo>
                    <a:pt x="1" y="4096"/>
                  </a:lnTo>
                  <a:cubicBezTo>
                    <a:pt x="1" y="4620"/>
                    <a:pt x="406" y="5049"/>
                    <a:pt x="930" y="5049"/>
                  </a:cubicBezTo>
                  <a:lnTo>
                    <a:pt x="4097" y="5049"/>
                  </a:lnTo>
                  <a:cubicBezTo>
                    <a:pt x="4621" y="5049"/>
                    <a:pt x="5050" y="4620"/>
                    <a:pt x="5050" y="4096"/>
                  </a:cubicBezTo>
                  <a:lnTo>
                    <a:pt x="5050" y="929"/>
                  </a:lnTo>
                  <a:cubicBezTo>
                    <a:pt x="5050" y="429"/>
                    <a:pt x="4621" y="0"/>
                    <a:pt x="4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19" name="Google Shape;8819;p83"/>
          <p:cNvSpPr/>
          <p:nvPr/>
        </p:nvSpPr>
        <p:spPr>
          <a:xfrm>
            <a:off x="2521774" y="3596539"/>
            <a:ext cx="352684" cy="351782"/>
          </a:xfrm>
          <a:custGeom>
            <a:rect b="b" l="l" r="r" t="t"/>
            <a:pathLst>
              <a:path extrusionOk="0" h="10795" w="10861">
                <a:moveTo>
                  <a:pt x="6693" y="3192"/>
                </a:moveTo>
                <a:cubicBezTo>
                  <a:pt x="6859" y="3192"/>
                  <a:pt x="7002" y="3335"/>
                  <a:pt x="7002" y="3525"/>
                </a:cubicBezTo>
                <a:lnTo>
                  <a:pt x="7002" y="3835"/>
                </a:lnTo>
                <a:lnTo>
                  <a:pt x="7336" y="3835"/>
                </a:lnTo>
                <a:cubicBezTo>
                  <a:pt x="7502" y="3835"/>
                  <a:pt x="7621" y="3978"/>
                  <a:pt x="7621" y="4144"/>
                </a:cubicBezTo>
                <a:lnTo>
                  <a:pt x="7621" y="6645"/>
                </a:lnTo>
                <a:cubicBezTo>
                  <a:pt x="7621" y="6811"/>
                  <a:pt x="7502" y="6954"/>
                  <a:pt x="7336" y="6978"/>
                </a:cubicBezTo>
                <a:lnTo>
                  <a:pt x="7002" y="6978"/>
                </a:lnTo>
                <a:lnTo>
                  <a:pt x="7002" y="7288"/>
                </a:lnTo>
                <a:cubicBezTo>
                  <a:pt x="7002" y="7454"/>
                  <a:pt x="6859" y="7597"/>
                  <a:pt x="6693" y="7597"/>
                </a:cubicBezTo>
                <a:lnTo>
                  <a:pt x="4192" y="7597"/>
                </a:lnTo>
                <a:cubicBezTo>
                  <a:pt x="4001" y="7597"/>
                  <a:pt x="3859" y="7454"/>
                  <a:pt x="3859" y="7288"/>
                </a:cubicBezTo>
                <a:lnTo>
                  <a:pt x="3859" y="6978"/>
                </a:lnTo>
                <a:lnTo>
                  <a:pt x="3549" y="6978"/>
                </a:lnTo>
                <a:cubicBezTo>
                  <a:pt x="3382" y="6978"/>
                  <a:pt x="3239" y="6835"/>
                  <a:pt x="3239" y="6645"/>
                </a:cubicBezTo>
                <a:lnTo>
                  <a:pt x="3239" y="4144"/>
                </a:lnTo>
                <a:cubicBezTo>
                  <a:pt x="3239" y="3978"/>
                  <a:pt x="3382" y="3835"/>
                  <a:pt x="3549" y="3835"/>
                </a:cubicBezTo>
                <a:lnTo>
                  <a:pt x="3859" y="3835"/>
                </a:lnTo>
                <a:lnTo>
                  <a:pt x="3859" y="3525"/>
                </a:lnTo>
                <a:cubicBezTo>
                  <a:pt x="3859" y="3335"/>
                  <a:pt x="4001" y="3192"/>
                  <a:pt x="4192" y="3192"/>
                </a:cubicBezTo>
                <a:close/>
                <a:moveTo>
                  <a:pt x="4811" y="1"/>
                </a:moveTo>
                <a:cubicBezTo>
                  <a:pt x="4644" y="1"/>
                  <a:pt x="4478" y="120"/>
                  <a:pt x="4502" y="358"/>
                </a:cubicBezTo>
                <a:lnTo>
                  <a:pt x="4502" y="1930"/>
                </a:lnTo>
                <a:lnTo>
                  <a:pt x="3859" y="1930"/>
                </a:lnTo>
                <a:lnTo>
                  <a:pt x="3859" y="358"/>
                </a:lnTo>
                <a:cubicBezTo>
                  <a:pt x="3859" y="143"/>
                  <a:pt x="3698" y="36"/>
                  <a:pt x="3537" y="36"/>
                </a:cubicBezTo>
                <a:cubicBezTo>
                  <a:pt x="3376" y="36"/>
                  <a:pt x="3216" y="143"/>
                  <a:pt x="3216" y="358"/>
                </a:cubicBezTo>
                <a:lnTo>
                  <a:pt x="3216" y="1930"/>
                </a:lnTo>
                <a:lnTo>
                  <a:pt x="2906" y="1930"/>
                </a:lnTo>
                <a:cubicBezTo>
                  <a:pt x="2382" y="1930"/>
                  <a:pt x="1977" y="2358"/>
                  <a:pt x="1953" y="2882"/>
                </a:cubicBezTo>
                <a:lnTo>
                  <a:pt x="1953" y="3192"/>
                </a:lnTo>
                <a:lnTo>
                  <a:pt x="382" y="3192"/>
                </a:lnTo>
                <a:cubicBezTo>
                  <a:pt x="1" y="3239"/>
                  <a:pt x="1" y="3787"/>
                  <a:pt x="382" y="3835"/>
                </a:cubicBezTo>
                <a:lnTo>
                  <a:pt x="1977" y="3835"/>
                </a:lnTo>
                <a:lnTo>
                  <a:pt x="1977" y="4454"/>
                </a:lnTo>
                <a:lnTo>
                  <a:pt x="382" y="4454"/>
                </a:lnTo>
                <a:cubicBezTo>
                  <a:pt x="1" y="4501"/>
                  <a:pt x="1" y="5049"/>
                  <a:pt x="382" y="5073"/>
                </a:cubicBezTo>
                <a:lnTo>
                  <a:pt x="1977" y="5073"/>
                </a:lnTo>
                <a:lnTo>
                  <a:pt x="1977" y="5716"/>
                </a:lnTo>
                <a:lnTo>
                  <a:pt x="382" y="5716"/>
                </a:lnTo>
                <a:cubicBezTo>
                  <a:pt x="1" y="5740"/>
                  <a:pt x="1" y="6311"/>
                  <a:pt x="382" y="6335"/>
                </a:cubicBezTo>
                <a:lnTo>
                  <a:pt x="1977" y="6335"/>
                </a:lnTo>
                <a:lnTo>
                  <a:pt x="1977" y="6978"/>
                </a:lnTo>
                <a:lnTo>
                  <a:pt x="382" y="6978"/>
                </a:lnTo>
                <a:cubicBezTo>
                  <a:pt x="1" y="7002"/>
                  <a:pt x="1" y="7550"/>
                  <a:pt x="382" y="7597"/>
                </a:cubicBezTo>
                <a:lnTo>
                  <a:pt x="1977" y="7597"/>
                </a:lnTo>
                <a:lnTo>
                  <a:pt x="1977" y="7931"/>
                </a:lnTo>
                <a:cubicBezTo>
                  <a:pt x="1977" y="8431"/>
                  <a:pt x="2406" y="8860"/>
                  <a:pt x="2930" y="8860"/>
                </a:cubicBezTo>
                <a:lnTo>
                  <a:pt x="3239" y="8860"/>
                </a:lnTo>
                <a:lnTo>
                  <a:pt x="3239" y="10455"/>
                </a:lnTo>
                <a:cubicBezTo>
                  <a:pt x="3239" y="10669"/>
                  <a:pt x="3394" y="10777"/>
                  <a:pt x="3549" y="10777"/>
                </a:cubicBezTo>
                <a:cubicBezTo>
                  <a:pt x="3704" y="10777"/>
                  <a:pt x="3859" y="10669"/>
                  <a:pt x="3859" y="10455"/>
                </a:cubicBezTo>
                <a:lnTo>
                  <a:pt x="3859" y="8860"/>
                </a:lnTo>
                <a:lnTo>
                  <a:pt x="4502" y="8860"/>
                </a:lnTo>
                <a:lnTo>
                  <a:pt x="4502" y="10455"/>
                </a:lnTo>
                <a:cubicBezTo>
                  <a:pt x="4478" y="10681"/>
                  <a:pt x="4644" y="10794"/>
                  <a:pt x="4811" y="10794"/>
                </a:cubicBezTo>
                <a:cubicBezTo>
                  <a:pt x="4978" y="10794"/>
                  <a:pt x="5145" y="10681"/>
                  <a:pt x="5121" y="10455"/>
                </a:cubicBezTo>
                <a:lnTo>
                  <a:pt x="5121" y="8860"/>
                </a:lnTo>
                <a:lnTo>
                  <a:pt x="5740" y="8860"/>
                </a:lnTo>
                <a:lnTo>
                  <a:pt x="5740" y="10455"/>
                </a:lnTo>
                <a:cubicBezTo>
                  <a:pt x="5716" y="10681"/>
                  <a:pt x="5889" y="10794"/>
                  <a:pt x="6061" y="10794"/>
                </a:cubicBezTo>
                <a:cubicBezTo>
                  <a:pt x="6234" y="10794"/>
                  <a:pt x="6407" y="10681"/>
                  <a:pt x="6383" y="10455"/>
                </a:cubicBezTo>
                <a:lnTo>
                  <a:pt x="6383" y="8860"/>
                </a:lnTo>
                <a:lnTo>
                  <a:pt x="7002" y="8860"/>
                </a:lnTo>
                <a:lnTo>
                  <a:pt x="7002" y="10455"/>
                </a:lnTo>
                <a:cubicBezTo>
                  <a:pt x="6978" y="10681"/>
                  <a:pt x="7145" y="10794"/>
                  <a:pt x="7315" y="10794"/>
                </a:cubicBezTo>
                <a:cubicBezTo>
                  <a:pt x="7484" y="10794"/>
                  <a:pt x="7657" y="10681"/>
                  <a:pt x="7645" y="10455"/>
                </a:cubicBezTo>
                <a:lnTo>
                  <a:pt x="7645" y="8860"/>
                </a:lnTo>
                <a:lnTo>
                  <a:pt x="7931" y="8860"/>
                </a:lnTo>
                <a:cubicBezTo>
                  <a:pt x="8455" y="8860"/>
                  <a:pt x="8883" y="8431"/>
                  <a:pt x="8883" y="7931"/>
                </a:cubicBezTo>
                <a:lnTo>
                  <a:pt x="8883" y="7597"/>
                </a:lnTo>
                <a:lnTo>
                  <a:pt x="10479" y="7597"/>
                </a:lnTo>
                <a:cubicBezTo>
                  <a:pt x="10836" y="7574"/>
                  <a:pt x="10836" y="7002"/>
                  <a:pt x="10479" y="6978"/>
                </a:cubicBezTo>
                <a:lnTo>
                  <a:pt x="8883" y="6978"/>
                </a:lnTo>
                <a:lnTo>
                  <a:pt x="8883" y="6335"/>
                </a:lnTo>
                <a:lnTo>
                  <a:pt x="10479" y="6335"/>
                </a:lnTo>
                <a:cubicBezTo>
                  <a:pt x="10836" y="6311"/>
                  <a:pt x="10836" y="5740"/>
                  <a:pt x="10479" y="5716"/>
                </a:cubicBezTo>
                <a:lnTo>
                  <a:pt x="8883" y="5716"/>
                </a:lnTo>
                <a:lnTo>
                  <a:pt x="8883" y="5073"/>
                </a:lnTo>
                <a:lnTo>
                  <a:pt x="10479" y="5073"/>
                </a:lnTo>
                <a:cubicBezTo>
                  <a:pt x="10836" y="5049"/>
                  <a:pt x="10836" y="4501"/>
                  <a:pt x="10479" y="4454"/>
                </a:cubicBezTo>
                <a:lnTo>
                  <a:pt x="8883" y="4454"/>
                </a:lnTo>
                <a:lnTo>
                  <a:pt x="8883" y="3835"/>
                </a:lnTo>
                <a:lnTo>
                  <a:pt x="10479" y="3835"/>
                </a:lnTo>
                <a:cubicBezTo>
                  <a:pt x="10860" y="3787"/>
                  <a:pt x="10860" y="3239"/>
                  <a:pt x="10479" y="3192"/>
                </a:cubicBezTo>
                <a:lnTo>
                  <a:pt x="8883" y="3192"/>
                </a:lnTo>
                <a:lnTo>
                  <a:pt x="8883" y="2882"/>
                </a:lnTo>
                <a:cubicBezTo>
                  <a:pt x="8883" y="2358"/>
                  <a:pt x="8455" y="1930"/>
                  <a:pt x="7931" y="1930"/>
                </a:cubicBezTo>
                <a:lnTo>
                  <a:pt x="7645" y="1930"/>
                </a:lnTo>
                <a:lnTo>
                  <a:pt x="7645" y="358"/>
                </a:lnTo>
                <a:cubicBezTo>
                  <a:pt x="7657" y="120"/>
                  <a:pt x="7484" y="1"/>
                  <a:pt x="7315" y="1"/>
                </a:cubicBezTo>
                <a:cubicBezTo>
                  <a:pt x="7145" y="1"/>
                  <a:pt x="6978" y="120"/>
                  <a:pt x="7002" y="358"/>
                </a:cubicBezTo>
                <a:lnTo>
                  <a:pt x="7002" y="1930"/>
                </a:lnTo>
                <a:lnTo>
                  <a:pt x="6383" y="1930"/>
                </a:lnTo>
                <a:lnTo>
                  <a:pt x="6383" y="358"/>
                </a:lnTo>
                <a:cubicBezTo>
                  <a:pt x="6407" y="120"/>
                  <a:pt x="6234" y="1"/>
                  <a:pt x="6061" y="1"/>
                </a:cubicBezTo>
                <a:cubicBezTo>
                  <a:pt x="5889" y="1"/>
                  <a:pt x="5716" y="120"/>
                  <a:pt x="5740" y="358"/>
                </a:cubicBezTo>
                <a:lnTo>
                  <a:pt x="5740" y="1930"/>
                </a:lnTo>
                <a:lnTo>
                  <a:pt x="5121" y="1930"/>
                </a:lnTo>
                <a:lnTo>
                  <a:pt x="5121" y="358"/>
                </a:lnTo>
                <a:cubicBezTo>
                  <a:pt x="5145" y="120"/>
                  <a:pt x="4978" y="1"/>
                  <a:pt x="4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83"/>
          <p:cNvSpPr/>
          <p:nvPr/>
        </p:nvSpPr>
        <p:spPr>
          <a:xfrm>
            <a:off x="2647050" y="3721473"/>
            <a:ext cx="102126" cy="102488"/>
          </a:xfrm>
          <a:custGeom>
            <a:rect b="b" l="l" r="r" t="t"/>
            <a:pathLst>
              <a:path extrusionOk="0" h="3145" w="3145">
                <a:moveTo>
                  <a:pt x="620" y="1"/>
                </a:moveTo>
                <a:lnTo>
                  <a:pt x="620" y="310"/>
                </a:lnTo>
                <a:cubicBezTo>
                  <a:pt x="620" y="477"/>
                  <a:pt x="477" y="620"/>
                  <a:pt x="310" y="620"/>
                </a:cubicBezTo>
                <a:lnTo>
                  <a:pt x="1" y="620"/>
                </a:lnTo>
                <a:lnTo>
                  <a:pt x="1" y="2501"/>
                </a:lnTo>
                <a:lnTo>
                  <a:pt x="310" y="2501"/>
                </a:lnTo>
                <a:cubicBezTo>
                  <a:pt x="477" y="2501"/>
                  <a:pt x="620" y="2644"/>
                  <a:pt x="620" y="2811"/>
                </a:cubicBezTo>
                <a:lnTo>
                  <a:pt x="620" y="3144"/>
                </a:lnTo>
                <a:lnTo>
                  <a:pt x="2501" y="3144"/>
                </a:lnTo>
                <a:lnTo>
                  <a:pt x="2501" y="2811"/>
                </a:lnTo>
                <a:cubicBezTo>
                  <a:pt x="2501" y="2644"/>
                  <a:pt x="2644" y="2501"/>
                  <a:pt x="2835" y="2501"/>
                </a:cubicBezTo>
                <a:lnTo>
                  <a:pt x="3144" y="2501"/>
                </a:lnTo>
                <a:lnTo>
                  <a:pt x="3144" y="620"/>
                </a:lnTo>
                <a:lnTo>
                  <a:pt x="2835" y="620"/>
                </a:lnTo>
                <a:cubicBezTo>
                  <a:pt x="2644" y="620"/>
                  <a:pt x="2501" y="477"/>
                  <a:pt x="2501" y="310"/>
                </a:cubicBezTo>
                <a:lnTo>
                  <a:pt x="250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21" name="Google Shape;8821;p83"/>
          <p:cNvGrpSpPr/>
          <p:nvPr/>
        </p:nvGrpSpPr>
        <p:grpSpPr>
          <a:xfrm>
            <a:off x="1812711" y="3598329"/>
            <a:ext cx="266827" cy="350022"/>
            <a:chOff x="1666975" y="3649025"/>
            <a:chExt cx="205425" cy="268525"/>
          </a:xfrm>
        </p:grpSpPr>
        <p:sp>
          <p:nvSpPr>
            <p:cNvPr id="8822" name="Google Shape;8822;p83"/>
            <p:cNvSpPr/>
            <p:nvPr/>
          </p:nvSpPr>
          <p:spPr>
            <a:xfrm>
              <a:off x="1666975" y="3727600"/>
              <a:ext cx="205425" cy="189950"/>
            </a:xfrm>
            <a:custGeom>
              <a:rect b="b" l="l" r="r" t="t"/>
              <a:pathLst>
                <a:path extrusionOk="0" h="7598" w="8217">
                  <a:moveTo>
                    <a:pt x="2549" y="1"/>
                  </a:moveTo>
                  <a:lnTo>
                    <a:pt x="2549" y="1572"/>
                  </a:lnTo>
                  <a:cubicBezTo>
                    <a:pt x="2549" y="1739"/>
                    <a:pt x="2406" y="1882"/>
                    <a:pt x="2239" y="1882"/>
                  </a:cubicBezTo>
                  <a:cubicBezTo>
                    <a:pt x="2225" y="1884"/>
                    <a:pt x="2211" y="1885"/>
                    <a:pt x="2198" y="1885"/>
                  </a:cubicBezTo>
                  <a:cubicBezTo>
                    <a:pt x="2029" y="1885"/>
                    <a:pt x="1906" y="1751"/>
                    <a:pt x="1906" y="1596"/>
                  </a:cubicBezTo>
                  <a:lnTo>
                    <a:pt x="1906" y="25"/>
                  </a:lnTo>
                  <a:lnTo>
                    <a:pt x="953" y="25"/>
                  </a:lnTo>
                  <a:cubicBezTo>
                    <a:pt x="787" y="25"/>
                    <a:pt x="644" y="167"/>
                    <a:pt x="644" y="334"/>
                  </a:cubicBezTo>
                  <a:cubicBezTo>
                    <a:pt x="620" y="2644"/>
                    <a:pt x="429" y="4954"/>
                    <a:pt x="25" y="7216"/>
                  </a:cubicBezTo>
                  <a:cubicBezTo>
                    <a:pt x="1" y="7312"/>
                    <a:pt x="25" y="7407"/>
                    <a:pt x="72" y="7478"/>
                  </a:cubicBezTo>
                  <a:cubicBezTo>
                    <a:pt x="144" y="7550"/>
                    <a:pt x="239" y="7597"/>
                    <a:pt x="334" y="7597"/>
                  </a:cubicBezTo>
                  <a:lnTo>
                    <a:pt x="7860" y="7597"/>
                  </a:lnTo>
                  <a:cubicBezTo>
                    <a:pt x="8074" y="7597"/>
                    <a:pt x="8217" y="7407"/>
                    <a:pt x="8169" y="7216"/>
                  </a:cubicBezTo>
                  <a:cubicBezTo>
                    <a:pt x="7764" y="4954"/>
                    <a:pt x="7550" y="2644"/>
                    <a:pt x="7550" y="334"/>
                  </a:cubicBezTo>
                  <a:cubicBezTo>
                    <a:pt x="7550" y="167"/>
                    <a:pt x="7407" y="25"/>
                    <a:pt x="7240" y="25"/>
                  </a:cubicBezTo>
                  <a:lnTo>
                    <a:pt x="6288" y="25"/>
                  </a:lnTo>
                  <a:lnTo>
                    <a:pt x="6288" y="1572"/>
                  </a:lnTo>
                  <a:cubicBezTo>
                    <a:pt x="6288" y="1715"/>
                    <a:pt x="6169" y="1834"/>
                    <a:pt x="6026" y="1882"/>
                  </a:cubicBezTo>
                  <a:cubicBezTo>
                    <a:pt x="5835" y="1882"/>
                    <a:pt x="5692" y="1763"/>
                    <a:pt x="5669" y="1572"/>
                  </a:cubicBezTo>
                  <a:lnTo>
                    <a:pt x="566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83"/>
            <p:cNvSpPr/>
            <p:nvPr/>
          </p:nvSpPr>
          <p:spPr>
            <a:xfrm>
              <a:off x="1714600" y="3649025"/>
              <a:ext cx="110175" cy="78600"/>
            </a:xfrm>
            <a:custGeom>
              <a:rect b="b" l="l" r="r" t="t"/>
              <a:pathLst>
                <a:path extrusionOk="0" h="3144" w="4407">
                  <a:moveTo>
                    <a:pt x="2216" y="0"/>
                  </a:moveTo>
                  <a:cubicBezTo>
                    <a:pt x="1001" y="0"/>
                    <a:pt x="1" y="977"/>
                    <a:pt x="1" y="2191"/>
                  </a:cubicBezTo>
                  <a:lnTo>
                    <a:pt x="1" y="3120"/>
                  </a:lnTo>
                  <a:lnTo>
                    <a:pt x="644" y="3120"/>
                  </a:lnTo>
                  <a:lnTo>
                    <a:pt x="644" y="2215"/>
                  </a:lnTo>
                  <a:cubicBezTo>
                    <a:pt x="596" y="1310"/>
                    <a:pt x="1287" y="572"/>
                    <a:pt x="2192" y="572"/>
                  </a:cubicBezTo>
                  <a:cubicBezTo>
                    <a:pt x="2206" y="571"/>
                    <a:pt x="2219" y="571"/>
                    <a:pt x="2233" y="571"/>
                  </a:cubicBezTo>
                  <a:cubicBezTo>
                    <a:pt x="3118" y="571"/>
                    <a:pt x="3811" y="1323"/>
                    <a:pt x="3764" y="2191"/>
                  </a:cubicBezTo>
                  <a:lnTo>
                    <a:pt x="3764" y="3144"/>
                  </a:lnTo>
                  <a:lnTo>
                    <a:pt x="4407" y="3144"/>
                  </a:lnTo>
                  <a:lnTo>
                    <a:pt x="4407" y="2215"/>
                  </a:lnTo>
                  <a:cubicBezTo>
                    <a:pt x="4407" y="1000"/>
                    <a:pt x="3430" y="0"/>
                    <a:pt x="2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4" name="Google Shape;8824;p83"/>
          <p:cNvGrpSpPr/>
          <p:nvPr/>
        </p:nvGrpSpPr>
        <p:grpSpPr>
          <a:xfrm>
            <a:off x="1071883" y="3598134"/>
            <a:ext cx="244388" cy="349436"/>
            <a:chOff x="1096625" y="3648875"/>
            <a:chExt cx="188150" cy="268075"/>
          </a:xfrm>
        </p:grpSpPr>
        <p:sp>
          <p:nvSpPr>
            <p:cNvPr id="8825" name="Google Shape;8825;p83"/>
            <p:cNvSpPr/>
            <p:nvPr/>
          </p:nvSpPr>
          <p:spPr>
            <a:xfrm>
              <a:off x="1096625" y="3885375"/>
              <a:ext cx="188150" cy="31575"/>
            </a:xfrm>
            <a:custGeom>
              <a:rect b="b" l="l" r="r" t="t"/>
              <a:pathLst>
                <a:path extrusionOk="0" h="1263" w="7526">
                  <a:moveTo>
                    <a:pt x="953" y="0"/>
                  </a:moveTo>
                  <a:cubicBezTo>
                    <a:pt x="429" y="0"/>
                    <a:pt x="0" y="429"/>
                    <a:pt x="0" y="953"/>
                  </a:cubicBezTo>
                  <a:cubicBezTo>
                    <a:pt x="0" y="1120"/>
                    <a:pt x="143" y="1263"/>
                    <a:pt x="310" y="1263"/>
                  </a:cubicBezTo>
                  <a:lnTo>
                    <a:pt x="7216" y="1263"/>
                  </a:lnTo>
                  <a:cubicBezTo>
                    <a:pt x="7383" y="1263"/>
                    <a:pt x="7526" y="1120"/>
                    <a:pt x="7526" y="953"/>
                  </a:cubicBezTo>
                  <a:cubicBezTo>
                    <a:pt x="7526" y="429"/>
                    <a:pt x="7121" y="0"/>
                    <a:pt x="6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83"/>
            <p:cNvSpPr/>
            <p:nvPr/>
          </p:nvSpPr>
          <p:spPr>
            <a:xfrm>
              <a:off x="1132350" y="3735950"/>
              <a:ext cx="116700" cy="30975"/>
            </a:xfrm>
            <a:custGeom>
              <a:rect b="b" l="l" r="r" t="t"/>
              <a:pathLst>
                <a:path extrusionOk="0" h="1239" w="4668">
                  <a:moveTo>
                    <a:pt x="1334" y="0"/>
                  </a:moveTo>
                  <a:cubicBezTo>
                    <a:pt x="905" y="0"/>
                    <a:pt x="500" y="119"/>
                    <a:pt x="143" y="357"/>
                  </a:cubicBezTo>
                  <a:cubicBezTo>
                    <a:pt x="72" y="405"/>
                    <a:pt x="0" y="500"/>
                    <a:pt x="0" y="619"/>
                  </a:cubicBezTo>
                  <a:cubicBezTo>
                    <a:pt x="0" y="715"/>
                    <a:pt x="72" y="810"/>
                    <a:pt x="143" y="881"/>
                  </a:cubicBezTo>
                  <a:cubicBezTo>
                    <a:pt x="500" y="1119"/>
                    <a:pt x="905" y="1238"/>
                    <a:pt x="1334" y="1238"/>
                  </a:cubicBezTo>
                  <a:lnTo>
                    <a:pt x="3334" y="1238"/>
                  </a:lnTo>
                  <a:cubicBezTo>
                    <a:pt x="3763" y="1238"/>
                    <a:pt x="4168" y="1119"/>
                    <a:pt x="4525" y="881"/>
                  </a:cubicBezTo>
                  <a:cubicBezTo>
                    <a:pt x="4620" y="810"/>
                    <a:pt x="4668" y="715"/>
                    <a:pt x="4668" y="619"/>
                  </a:cubicBezTo>
                  <a:cubicBezTo>
                    <a:pt x="4668" y="500"/>
                    <a:pt x="4620" y="405"/>
                    <a:pt x="4525" y="357"/>
                  </a:cubicBezTo>
                  <a:cubicBezTo>
                    <a:pt x="4168" y="119"/>
                    <a:pt x="3763" y="0"/>
                    <a:pt x="3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83"/>
            <p:cNvSpPr/>
            <p:nvPr/>
          </p:nvSpPr>
          <p:spPr>
            <a:xfrm>
              <a:off x="1143650" y="3648875"/>
              <a:ext cx="94100" cy="74575"/>
            </a:xfrm>
            <a:custGeom>
              <a:rect b="b" l="l" r="r" t="t"/>
              <a:pathLst>
                <a:path extrusionOk="0" h="2983" w="3764">
                  <a:moveTo>
                    <a:pt x="1873" y="0"/>
                  </a:moveTo>
                  <a:cubicBezTo>
                    <a:pt x="1733" y="0"/>
                    <a:pt x="1596" y="90"/>
                    <a:pt x="1573" y="268"/>
                  </a:cubicBezTo>
                  <a:cubicBezTo>
                    <a:pt x="1454" y="411"/>
                    <a:pt x="1311" y="554"/>
                    <a:pt x="1192" y="673"/>
                  </a:cubicBezTo>
                  <a:cubicBezTo>
                    <a:pt x="691" y="1197"/>
                    <a:pt x="1" y="1888"/>
                    <a:pt x="1" y="2626"/>
                  </a:cubicBezTo>
                  <a:cubicBezTo>
                    <a:pt x="1" y="2745"/>
                    <a:pt x="1" y="2864"/>
                    <a:pt x="48" y="2983"/>
                  </a:cubicBezTo>
                  <a:cubicBezTo>
                    <a:pt x="310" y="2888"/>
                    <a:pt x="596" y="2840"/>
                    <a:pt x="858" y="2840"/>
                  </a:cubicBezTo>
                  <a:lnTo>
                    <a:pt x="2882" y="2840"/>
                  </a:lnTo>
                  <a:cubicBezTo>
                    <a:pt x="3168" y="2840"/>
                    <a:pt x="3454" y="2888"/>
                    <a:pt x="3716" y="2983"/>
                  </a:cubicBezTo>
                  <a:cubicBezTo>
                    <a:pt x="3764" y="2864"/>
                    <a:pt x="3764" y="2745"/>
                    <a:pt x="3764" y="2626"/>
                  </a:cubicBezTo>
                  <a:cubicBezTo>
                    <a:pt x="3764" y="1911"/>
                    <a:pt x="3097" y="1197"/>
                    <a:pt x="2573" y="697"/>
                  </a:cubicBezTo>
                  <a:cubicBezTo>
                    <a:pt x="2430" y="554"/>
                    <a:pt x="2311" y="411"/>
                    <a:pt x="2192" y="268"/>
                  </a:cubicBezTo>
                  <a:cubicBezTo>
                    <a:pt x="2156" y="90"/>
                    <a:pt x="2013" y="0"/>
                    <a:pt x="18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83"/>
            <p:cNvSpPr/>
            <p:nvPr/>
          </p:nvSpPr>
          <p:spPr>
            <a:xfrm>
              <a:off x="1131750" y="3782375"/>
              <a:ext cx="118500" cy="87550"/>
            </a:xfrm>
            <a:custGeom>
              <a:rect b="b" l="l" r="r" t="t"/>
              <a:pathLst>
                <a:path extrusionOk="0" h="3502" w="4740">
                  <a:moveTo>
                    <a:pt x="1096" y="1"/>
                  </a:moveTo>
                  <a:cubicBezTo>
                    <a:pt x="1001" y="1239"/>
                    <a:pt x="620" y="2430"/>
                    <a:pt x="1" y="3501"/>
                  </a:cubicBezTo>
                  <a:lnTo>
                    <a:pt x="4740" y="3501"/>
                  </a:lnTo>
                  <a:cubicBezTo>
                    <a:pt x="4120" y="2430"/>
                    <a:pt x="3739" y="1239"/>
                    <a:pt x="3620" y="1"/>
                  </a:cubicBezTo>
                  <a:cubicBezTo>
                    <a:pt x="3549" y="1"/>
                    <a:pt x="3454" y="24"/>
                    <a:pt x="3358" y="24"/>
                  </a:cubicBezTo>
                  <a:lnTo>
                    <a:pt x="1358" y="24"/>
                  </a:lnTo>
                  <a:cubicBezTo>
                    <a:pt x="1287" y="24"/>
                    <a:pt x="1191" y="24"/>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9" name="Google Shape;8829;p83"/>
          <p:cNvGrpSpPr/>
          <p:nvPr/>
        </p:nvGrpSpPr>
        <p:grpSpPr>
          <a:xfrm>
            <a:off x="1019310" y="4155445"/>
            <a:ext cx="348787" cy="349338"/>
            <a:chOff x="1056150" y="4076425"/>
            <a:chExt cx="268525" cy="268000"/>
          </a:xfrm>
        </p:grpSpPr>
        <p:sp>
          <p:nvSpPr>
            <p:cNvPr id="8830" name="Google Shape;8830;p83"/>
            <p:cNvSpPr/>
            <p:nvPr/>
          </p:nvSpPr>
          <p:spPr>
            <a:xfrm>
              <a:off x="1056150" y="4076425"/>
              <a:ext cx="268525" cy="173325"/>
            </a:xfrm>
            <a:custGeom>
              <a:rect b="b" l="l" r="r" t="t"/>
              <a:pathLst>
                <a:path extrusionOk="0" h="6933" w="10741">
                  <a:moveTo>
                    <a:pt x="934" y="1"/>
                  </a:moveTo>
                  <a:cubicBezTo>
                    <a:pt x="538" y="1"/>
                    <a:pt x="538" y="624"/>
                    <a:pt x="934" y="624"/>
                  </a:cubicBezTo>
                  <a:cubicBezTo>
                    <a:pt x="948" y="624"/>
                    <a:pt x="962" y="624"/>
                    <a:pt x="976" y="622"/>
                  </a:cubicBezTo>
                  <a:lnTo>
                    <a:pt x="1286" y="622"/>
                  </a:lnTo>
                  <a:lnTo>
                    <a:pt x="1286" y="1265"/>
                  </a:lnTo>
                  <a:lnTo>
                    <a:pt x="334" y="1265"/>
                  </a:lnTo>
                  <a:cubicBezTo>
                    <a:pt x="320" y="1263"/>
                    <a:pt x="306" y="1262"/>
                    <a:pt x="292" y="1262"/>
                  </a:cubicBezTo>
                  <a:cubicBezTo>
                    <a:pt x="123" y="1262"/>
                    <a:pt x="0" y="1398"/>
                    <a:pt x="0" y="1575"/>
                  </a:cubicBezTo>
                  <a:lnTo>
                    <a:pt x="0" y="6623"/>
                  </a:lnTo>
                  <a:cubicBezTo>
                    <a:pt x="24" y="6790"/>
                    <a:pt x="143" y="6933"/>
                    <a:pt x="334" y="6933"/>
                  </a:cubicBezTo>
                  <a:lnTo>
                    <a:pt x="10431" y="6933"/>
                  </a:lnTo>
                  <a:cubicBezTo>
                    <a:pt x="10598" y="6933"/>
                    <a:pt x="10717" y="6790"/>
                    <a:pt x="10740" y="6623"/>
                  </a:cubicBezTo>
                  <a:lnTo>
                    <a:pt x="10740" y="1575"/>
                  </a:lnTo>
                  <a:cubicBezTo>
                    <a:pt x="10740" y="1408"/>
                    <a:pt x="10598" y="1265"/>
                    <a:pt x="10431" y="1265"/>
                  </a:cubicBezTo>
                  <a:lnTo>
                    <a:pt x="9454" y="1265"/>
                  </a:lnTo>
                  <a:lnTo>
                    <a:pt x="9454" y="622"/>
                  </a:lnTo>
                  <a:lnTo>
                    <a:pt x="9788" y="622"/>
                  </a:lnTo>
                  <a:cubicBezTo>
                    <a:pt x="9802" y="624"/>
                    <a:pt x="9817" y="624"/>
                    <a:pt x="9830" y="624"/>
                  </a:cubicBezTo>
                  <a:cubicBezTo>
                    <a:pt x="10226" y="624"/>
                    <a:pt x="10226" y="1"/>
                    <a:pt x="9830" y="1"/>
                  </a:cubicBezTo>
                  <a:cubicBezTo>
                    <a:pt x="9817" y="1"/>
                    <a:pt x="9802" y="1"/>
                    <a:pt x="9788" y="3"/>
                  </a:cubicBezTo>
                  <a:lnTo>
                    <a:pt x="8526" y="3"/>
                  </a:lnTo>
                  <a:cubicBezTo>
                    <a:pt x="8510" y="1"/>
                    <a:pt x="8495" y="1"/>
                    <a:pt x="8481" y="1"/>
                  </a:cubicBezTo>
                  <a:cubicBezTo>
                    <a:pt x="8064" y="1"/>
                    <a:pt x="8064" y="624"/>
                    <a:pt x="8481" y="624"/>
                  </a:cubicBezTo>
                  <a:cubicBezTo>
                    <a:pt x="8495" y="624"/>
                    <a:pt x="8510" y="624"/>
                    <a:pt x="8526" y="622"/>
                  </a:cubicBezTo>
                  <a:lnTo>
                    <a:pt x="8835" y="622"/>
                  </a:lnTo>
                  <a:lnTo>
                    <a:pt x="8835" y="1265"/>
                  </a:lnTo>
                  <a:lnTo>
                    <a:pt x="5692" y="1265"/>
                  </a:lnTo>
                  <a:lnTo>
                    <a:pt x="5692" y="622"/>
                  </a:lnTo>
                  <a:lnTo>
                    <a:pt x="6001" y="622"/>
                  </a:lnTo>
                  <a:cubicBezTo>
                    <a:pt x="6016" y="624"/>
                    <a:pt x="6030" y="624"/>
                    <a:pt x="6044" y="624"/>
                  </a:cubicBezTo>
                  <a:cubicBezTo>
                    <a:pt x="6440" y="624"/>
                    <a:pt x="6440" y="1"/>
                    <a:pt x="6044" y="1"/>
                  </a:cubicBezTo>
                  <a:cubicBezTo>
                    <a:pt x="6030" y="1"/>
                    <a:pt x="6016" y="1"/>
                    <a:pt x="6001" y="3"/>
                  </a:cubicBezTo>
                  <a:lnTo>
                    <a:pt x="4739" y="3"/>
                  </a:lnTo>
                  <a:cubicBezTo>
                    <a:pt x="4725" y="1"/>
                    <a:pt x="4710" y="1"/>
                    <a:pt x="4697" y="1"/>
                  </a:cubicBezTo>
                  <a:cubicBezTo>
                    <a:pt x="4301" y="1"/>
                    <a:pt x="4301" y="624"/>
                    <a:pt x="4697" y="624"/>
                  </a:cubicBezTo>
                  <a:cubicBezTo>
                    <a:pt x="4710" y="624"/>
                    <a:pt x="4725" y="624"/>
                    <a:pt x="4739" y="622"/>
                  </a:cubicBezTo>
                  <a:lnTo>
                    <a:pt x="5049" y="622"/>
                  </a:lnTo>
                  <a:lnTo>
                    <a:pt x="5049" y="1265"/>
                  </a:lnTo>
                  <a:lnTo>
                    <a:pt x="1929" y="1265"/>
                  </a:lnTo>
                  <a:lnTo>
                    <a:pt x="1929" y="622"/>
                  </a:lnTo>
                  <a:lnTo>
                    <a:pt x="2215" y="622"/>
                  </a:lnTo>
                  <a:cubicBezTo>
                    <a:pt x="2230" y="624"/>
                    <a:pt x="2245" y="624"/>
                    <a:pt x="2260" y="624"/>
                  </a:cubicBezTo>
                  <a:cubicBezTo>
                    <a:pt x="2676" y="624"/>
                    <a:pt x="2676" y="1"/>
                    <a:pt x="2260" y="1"/>
                  </a:cubicBezTo>
                  <a:cubicBezTo>
                    <a:pt x="2245" y="1"/>
                    <a:pt x="2230" y="1"/>
                    <a:pt x="2215" y="3"/>
                  </a:cubicBezTo>
                  <a:lnTo>
                    <a:pt x="976" y="3"/>
                  </a:lnTo>
                  <a:cubicBezTo>
                    <a:pt x="962" y="1"/>
                    <a:pt x="948" y="1"/>
                    <a:pt x="9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83"/>
            <p:cNvSpPr/>
            <p:nvPr/>
          </p:nvSpPr>
          <p:spPr>
            <a:xfrm>
              <a:off x="1102575" y="4265800"/>
              <a:ext cx="176250" cy="78625"/>
            </a:xfrm>
            <a:custGeom>
              <a:rect b="b" l="l" r="r" t="t"/>
              <a:pathLst>
                <a:path extrusionOk="0" h="3145" w="7050">
                  <a:moveTo>
                    <a:pt x="2573" y="1716"/>
                  </a:moveTo>
                  <a:lnTo>
                    <a:pt x="2573" y="2525"/>
                  </a:lnTo>
                  <a:lnTo>
                    <a:pt x="1763" y="2525"/>
                  </a:lnTo>
                  <a:lnTo>
                    <a:pt x="2573" y="1716"/>
                  </a:lnTo>
                  <a:close/>
                  <a:moveTo>
                    <a:pt x="4454" y="1716"/>
                  </a:moveTo>
                  <a:lnTo>
                    <a:pt x="5287" y="2525"/>
                  </a:lnTo>
                  <a:lnTo>
                    <a:pt x="4454" y="2525"/>
                  </a:lnTo>
                  <a:lnTo>
                    <a:pt x="4454" y="1716"/>
                  </a:lnTo>
                  <a:close/>
                  <a:moveTo>
                    <a:pt x="2573" y="1"/>
                  </a:moveTo>
                  <a:lnTo>
                    <a:pt x="2573" y="811"/>
                  </a:lnTo>
                  <a:lnTo>
                    <a:pt x="882" y="2525"/>
                  </a:lnTo>
                  <a:lnTo>
                    <a:pt x="382" y="2525"/>
                  </a:lnTo>
                  <a:cubicBezTo>
                    <a:pt x="1" y="2549"/>
                    <a:pt x="1" y="3121"/>
                    <a:pt x="382" y="3144"/>
                  </a:cubicBezTo>
                  <a:lnTo>
                    <a:pt x="6669" y="3144"/>
                  </a:lnTo>
                  <a:cubicBezTo>
                    <a:pt x="7050" y="3121"/>
                    <a:pt x="7050" y="2549"/>
                    <a:pt x="6669" y="2525"/>
                  </a:cubicBezTo>
                  <a:lnTo>
                    <a:pt x="6169" y="2525"/>
                  </a:lnTo>
                  <a:lnTo>
                    <a:pt x="4454" y="811"/>
                  </a:lnTo>
                  <a:lnTo>
                    <a:pt x="445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2" name="Google Shape;8832;p83"/>
          <p:cNvGrpSpPr/>
          <p:nvPr/>
        </p:nvGrpSpPr>
        <p:grpSpPr>
          <a:xfrm>
            <a:off x="1833590" y="4155510"/>
            <a:ext cx="225067" cy="349273"/>
            <a:chOff x="1683050" y="4076475"/>
            <a:chExt cx="173275" cy="267950"/>
          </a:xfrm>
        </p:grpSpPr>
        <p:sp>
          <p:nvSpPr>
            <p:cNvPr id="8833" name="Google Shape;8833;p83"/>
            <p:cNvSpPr/>
            <p:nvPr/>
          </p:nvSpPr>
          <p:spPr>
            <a:xfrm>
              <a:off x="1683050" y="4187825"/>
              <a:ext cx="173275" cy="156600"/>
            </a:xfrm>
            <a:custGeom>
              <a:rect b="b" l="l" r="r" t="t"/>
              <a:pathLst>
                <a:path extrusionOk="0" h="6264" w="6931">
                  <a:moveTo>
                    <a:pt x="322" y="0"/>
                  </a:moveTo>
                  <a:cubicBezTo>
                    <a:pt x="173" y="0"/>
                    <a:pt x="25" y="95"/>
                    <a:pt x="1" y="286"/>
                  </a:cubicBezTo>
                  <a:cubicBezTo>
                    <a:pt x="1" y="2072"/>
                    <a:pt x="1382" y="3549"/>
                    <a:pt x="3144" y="3715"/>
                  </a:cubicBezTo>
                  <a:lnTo>
                    <a:pt x="3144" y="5644"/>
                  </a:lnTo>
                  <a:lnTo>
                    <a:pt x="2216" y="5644"/>
                  </a:lnTo>
                  <a:cubicBezTo>
                    <a:pt x="1834" y="5668"/>
                    <a:pt x="1834" y="6240"/>
                    <a:pt x="2216" y="6263"/>
                  </a:cubicBezTo>
                  <a:lnTo>
                    <a:pt x="4716" y="6263"/>
                  </a:lnTo>
                  <a:cubicBezTo>
                    <a:pt x="5097" y="6240"/>
                    <a:pt x="5097" y="5668"/>
                    <a:pt x="4716" y="5644"/>
                  </a:cubicBezTo>
                  <a:lnTo>
                    <a:pt x="3763" y="5644"/>
                  </a:lnTo>
                  <a:lnTo>
                    <a:pt x="3763" y="3715"/>
                  </a:lnTo>
                  <a:cubicBezTo>
                    <a:pt x="5550" y="3549"/>
                    <a:pt x="6907" y="2072"/>
                    <a:pt x="6907" y="286"/>
                  </a:cubicBezTo>
                  <a:lnTo>
                    <a:pt x="6931" y="286"/>
                  </a:lnTo>
                  <a:cubicBezTo>
                    <a:pt x="6907" y="95"/>
                    <a:pt x="6758" y="0"/>
                    <a:pt x="6609" y="0"/>
                  </a:cubicBezTo>
                  <a:cubicBezTo>
                    <a:pt x="6460" y="0"/>
                    <a:pt x="6312" y="95"/>
                    <a:pt x="6288" y="286"/>
                  </a:cubicBezTo>
                  <a:cubicBezTo>
                    <a:pt x="6359" y="1882"/>
                    <a:pt x="5073" y="3239"/>
                    <a:pt x="3478" y="3239"/>
                  </a:cubicBezTo>
                  <a:cubicBezTo>
                    <a:pt x="1858" y="3239"/>
                    <a:pt x="572" y="1882"/>
                    <a:pt x="644" y="286"/>
                  </a:cubicBezTo>
                  <a:cubicBezTo>
                    <a:pt x="620" y="95"/>
                    <a:pt x="471"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83"/>
            <p:cNvSpPr/>
            <p:nvPr/>
          </p:nvSpPr>
          <p:spPr>
            <a:xfrm>
              <a:off x="1714600" y="4076475"/>
              <a:ext cx="110175" cy="110775"/>
            </a:xfrm>
            <a:custGeom>
              <a:rect b="b" l="l" r="r" t="t"/>
              <a:pathLst>
                <a:path extrusionOk="0" h="4431" w="4407">
                  <a:moveTo>
                    <a:pt x="1882" y="1"/>
                  </a:moveTo>
                  <a:cubicBezTo>
                    <a:pt x="930" y="168"/>
                    <a:pt x="168" y="930"/>
                    <a:pt x="25" y="1906"/>
                  </a:cubicBezTo>
                  <a:lnTo>
                    <a:pt x="1573" y="1906"/>
                  </a:lnTo>
                  <a:cubicBezTo>
                    <a:pt x="1587" y="1905"/>
                    <a:pt x="1601" y="1904"/>
                    <a:pt x="1615" y="1904"/>
                  </a:cubicBezTo>
                  <a:cubicBezTo>
                    <a:pt x="2011" y="1904"/>
                    <a:pt x="2011" y="2528"/>
                    <a:pt x="1615" y="2528"/>
                  </a:cubicBezTo>
                  <a:cubicBezTo>
                    <a:pt x="1601" y="2528"/>
                    <a:pt x="1587" y="2527"/>
                    <a:pt x="1573" y="2525"/>
                  </a:cubicBezTo>
                  <a:lnTo>
                    <a:pt x="1" y="2525"/>
                  </a:lnTo>
                  <a:lnTo>
                    <a:pt x="1" y="3168"/>
                  </a:lnTo>
                  <a:lnTo>
                    <a:pt x="1573" y="3168"/>
                  </a:lnTo>
                  <a:cubicBezTo>
                    <a:pt x="2001" y="3168"/>
                    <a:pt x="2001" y="3787"/>
                    <a:pt x="1573" y="3787"/>
                  </a:cubicBezTo>
                  <a:lnTo>
                    <a:pt x="1" y="3787"/>
                  </a:lnTo>
                  <a:lnTo>
                    <a:pt x="1" y="4430"/>
                  </a:lnTo>
                  <a:lnTo>
                    <a:pt x="4407" y="4430"/>
                  </a:lnTo>
                  <a:lnTo>
                    <a:pt x="4407" y="3787"/>
                  </a:lnTo>
                  <a:lnTo>
                    <a:pt x="2835" y="3787"/>
                  </a:lnTo>
                  <a:cubicBezTo>
                    <a:pt x="2406" y="3787"/>
                    <a:pt x="2406" y="3168"/>
                    <a:pt x="2835" y="3168"/>
                  </a:cubicBezTo>
                  <a:lnTo>
                    <a:pt x="4407" y="3168"/>
                  </a:lnTo>
                  <a:lnTo>
                    <a:pt x="4407" y="2525"/>
                  </a:lnTo>
                  <a:lnTo>
                    <a:pt x="2835" y="2525"/>
                  </a:lnTo>
                  <a:cubicBezTo>
                    <a:pt x="2819" y="2527"/>
                    <a:pt x="2805" y="2528"/>
                    <a:pt x="2790" y="2528"/>
                  </a:cubicBezTo>
                  <a:cubicBezTo>
                    <a:pt x="2373" y="2528"/>
                    <a:pt x="2373" y="1904"/>
                    <a:pt x="2790" y="1904"/>
                  </a:cubicBezTo>
                  <a:cubicBezTo>
                    <a:pt x="2805" y="1904"/>
                    <a:pt x="2819" y="1905"/>
                    <a:pt x="2835" y="1906"/>
                  </a:cubicBezTo>
                  <a:lnTo>
                    <a:pt x="4383" y="1906"/>
                  </a:lnTo>
                  <a:cubicBezTo>
                    <a:pt x="4240" y="930"/>
                    <a:pt x="3478" y="168"/>
                    <a:pt x="2525" y="1"/>
                  </a:cubicBezTo>
                  <a:lnTo>
                    <a:pt x="2525" y="953"/>
                  </a:lnTo>
                  <a:cubicBezTo>
                    <a:pt x="2549" y="1192"/>
                    <a:pt x="2376" y="1311"/>
                    <a:pt x="2204" y="1311"/>
                  </a:cubicBezTo>
                  <a:cubicBezTo>
                    <a:pt x="2031" y="1311"/>
                    <a:pt x="1858" y="1192"/>
                    <a:pt x="1882" y="953"/>
                  </a:cubicBezTo>
                  <a:lnTo>
                    <a:pt x="188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83"/>
            <p:cNvSpPr/>
            <p:nvPr/>
          </p:nvSpPr>
          <p:spPr>
            <a:xfrm>
              <a:off x="1715200" y="4202700"/>
              <a:ext cx="108975" cy="47050"/>
            </a:xfrm>
            <a:custGeom>
              <a:rect b="b" l="l" r="r" t="t"/>
              <a:pathLst>
                <a:path extrusionOk="0" h="1882" w="4359">
                  <a:moveTo>
                    <a:pt x="1" y="1"/>
                  </a:moveTo>
                  <a:cubicBezTo>
                    <a:pt x="167" y="1072"/>
                    <a:pt x="1096" y="1882"/>
                    <a:pt x="2192" y="1882"/>
                  </a:cubicBezTo>
                  <a:cubicBezTo>
                    <a:pt x="3263" y="1882"/>
                    <a:pt x="4192" y="1072"/>
                    <a:pt x="43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6" name="Google Shape;8836;p83"/>
          <p:cNvGrpSpPr/>
          <p:nvPr/>
        </p:nvGrpSpPr>
        <p:grpSpPr>
          <a:xfrm>
            <a:off x="2521845" y="4177246"/>
            <a:ext cx="351125" cy="306388"/>
            <a:chOff x="2212925" y="4093150"/>
            <a:chExt cx="270325" cy="235050"/>
          </a:xfrm>
        </p:grpSpPr>
        <p:sp>
          <p:nvSpPr>
            <p:cNvPr id="8837" name="Google Shape;8837;p83"/>
            <p:cNvSpPr/>
            <p:nvPr/>
          </p:nvSpPr>
          <p:spPr>
            <a:xfrm>
              <a:off x="2286150" y="4155375"/>
              <a:ext cx="197100" cy="172825"/>
            </a:xfrm>
            <a:custGeom>
              <a:rect b="b" l="l" r="r" t="t"/>
              <a:pathLst>
                <a:path extrusionOk="0" h="6913" w="7884">
                  <a:moveTo>
                    <a:pt x="3737" y="1"/>
                  </a:moveTo>
                  <a:cubicBezTo>
                    <a:pt x="3044" y="1"/>
                    <a:pt x="2338" y="255"/>
                    <a:pt x="1763" y="822"/>
                  </a:cubicBezTo>
                  <a:cubicBezTo>
                    <a:pt x="1" y="2608"/>
                    <a:pt x="1263" y="5656"/>
                    <a:pt x="3764" y="5656"/>
                  </a:cubicBezTo>
                  <a:cubicBezTo>
                    <a:pt x="4407" y="5656"/>
                    <a:pt x="5026" y="5442"/>
                    <a:pt x="5526" y="5037"/>
                  </a:cubicBezTo>
                  <a:lnTo>
                    <a:pt x="7312" y="6823"/>
                  </a:lnTo>
                  <a:cubicBezTo>
                    <a:pt x="7371" y="6883"/>
                    <a:pt x="7455" y="6912"/>
                    <a:pt x="7538" y="6912"/>
                  </a:cubicBezTo>
                  <a:cubicBezTo>
                    <a:pt x="7621" y="6912"/>
                    <a:pt x="7705" y="6883"/>
                    <a:pt x="7764" y="6823"/>
                  </a:cubicBezTo>
                  <a:cubicBezTo>
                    <a:pt x="7883" y="6704"/>
                    <a:pt x="7883" y="6490"/>
                    <a:pt x="7764" y="6371"/>
                  </a:cubicBezTo>
                  <a:lnTo>
                    <a:pt x="5978" y="4585"/>
                  </a:lnTo>
                  <a:cubicBezTo>
                    <a:pt x="6383" y="4084"/>
                    <a:pt x="6597" y="3465"/>
                    <a:pt x="6597" y="2822"/>
                  </a:cubicBezTo>
                  <a:cubicBezTo>
                    <a:pt x="6597" y="1127"/>
                    <a:pt x="5196" y="1"/>
                    <a:pt x="37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83"/>
            <p:cNvSpPr/>
            <p:nvPr/>
          </p:nvSpPr>
          <p:spPr>
            <a:xfrm>
              <a:off x="2212925" y="4265225"/>
              <a:ext cx="82775" cy="16100"/>
            </a:xfrm>
            <a:custGeom>
              <a:rect b="b" l="l" r="r" t="t"/>
              <a:pathLst>
                <a:path extrusionOk="0" h="644" w="3311">
                  <a:moveTo>
                    <a:pt x="382" y="0"/>
                  </a:moveTo>
                  <a:cubicBezTo>
                    <a:pt x="1" y="48"/>
                    <a:pt x="1" y="595"/>
                    <a:pt x="382" y="643"/>
                  </a:cubicBezTo>
                  <a:lnTo>
                    <a:pt x="2930" y="643"/>
                  </a:lnTo>
                  <a:cubicBezTo>
                    <a:pt x="3311" y="595"/>
                    <a:pt x="3311" y="48"/>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83"/>
            <p:cNvSpPr/>
            <p:nvPr/>
          </p:nvSpPr>
          <p:spPr>
            <a:xfrm>
              <a:off x="2212925" y="4234200"/>
              <a:ext cx="52650" cy="15625"/>
            </a:xfrm>
            <a:custGeom>
              <a:rect b="b" l="l" r="r" t="t"/>
              <a:pathLst>
                <a:path extrusionOk="0" h="625" w="2106">
                  <a:moveTo>
                    <a:pt x="1689" y="0"/>
                  </a:moveTo>
                  <a:cubicBezTo>
                    <a:pt x="1674" y="0"/>
                    <a:pt x="1659" y="1"/>
                    <a:pt x="1644" y="3"/>
                  </a:cubicBezTo>
                  <a:lnTo>
                    <a:pt x="382" y="3"/>
                  </a:lnTo>
                  <a:cubicBezTo>
                    <a:pt x="1" y="27"/>
                    <a:pt x="1" y="574"/>
                    <a:pt x="382" y="622"/>
                  </a:cubicBezTo>
                  <a:lnTo>
                    <a:pt x="1644" y="622"/>
                  </a:lnTo>
                  <a:cubicBezTo>
                    <a:pt x="1659" y="623"/>
                    <a:pt x="1674" y="624"/>
                    <a:pt x="1689" y="624"/>
                  </a:cubicBezTo>
                  <a:cubicBezTo>
                    <a:pt x="2105" y="624"/>
                    <a:pt x="2105" y="0"/>
                    <a:pt x="16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83"/>
            <p:cNvSpPr/>
            <p:nvPr/>
          </p:nvSpPr>
          <p:spPr>
            <a:xfrm>
              <a:off x="2214125" y="4093150"/>
              <a:ext cx="174450" cy="125050"/>
            </a:xfrm>
            <a:custGeom>
              <a:rect b="b" l="l" r="r" t="t"/>
              <a:pathLst>
                <a:path extrusionOk="0" h="5002" w="6978">
                  <a:moveTo>
                    <a:pt x="322" y="1"/>
                  </a:moveTo>
                  <a:cubicBezTo>
                    <a:pt x="173" y="1"/>
                    <a:pt x="24" y="96"/>
                    <a:pt x="0" y="286"/>
                  </a:cubicBezTo>
                  <a:lnTo>
                    <a:pt x="0" y="4692"/>
                  </a:lnTo>
                  <a:cubicBezTo>
                    <a:pt x="0" y="4859"/>
                    <a:pt x="143" y="5002"/>
                    <a:pt x="334" y="5002"/>
                  </a:cubicBezTo>
                  <a:lnTo>
                    <a:pt x="3215" y="5002"/>
                  </a:lnTo>
                  <a:cubicBezTo>
                    <a:pt x="3382" y="3216"/>
                    <a:pt x="4858" y="1858"/>
                    <a:pt x="6645" y="1858"/>
                  </a:cubicBezTo>
                  <a:cubicBezTo>
                    <a:pt x="6764" y="1858"/>
                    <a:pt x="6859" y="1858"/>
                    <a:pt x="6978" y="1882"/>
                  </a:cubicBezTo>
                  <a:lnTo>
                    <a:pt x="6978" y="929"/>
                  </a:lnTo>
                  <a:cubicBezTo>
                    <a:pt x="6978" y="733"/>
                    <a:pt x="6810" y="605"/>
                    <a:pt x="6643" y="605"/>
                  </a:cubicBezTo>
                  <a:cubicBezTo>
                    <a:pt x="6566" y="605"/>
                    <a:pt x="6490" y="632"/>
                    <a:pt x="6430" y="691"/>
                  </a:cubicBezTo>
                  <a:lnTo>
                    <a:pt x="5406" y="1739"/>
                  </a:lnTo>
                  <a:lnTo>
                    <a:pt x="4668" y="1001"/>
                  </a:lnTo>
                  <a:cubicBezTo>
                    <a:pt x="4608" y="941"/>
                    <a:pt x="4531" y="912"/>
                    <a:pt x="4454" y="912"/>
                  </a:cubicBezTo>
                  <a:cubicBezTo>
                    <a:pt x="4376" y="912"/>
                    <a:pt x="4299" y="941"/>
                    <a:pt x="4239" y="1001"/>
                  </a:cubicBezTo>
                  <a:lnTo>
                    <a:pt x="2572" y="2668"/>
                  </a:lnTo>
                  <a:lnTo>
                    <a:pt x="1834" y="1953"/>
                  </a:lnTo>
                  <a:cubicBezTo>
                    <a:pt x="1763" y="1894"/>
                    <a:pt x="1679" y="1864"/>
                    <a:pt x="1599" y="1864"/>
                  </a:cubicBezTo>
                  <a:cubicBezTo>
                    <a:pt x="1518" y="1864"/>
                    <a:pt x="1441" y="1894"/>
                    <a:pt x="1382" y="1953"/>
                  </a:cubicBezTo>
                  <a:lnTo>
                    <a:pt x="643" y="2668"/>
                  </a:lnTo>
                  <a:lnTo>
                    <a:pt x="643" y="286"/>
                  </a:lnTo>
                  <a:cubicBezTo>
                    <a:pt x="619" y="96"/>
                    <a:pt x="47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1" name="Google Shape;8841;p83"/>
          <p:cNvGrpSpPr/>
          <p:nvPr/>
        </p:nvGrpSpPr>
        <p:grpSpPr>
          <a:xfrm>
            <a:off x="3275045" y="4155510"/>
            <a:ext cx="348820" cy="349957"/>
            <a:chOff x="2792800" y="4076475"/>
            <a:chExt cx="268550" cy="268475"/>
          </a:xfrm>
        </p:grpSpPr>
        <p:sp>
          <p:nvSpPr>
            <p:cNvPr id="8842" name="Google Shape;8842;p83"/>
            <p:cNvSpPr/>
            <p:nvPr/>
          </p:nvSpPr>
          <p:spPr>
            <a:xfrm>
              <a:off x="2895225" y="4076475"/>
              <a:ext cx="63125" cy="31600"/>
            </a:xfrm>
            <a:custGeom>
              <a:rect b="b" l="l" r="r" t="t"/>
              <a:pathLst>
                <a:path extrusionOk="0" h="1264" w="2525">
                  <a:moveTo>
                    <a:pt x="310" y="1"/>
                  </a:moveTo>
                  <a:cubicBezTo>
                    <a:pt x="143" y="1"/>
                    <a:pt x="24" y="120"/>
                    <a:pt x="0" y="310"/>
                  </a:cubicBezTo>
                  <a:lnTo>
                    <a:pt x="0" y="953"/>
                  </a:lnTo>
                  <a:cubicBezTo>
                    <a:pt x="0" y="1120"/>
                    <a:pt x="143" y="1263"/>
                    <a:pt x="310" y="1263"/>
                  </a:cubicBezTo>
                  <a:lnTo>
                    <a:pt x="2215" y="1263"/>
                  </a:lnTo>
                  <a:cubicBezTo>
                    <a:pt x="2381" y="1263"/>
                    <a:pt x="2524" y="1120"/>
                    <a:pt x="2524" y="953"/>
                  </a:cubicBezTo>
                  <a:lnTo>
                    <a:pt x="2524" y="310"/>
                  </a:lnTo>
                  <a:cubicBezTo>
                    <a:pt x="2501" y="120"/>
                    <a:pt x="2381" y="1"/>
                    <a:pt x="2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83"/>
            <p:cNvSpPr/>
            <p:nvPr/>
          </p:nvSpPr>
          <p:spPr>
            <a:xfrm>
              <a:off x="2855925" y="4166375"/>
              <a:ext cx="141725" cy="51825"/>
            </a:xfrm>
            <a:custGeom>
              <a:rect b="b" l="l" r="r" t="t"/>
              <a:pathLst>
                <a:path extrusionOk="0" h="2073" w="5669">
                  <a:moveTo>
                    <a:pt x="3787" y="1"/>
                  </a:moveTo>
                  <a:lnTo>
                    <a:pt x="2120" y="1668"/>
                  </a:lnTo>
                  <a:cubicBezTo>
                    <a:pt x="2060" y="1727"/>
                    <a:pt x="1977" y="1757"/>
                    <a:pt x="1894" y="1757"/>
                  </a:cubicBezTo>
                  <a:cubicBezTo>
                    <a:pt x="1810" y="1757"/>
                    <a:pt x="1727" y="1727"/>
                    <a:pt x="1667" y="1668"/>
                  </a:cubicBezTo>
                  <a:lnTo>
                    <a:pt x="953" y="953"/>
                  </a:lnTo>
                  <a:lnTo>
                    <a:pt x="0" y="1882"/>
                  </a:lnTo>
                  <a:lnTo>
                    <a:pt x="0" y="2073"/>
                  </a:lnTo>
                  <a:lnTo>
                    <a:pt x="5668" y="2073"/>
                  </a:lnTo>
                  <a:lnTo>
                    <a:pt x="5668" y="1"/>
                  </a:lnTo>
                  <a:lnTo>
                    <a:pt x="4930" y="739"/>
                  </a:lnTo>
                  <a:cubicBezTo>
                    <a:pt x="4870" y="799"/>
                    <a:pt x="4793" y="828"/>
                    <a:pt x="4716" y="828"/>
                  </a:cubicBezTo>
                  <a:cubicBezTo>
                    <a:pt x="4638" y="828"/>
                    <a:pt x="4561" y="799"/>
                    <a:pt x="4501" y="739"/>
                  </a:cubicBezTo>
                  <a:lnTo>
                    <a:pt x="378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83"/>
            <p:cNvSpPr/>
            <p:nvPr/>
          </p:nvSpPr>
          <p:spPr>
            <a:xfrm>
              <a:off x="2792800" y="4092500"/>
              <a:ext cx="268550" cy="252450"/>
            </a:xfrm>
            <a:custGeom>
              <a:rect b="b" l="l" r="r" t="t"/>
              <a:pathLst>
                <a:path extrusionOk="0" h="10098" w="10742">
                  <a:moveTo>
                    <a:pt x="2216" y="1235"/>
                  </a:moveTo>
                  <a:cubicBezTo>
                    <a:pt x="2382" y="1235"/>
                    <a:pt x="2549" y="1348"/>
                    <a:pt x="2525" y="1575"/>
                  </a:cubicBezTo>
                  <a:lnTo>
                    <a:pt x="2525" y="3956"/>
                  </a:lnTo>
                  <a:lnTo>
                    <a:pt x="3264" y="3242"/>
                  </a:lnTo>
                  <a:cubicBezTo>
                    <a:pt x="3311" y="3170"/>
                    <a:pt x="3389" y="3134"/>
                    <a:pt x="3469" y="3134"/>
                  </a:cubicBezTo>
                  <a:cubicBezTo>
                    <a:pt x="3549" y="3134"/>
                    <a:pt x="3633" y="3170"/>
                    <a:pt x="3692" y="3242"/>
                  </a:cubicBezTo>
                  <a:lnTo>
                    <a:pt x="4407" y="3956"/>
                  </a:lnTo>
                  <a:lnTo>
                    <a:pt x="6074" y="2289"/>
                  </a:lnTo>
                  <a:cubicBezTo>
                    <a:pt x="6133" y="2230"/>
                    <a:pt x="6217" y="2200"/>
                    <a:pt x="6300" y="2200"/>
                  </a:cubicBezTo>
                  <a:cubicBezTo>
                    <a:pt x="6383" y="2200"/>
                    <a:pt x="6467" y="2230"/>
                    <a:pt x="6526" y="2289"/>
                  </a:cubicBezTo>
                  <a:lnTo>
                    <a:pt x="7241" y="3004"/>
                  </a:lnTo>
                  <a:lnTo>
                    <a:pt x="8288" y="1979"/>
                  </a:lnTo>
                  <a:cubicBezTo>
                    <a:pt x="8352" y="1908"/>
                    <a:pt x="8431" y="1876"/>
                    <a:pt x="8509" y="1876"/>
                  </a:cubicBezTo>
                  <a:cubicBezTo>
                    <a:pt x="8664" y="1876"/>
                    <a:pt x="8812" y="2003"/>
                    <a:pt x="8812" y="2194"/>
                  </a:cubicBezTo>
                  <a:lnTo>
                    <a:pt x="8812" y="5337"/>
                  </a:lnTo>
                  <a:cubicBezTo>
                    <a:pt x="8812" y="5528"/>
                    <a:pt x="8669" y="5671"/>
                    <a:pt x="8503" y="5671"/>
                  </a:cubicBezTo>
                  <a:lnTo>
                    <a:pt x="2216" y="5671"/>
                  </a:lnTo>
                  <a:cubicBezTo>
                    <a:pt x="2049" y="5671"/>
                    <a:pt x="1906" y="5528"/>
                    <a:pt x="1906" y="5337"/>
                  </a:cubicBezTo>
                  <a:lnTo>
                    <a:pt x="1906" y="1575"/>
                  </a:lnTo>
                  <a:cubicBezTo>
                    <a:pt x="1882" y="1348"/>
                    <a:pt x="2049" y="1235"/>
                    <a:pt x="2216" y="1235"/>
                  </a:cubicBezTo>
                  <a:close/>
                  <a:moveTo>
                    <a:pt x="10444" y="1"/>
                  </a:moveTo>
                  <a:cubicBezTo>
                    <a:pt x="10432" y="1"/>
                    <a:pt x="10420" y="1"/>
                    <a:pt x="10408" y="3"/>
                  </a:cubicBezTo>
                  <a:lnTo>
                    <a:pt x="7241" y="3"/>
                  </a:lnTo>
                  <a:lnTo>
                    <a:pt x="7241" y="312"/>
                  </a:lnTo>
                  <a:cubicBezTo>
                    <a:pt x="7241" y="813"/>
                    <a:pt x="6812" y="1241"/>
                    <a:pt x="6312" y="1241"/>
                  </a:cubicBezTo>
                  <a:lnTo>
                    <a:pt x="4407" y="1241"/>
                  </a:lnTo>
                  <a:cubicBezTo>
                    <a:pt x="3883" y="1241"/>
                    <a:pt x="3478" y="813"/>
                    <a:pt x="3478" y="312"/>
                  </a:cubicBezTo>
                  <a:lnTo>
                    <a:pt x="3478" y="3"/>
                  </a:lnTo>
                  <a:lnTo>
                    <a:pt x="311" y="3"/>
                  </a:lnTo>
                  <a:cubicBezTo>
                    <a:pt x="144" y="3"/>
                    <a:pt x="1" y="122"/>
                    <a:pt x="1" y="312"/>
                  </a:cubicBezTo>
                  <a:lnTo>
                    <a:pt x="1" y="6623"/>
                  </a:lnTo>
                  <a:cubicBezTo>
                    <a:pt x="1" y="6790"/>
                    <a:pt x="144" y="6933"/>
                    <a:pt x="311" y="6933"/>
                  </a:cubicBezTo>
                  <a:lnTo>
                    <a:pt x="5050" y="6933"/>
                  </a:lnTo>
                  <a:lnTo>
                    <a:pt x="5050" y="8933"/>
                  </a:lnTo>
                  <a:lnTo>
                    <a:pt x="3954" y="9481"/>
                  </a:lnTo>
                  <a:cubicBezTo>
                    <a:pt x="3608" y="9624"/>
                    <a:pt x="3784" y="10097"/>
                    <a:pt x="4081" y="10097"/>
                  </a:cubicBezTo>
                  <a:cubicBezTo>
                    <a:pt x="4131" y="10097"/>
                    <a:pt x="4185" y="10084"/>
                    <a:pt x="4240" y="10053"/>
                  </a:cubicBezTo>
                  <a:lnTo>
                    <a:pt x="5359" y="9481"/>
                  </a:lnTo>
                  <a:lnTo>
                    <a:pt x="6478" y="10053"/>
                  </a:lnTo>
                  <a:cubicBezTo>
                    <a:pt x="6528" y="10079"/>
                    <a:pt x="6577" y="10091"/>
                    <a:pt x="6624" y="10091"/>
                  </a:cubicBezTo>
                  <a:cubicBezTo>
                    <a:pt x="6909" y="10091"/>
                    <a:pt x="7092" y="9645"/>
                    <a:pt x="6764" y="9481"/>
                  </a:cubicBezTo>
                  <a:lnTo>
                    <a:pt x="5693" y="8933"/>
                  </a:lnTo>
                  <a:lnTo>
                    <a:pt x="5693" y="6933"/>
                  </a:lnTo>
                  <a:lnTo>
                    <a:pt x="10408" y="6933"/>
                  </a:lnTo>
                  <a:cubicBezTo>
                    <a:pt x="10598" y="6933"/>
                    <a:pt x="10741" y="6790"/>
                    <a:pt x="10741" y="6623"/>
                  </a:cubicBezTo>
                  <a:lnTo>
                    <a:pt x="10741" y="312"/>
                  </a:lnTo>
                  <a:cubicBezTo>
                    <a:pt x="10741" y="157"/>
                    <a:pt x="10616" y="1"/>
                    <a:pt x="104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5" name="Google Shape;8845;p83"/>
          <p:cNvGrpSpPr/>
          <p:nvPr/>
        </p:nvGrpSpPr>
        <p:grpSpPr>
          <a:xfrm>
            <a:off x="4067698" y="4155510"/>
            <a:ext cx="265300" cy="349273"/>
            <a:chOff x="3403050" y="4076475"/>
            <a:chExt cx="204250" cy="267950"/>
          </a:xfrm>
        </p:grpSpPr>
        <p:sp>
          <p:nvSpPr>
            <p:cNvPr id="8846" name="Google Shape;8846;p83"/>
            <p:cNvSpPr/>
            <p:nvPr/>
          </p:nvSpPr>
          <p:spPr>
            <a:xfrm>
              <a:off x="3407225" y="4281875"/>
              <a:ext cx="58375" cy="57775"/>
            </a:xfrm>
            <a:custGeom>
              <a:rect b="b" l="l" r="r" t="t"/>
              <a:pathLst>
                <a:path extrusionOk="0" h="2311" w="2335">
                  <a:moveTo>
                    <a:pt x="1" y="1"/>
                  </a:moveTo>
                  <a:lnTo>
                    <a:pt x="2334" y="2311"/>
                  </a:lnTo>
                  <a:lnTo>
                    <a:pt x="23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83"/>
            <p:cNvSpPr/>
            <p:nvPr/>
          </p:nvSpPr>
          <p:spPr>
            <a:xfrm>
              <a:off x="3403050" y="4076475"/>
              <a:ext cx="204250" cy="267950"/>
            </a:xfrm>
            <a:custGeom>
              <a:rect b="b" l="l" r="r" t="t"/>
              <a:pathLst>
                <a:path extrusionOk="0" h="10718" w="8170">
                  <a:moveTo>
                    <a:pt x="4671" y="2523"/>
                  </a:moveTo>
                  <a:cubicBezTo>
                    <a:pt x="4686" y="2523"/>
                    <a:pt x="4701" y="2524"/>
                    <a:pt x="4716" y="2525"/>
                  </a:cubicBezTo>
                  <a:lnTo>
                    <a:pt x="6597" y="2525"/>
                  </a:lnTo>
                  <a:cubicBezTo>
                    <a:pt x="6978" y="2573"/>
                    <a:pt x="6978" y="3121"/>
                    <a:pt x="6597" y="3144"/>
                  </a:cubicBezTo>
                  <a:lnTo>
                    <a:pt x="4716" y="3144"/>
                  </a:lnTo>
                  <a:cubicBezTo>
                    <a:pt x="4701" y="3146"/>
                    <a:pt x="4686" y="3147"/>
                    <a:pt x="4671" y="3147"/>
                  </a:cubicBezTo>
                  <a:cubicBezTo>
                    <a:pt x="4255" y="3147"/>
                    <a:pt x="4255" y="2523"/>
                    <a:pt x="4671" y="2523"/>
                  </a:cubicBezTo>
                  <a:close/>
                  <a:moveTo>
                    <a:pt x="2823" y="1894"/>
                  </a:moveTo>
                  <a:cubicBezTo>
                    <a:pt x="2906" y="1894"/>
                    <a:pt x="2990" y="1930"/>
                    <a:pt x="3049" y="2001"/>
                  </a:cubicBezTo>
                  <a:cubicBezTo>
                    <a:pt x="3168" y="2097"/>
                    <a:pt x="3168" y="2311"/>
                    <a:pt x="3049" y="2430"/>
                  </a:cubicBezTo>
                  <a:lnTo>
                    <a:pt x="2644" y="2835"/>
                  </a:lnTo>
                  <a:lnTo>
                    <a:pt x="3049" y="3240"/>
                  </a:lnTo>
                  <a:cubicBezTo>
                    <a:pt x="3252" y="3479"/>
                    <a:pt x="3055" y="3776"/>
                    <a:pt x="2812" y="3776"/>
                  </a:cubicBezTo>
                  <a:cubicBezTo>
                    <a:pt x="2741" y="3776"/>
                    <a:pt x="2666" y="3751"/>
                    <a:pt x="2597" y="3692"/>
                  </a:cubicBezTo>
                  <a:lnTo>
                    <a:pt x="2192" y="3287"/>
                  </a:lnTo>
                  <a:lnTo>
                    <a:pt x="1787" y="3692"/>
                  </a:lnTo>
                  <a:cubicBezTo>
                    <a:pt x="1720" y="3770"/>
                    <a:pt x="1641" y="3803"/>
                    <a:pt x="1564" y="3803"/>
                  </a:cubicBezTo>
                  <a:cubicBezTo>
                    <a:pt x="1312" y="3803"/>
                    <a:pt x="1079" y="3458"/>
                    <a:pt x="1334" y="3240"/>
                  </a:cubicBezTo>
                  <a:lnTo>
                    <a:pt x="1739" y="2835"/>
                  </a:lnTo>
                  <a:lnTo>
                    <a:pt x="1334" y="2430"/>
                  </a:lnTo>
                  <a:cubicBezTo>
                    <a:pt x="1215" y="2311"/>
                    <a:pt x="1215" y="2097"/>
                    <a:pt x="1334" y="2001"/>
                  </a:cubicBezTo>
                  <a:cubicBezTo>
                    <a:pt x="1406" y="1930"/>
                    <a:pt x="1489" y="1894"/>
                    <a:pt x="1570" y="1894"/>
                  </a:cubicBezTo>
                  <a:cubicBezTo>
                    <a:pt x="1650" y="1894"/>
                    <a:pt x="1727" y="1930"/>
                    <a:pt x="1787" y="2001"/>
                  </a:cubicBezTo>
                  <a:lnTo>
                    <a:pt x="2192" y="2406"/>
                  </a:lnTo>
                  <a:lnTo>
                    <a:pt x="2597" y="2001"/>
                  </a:lnTo>
                  <a:cubicBezTo>
                    <a:pt x="2656" y="1930"/>
                    <a:pt x="2739" y="1894"/>
                    <a:pt x="2823" y="1894"/>
                  </a:cubicBezTo>
                  <a:close/>
                  <a:moveTo>
                    <a:pt x="4671" y="5666"/>
                  </a:moveTo>
                  <a:cubicBezTo>
                    <a:pt x="4686" y="5666"/>
                    <a:pt x="4701" y="5667"/>
                    <a:pt x="4716" y="5669"/>
                  </a:cubicBezTo>
                  <a:lnTo>
                    <a:pt x="6597" y="5669"/>
                  </a:lnTo>
                  <a:cubicBezTo>
                    <a:pt x="6978" y="5716"/>
                    <a:pt x="6978" y="6264"/>
                    <a:pt x="6597" y="6288"/>
                  </a:cubicBezTo>
                  <a:lnTo>
                    <a:pt x="4716" y="6288"/>
                  </a:lnTo>
                  <a:cubicBezTo>
                    <a:pt x="4701" y="6289"/>
                    <a:pt x="4686" y="6290"/>
                    <a:pt x="4671" y="6290"/>
                  </a:cubicBezTo>
                  <a:cubicBezTo>
                    <a:pt x="4255" y="6290"/>
                    <a:pt x="4255" y="5666"/>
                    <a:pt x="4671" y="5666"/>
                  </a:cubicBezTo>
                  <a:close/>
                  <a:moveTo>
                    <a:pt x="3454" y="5032"/>
                  </a:moveTo>
                  <a:cubicBezTo>
                    <a:pt x="3531" y="5032"/>
                    <a:pt x="3609" y="5061"/>
                    <a:pt x="3668" y="5121"/>
                  </a:cubicBezTo>
                  <a:cubicBezTo>
                    <a:pt x="3811" y="5240"/>
                    <a:pt x="3811" y="5454"/>
                    <a:pt x="3668" y="5573"/>
                  </a:cubicBezTo>
                  <a:lnTo>
                    <a:pt x="2406" y="6836"/>
                  </a:lnTo>
                  <a:cubicBezTo>
                    <a:pt x="2358" y="6883"/>
                    <a:pt x="2287" y="6931"/>
                    <a:pt x="2192" y="6931"/>
                  </a:cubicBezTo>
                  <a:cubicBezTo>
                    <a:pt x="2120" y="6931"/>
                    <a:pt x="2025" y="6883"/>
                    <a:pt x="1977" y="6836"/>
                  </a:cubicBezTo>
                  <a:lnTo>
                    <a:pt x="1334" y="6216"/>
                  </a:lnTo>
                  <a:cubicBezTo>
                    <a:pt x="1215" y="6097"/>
                    <a:pt x="1215" y="5883"/>
                    <a:pt x="1334" y="5764"/>
                  </a:cubicBezTo>
                  <a:cubicBezTo>
                    <a:pt x="1406" y="5704"/>
                    <a:pt x="1489" y="5675"/>
                    <a:pt x="1570" y="5675"/>
                  </a:cubicBezTo>
                  <a:cubicBezTo>
                    <a:pt x="1650" y="5675"/>
                    <a:pt x="1727" y="5704"/>
                    <a:pt x="1787" y="5764"/>
                  </a:cubicBezTo>
                  <a:lnTo>
                    <a:pt x="2192" y="6169"/>
                  </a:lnTo>
                  <a:lnTo>
                    <a:pt x="3240" y="5121"/>
                  </a:lnTo>
                  <a:cubicBezTo>
                    <a:pt x="3299" y="5061"/>
                    <a:pt x="3377" y="5032"/>
                    <a:pt x="3454" y="5032"/>
                  </a:cubicBezTo>
                  <a:close/>
                  <a:moveTo>
                    <a:pt x="310" y="1"/>
                  </a:moveTo>
                  <a:cubicBezTo>
                    <a:pt x="144" y="1"/>
                    <a:pt x="1" y="120"/>
                    <a:pt x="1" y="310"/>
                  </a:cubicBezTo>
                  <a:lnTo>
                    <a:pt x="1" y="7574"/>
                  </a:lnTo>
                  <a:lnTo>
                    <a:pt x="2835" y="7574"/>
                  </a:lnTo>
                  <a:cubicBezTo>
                    <a:pt x="2845" y="7572"/>
                    <a:pt x="2856" y="7572"/>
                    <a:pt x="2867" y="7572"/>
                  </a:cubicBezTo>
                  <a:cubicBezTo>
                    <a:pt x="3019" y="7572"/>
                    <a:pt x="3144" y="7728"/>
                    <a:pt x="3144" y="7883"/>
                  </a:cubicBezTo>
                  <a:lnTo>
                    <a:pt x="3144" y="10717"/>
                  </a:lnTo>
                  <a:lnTo>
                    <a:pt x="7860" y="10717"/>
                  </a:lnTo>
                  <a:cubicBezTo>
                    <a:pt x="8026" y="10717"/>
                    <a:pt x="8169" y="10598"/>
                    <a:pt x="8169" y="10432"/>
                  </a:cubicBezTo>
                  <a:lnTo>
                    <a:pt x="8169" y="310"/>
                  </a:lnTo>
                  <a:cubicBezTo>
                    <a:pt x="8169" y="120"/>
                    <a:pt x="8026" y="1"/>
                    <a:pt x="78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8" name="Google Shape;8848;p83"/>
          <p:cNvGrpSpPr/>
          <p:nvPr/>
        </p:nvGrpSpPr>
        <p:grpSpPr>
          <a:xfrm>
            <a:off x="4771410" y="4154956"/>
            <a:ext cx="364277" cy="350316"/>
            <a:chOff x="3944825" y="4076050"/>
            <a:chExt cx="280450" cy="268750"/>
          </a:xfrm>
        </p:grpSpPr>
        <p:sp>
          <p:nvSpPr>
            <p:cNvPr id="8849" name="Google Shape;8849;p83"/>
            <p:cNvSpPr/>
            <p:nvPr/>
          </p:nvSpPr>
          <p:spPr>
            <a:xfrm>
              <a:off x="4047825" y="4076050"/>
              <a:ext cx="177450" cy="180100"/>
            </a:xfrm>
            <a:custGeom>
              <a:rect b="b" l="l" r="r" t="t"/>
              <a:pathLst>
                <a:path extrusionOk="0" h="7204" w="7098">
                  <a:moveTo>
                    <a:pt x="4323" y="0"/>
                  </a:moveTo>
                  <a:cubicBezTo>
                    <a:pt x="3680" y="0"/>
                    <a:pt x="3037" y="244"/>
                    <a:pt x="2549" y="732"/>
                  </a:cubicBezTo>
                  <a:lnTo>
                    <a:pt x="2549" y="756"/>
                  </a:lnTo>
                  <a:lnTo>
                    <a:pt x="382" y="2923"/>
                  </a:lnTo>
                  <a:lnTo>
                    <a:pt x="382" y="2947"/>
                  </a:lnTo>
                  <a:cubicBezTo>
                    <a:pt x="538" y="2919"/>
                    <a:pt x="697" y="2905"/>
                    <a:pt x="856" y="2905"/>
                  </a:cubicBezTo>
                  <a:cubicBezTo>
                    <a:pt x="1231" y="2905"/>
                    <a:pt x="1610" y="2980"/>
                    <a:pt x="1977" y="3114"/>
                  </a:cubicBezTo>
                  <a:lnTo>
                    <a:pt x="3454" y="1637"/>
                  </a:lnTo>
                  <a:cubicBezTo>
                    <a:pt x="3731" y="1361"/>
                    <a:pt x="4040" y="1245"/>
                    <a:pt x="4336" y="1245"/>
                  </a:cubicBezTo>
                  <a:cubicBezTo>
                    <a:pt x="5314" y="1245"/>
                    <a:pt x="6154" y="2509"/>
                    <a:pt x="5240" y="3423"/>
                  </a:cubicBezTo>
                  <a:cubicBezTo>
                    <a:pt x="5171" y="3493"/>
                    <a:pt x="3066" y="5597"/>
                    <a:pt x="3045" y="5597"/>
                  </a:cubicBezTo>
                  <a:cubicBezTo>
                    <a:pt x="3044" y="5597"/>
                    <a:pt x="3045" y="5595"/>
                    <a:pt x="3049" y="5590"/>
                  </a:cubicBezTo>
                  <a:lnTo>
                    <a:pt x="3049" y="5590"/>
                  </a:lnTo>
                  <a:cubicBezTo>
                    <a:pt x="2811" y="5841"/>
                    <a:pt x="2490" y="5966"/>
                    <a:pt x="2165" y="5966"/>
                  </a:cubicBezTo>
                  <a:cubicBezTo>
                    <a:pt x="1841" y="5966"/>
                    <a:pt x="1513" y="5841"/>
                    <a:pt x="1263" y="5590"/>
                  </a:cubicBezTo>
                  <a:cubicBezTo>
                    <a:pt x="1144" y="5471"/>
                    <a:pt x="983" y="5412"/>
                    <a:pt x="822" y="5412"/>
                  </a:cubicBezTo>
                  <a:cubicBezTo>
                    <a:pt x="662" y="5412"/>
                    <a:pt x="501" y="5471"/>
                    <a:pt x="382" y="5590"/>
                  </a:cubicBezTo>
                  <a:lnTo>
                    <a:pt x="1" y="5971"/>
                  </a:lnTo>
                  <a:cubicBezTo>
                    <a:pt x="96" y="6162"/>
                    <a:pt x="215" y="6329"/>
                    <a:pt x="382" y="6472"/>
                  </a:cubicBezTo>
                  <a:cubicBezTo>
                    <a:pt x="870" y="6960"/>
                    <a:pt x="1507" y="7204"/>
                    <a:pt x="2144" y="7204"/>
                  </a:cubicBezTo>
                  <a:cubicBezTo>
                    <a:pt x="2781" y="7204"/>
                    <a:pt x="3418" y="6960"/>
                    <a:pt x="3906" y="6472"/>
                  </a:cubicBezTo>
                  <a:lnTo>
                    <a:pt x="3930" y="6472"/>
                  </a:lnTo>
                  <a:lnTo>
                    <a:pt x="6097" y="4304"/>
                  </a:lnTo>
                  <a:cubicBezTo>
                    <a:pt x="7098" y="3304"/>
                    <a:pt x="7098" y="1733"/>
                    <a:pt x="6097" y="732"/>
                  </a:cubicBezTo>
                  <a:cubicBezTo>
                    <a:pt x="5609" y="244"/>
                    <a:pt x="4966" y="0"/>
                    <a:pt x="43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83"/>
            <p:cNvSpPr/>
            <p:nvPr/>
          </p:nvSpPr>
          <p:spPr>
            <a:xfrm>
              <a:off x="3944825" y="4164600"/>
              <a:ext cx="177450" cy="180200"/>
            </a:xfrm>
            <a:custGeom>
              <a:rect b="b" l="l" r="r" t="t"/>
              <a:pathLst>
                <a:path extrusionOk="0" h="7208" w="7098">
                  <a:moveTo>
                    <a:pt x="4942" y="0"/>
                  </a:moveTo>
                  <a:cubicBezTo>
                    <a:pt x="4300" y="0"/>
                    <a:pt x="3657" y="239"/>
                    <a:pt x="3168" y="715"/>
                  </a:cubicBezTo>
                  <a:lnTo>
                    <a:pt x="977" y="2906"/>
                  </a:lnTo>
                  <a:cubicBezTo>
                    <a:pt x="1" y="3882"/>
                    <a:pt x="1" y="5478"/>
                    <a:pt x="977" y="6454"/>
                  </a:cubicBezTo>
                  <a:cubicBezTo>
                    <a:pt x="1469" y="6957"/>
                    <a:pt x="2116" y="7207"/>
                    <a:pt x="2766" y="7207"/>
                  </a:cubicBezTo>
                  <a:cubicBezTo>
                    <a:pt x="3408" y="7207"/>
                    <a:pt x="4052" y="6963"/>
                    <a:pt x="4550" y="6478"/>
                  </a:cubicBezTo>
                  <a:lnTo>
                    <a:pt x="6717" y="4287"/>
                  </a:lnTo>
                  <a:lnTo>
                    <a:pt x="6717" y="4263"/>
                  </a:lnTo>
                  <a:cubicBezTo>
                    <a:pt x="6560" y="4292"/>
                    <a:pt x="6402" y="4305"/>
                    <a:pt x="6243" y="4305"/>
                  </a:cubicBezTo>
                  <a:cubicBezTo>
                    <a:pt x="5868" y="4305"/>
                    <a:pt x="5489" y="4230"/>
                    <a:pt x="5121" y="4097"/>
                  </a:cubicBezTo>
                  <a:lnTo>
                    <a:pt x="3645" y="5573"/>
                  </a:lnTo>
                  <a:cubicBezTo>
                    <a:pt x="3368" y="5850"/>
                    <a:pt x="3059" y="5966"/>
                    <a:pt x="2763" y="5966"/>
                  </a:cubicBezTo>
                  <a:cubicBezTo>
                    <a:pt x="1784" y="5966"/>
                    <a:pt x="945" y="4701"/>
                    <a:pt x="1859" y="3787"/>
                  </a:cubicBezTo>
                  <a:lnTo>
                    <a:pt x="4026" y="1596"/>
                  </a:lnTo>
                  <a:cubicBezTo>
                    <a:pt x="4276" y="1358"/>
                    <a:pt x="4603" y="1239"/>
                    <a:pt x="4928" y="1239"/>
                  </a:cubicBezTo>
                  <a:cubicBezTo>
                    <a:pt x="5252" y="1239"/>
                    <a:pt x="5574" y="1358"/>
                    <a:pt x="5812" y="1596"/>
                  </a:cubicBezTo>
                  <a:cubicBezTo>
                    <a:pt x="5943" y="1727"/>
                    <a:pt x="6109" y="1792"/>
                    <a:pt x="6273" y="1792"/>
                  </a:cubicBezTo>
                  <a:cubicBezTo>
                    <a:pt x="6437" y="1792"/>
                    <a:pt x="6598" y="1727"/>
                    <a:pt x="6717" y="1596"/>
                  </a:cubicBezTo>
                  <a:lnTo>
                    <a:pt x="7098" y="1215"/>
                  </a:lnTo>
                  <a:cubicBezTo>
                    <a:pt x="7002" y="1048"/>
                    <a:pt x="6860" y="858"/>
                    <a:pt x="6717" y="715"/>
                  </a:cubicBezTo>
                  <a:cubicBezTo>
                    <a:pt x="6228" y="239"/>
                    <a:pt x="5585" y="0"/>
                    <a:pt x="4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1" name="Google Shape;8851;p83"/>
          <p:cNvGrpSpPr/>
          <p:nvPr/>
        </p:nvGrpSpPr>
        <p:grpSpPr>
          <a:xfrm>
            <a:off x="5572572" y="4155510"/>
            <a:ext cx="265300" cy="349273"/>
            <a:chOff x="4561625" y="4076475"/>
            <a:chExt cx="204250" cy="267950"/>
          </a:xfrm>
        </p:grpSpPr>
        <p:sp>
          <p:nvSpPr>
            <p:cNvPr id="8852" name="Google Shape;8852;p83"/>
            <p:cNvSpPr/>
            <p:nvPr/>
          </p:nvSpPr>
          <p:spPr>
            <a:xfrm>
              <a:off x="4566400" y="4281875"/>
              <a:ext cx="58375" cy="57775"/>
            </a:xfrm>
            <a:custGeom>
              <a:rect b="b" l="l" r="r" t="t"/>
              <a:pathLst>
                <a:path extrusionOk="0" h="2311" w="2335">
                  <a:moveTo>
                    <a:pt x="0" y="1"/>
                  </a:moveTo>
                  <a:lnTo>
                    <a:pt x="2334" y="2311"/>
                  </a:lnTo>
                  <a:lnTo>
                    <a:pt x="23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83"/>
            <p:cNvSpPr/>
            <p:nvPr/>
          </p:nvSpPr>
          <p:spPr>
            <a:xfrm>
              <a:off x="4608675" y="4166975"/>
              <a:ext cx="110150" cy="51825"/>
            </a:xfrm>
            <a:custGeom>
              <a:rect b="b" l="l" r="r" t="t"/>
              <a:pathLst>
                <a:path extrusionOk="0" h="2073" w="4406">
                  <a:moveTo>
                    <a:pt x="3787" y="1"/>
                  </a:moveTo>
                  <a:lnTo>
                    <a:pt x="2120" y="1668"/>
                  </a:lnTo>
                  <a:cubicBezTo>
                    <a:pt x="2060" y="1727"/>
                    <a:pt x="1977" y="1757"/>
                    <a:pt x="1893" y="1757"/>
                  </a:cubicBezTo>
                  <a:cubicBezTo>
                    <a:pt x="1810" y="1757"/>
                    <a:pt x="1727" y="1727"/>
                    <a:pt x="1667" y="1668"/>
                  </a:cubicBezTo>
                  <a:lnTo>
                    <a:pt x="953" y="953"/>
                  </a:lnTo>
                  <a:lnTo>
                    <a:pt x="0" y="1882"/>
                  </a:lnTo>
                  <a:lnTo>
                    <a:pt x="0" y="2073"/>
                  </a:lnTo>
                  <a:lnTo>
                    <a:pt x="4406" y="2073"/>
                  </a:lnTo>
                  <a:lnTo>
                    <a:pt x="4406" y="644"/>
                  </a:lnTo>
                  <a:lnTo>
                    <a:pt x="378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83"/>
            <p:cNvSpPr/>
            <p:nvPr/>
          </p:nvSpPr>
          <p:spPr>
            <a:xfrm>
              <a:off x="4561625" y="4076475"/>
              <a:ext cx="204250" cy="267950"/>
            </a:xfrm>
            <a:custGeom>
              <a:rect b="b" l="l" r="r" t="t"/>
              <a:pathLst>
                <a:path extrusionOk="0" h="10718" w="8170">
                  <a:moveTo>
                    <a:pt x="6021" y="1285"/>
                  </a:moveTo>
                  <a:cubicBezTo>
                    <a:pt x="6417" y="1285"/>
                    <a:pt x="6417" y="1908"/>
                    <a:pt x="6021" y="1908"/>
                  </a:cubicBezTo>
                  <a:cubicBezTo>
                    <a:pt x="6007" y="1908"/>
                    <a:pt x="5993" y="1908"/>
                    <a:pt x="5978" y="1906"/>
                  </a:cubicBezTo>
                  <a:lnTo>
                    <a:pt x="4073" y="1906"/>
                  </a:lnTo>
                  <a:cubicBezTo>
                    <a:pt x="3692" y="1858"/>
                    <a:pt x="3692" y="1311"/>
                    <a:pt x="4073" y="1287"/>
                  </a:cubicBezTo>
                  <a:lnTo>
                    <a:pt x="5978" y="1287"/>
                  </a:lnTo>
                  <a:cubicBezTo>
                    <a:pt x="5993" y="1285"/>
                    <a:pt x="6007" y="1285"/>
                    <a:pt x="6021" y="1285"/>
                  </a:cubicBezTo>
                  <a:close/>
                  <a:moveTo>
                    <a:pt x="1573" y="1876"/>
                  </a:moveTo>
                  <a:cubicBezTo>
                    <a:pt x="1739" y="1876"/>
                    <a:pt x="1906" y="1989"/>
                    <a:pt x="1882" y="2216"/>
                  </a:cubicBezTo>
                  <a:lnTo>
                    <a:pt x="1882" y="4621"/>
                  </a:lnTo>
                  <a:lnTo>
                    <a:pt x="2620" y="3906"/>
                  </a:lnTo>
                  <a:cubicBezTo>
                    <a:pt x="2668" y="3835"/>
                    <a:pt x="2745" y="3799"/>
                    <a:pt x="2826" y="3799"/>
                  </a:cubicBezTo>
                  <a:cubicBezTo>
                    <a:pt x="2906" y="3799"/>
                    <a:pt x="2990" y="3835"/>
                    <a:pt x="3049" y="3906"/>
                  </a:cubicBezTo>
                  <a:lnTo>
                    <a:pt x="3763" y="4621"/>
                  </a:lnTo>
                  <a:lnTo>
                    <a:pt x="5430" y="2954"/>
                  </a:lnTo>
                  <a:cubicBezTo>
                    <a:pt x="5490" y="2894"/>
                    <a:pt x="5573" y="2865"/>
                    <a:pt x="5657" y="2865"/>
                  </a:cubicBezTo>
                  <a:cubicBezTo>
                    <a:pt x="5740" y="2865"/>
                    <a:pt x="5823" y="2894"/>
                    <a:pt x="5883" y="2954"/>
                  </a:cubicBezTo>
                  <a:lnTo>
                    <a:pt x="6836" y="3906"/>
                  </a:lnTo>
                  <a:cubicBezTo>
                    <a:pt x="6883" y="3954"/>
                    <a:pt x="6907" y="4049"/>
                    <a:pt x="6907" y="4121"/>
                  </a:cubicBezTo>
                  <a:lnTo>
                    <a:pt x="6907" y="6002"/>
                  </a:lnTo>
                  <a:cubicBezTo>
                    <a:pt x="6907" y="6193"/>
                    <a:pt x="6764" y="6312"/>
                    <a:pt x="6597" y="6312"/>
                  </a:cubicBezTo>
                  <a:lnTo>
                    <a:pt x="1573" y="6312"/>
                  </a:lnTo>
                  <a:cubicBezTo>
                    <a:pt x="1406" y="6312"/>
                    <a:pt x="1263" y="6193"/>
                    <a:pt x="1263" y="6002"/>
                  </a:cubicBezTo>
                  <a:lnTo>
                    <a:pt x="1263" y="2216"/>
                  </a:lnTo>
                  <a:cubicBezTo>
                    <a:pt x="1239" y="1989"/>
                    <a:pt x="1406" y="1876"/>
                    <a:pt x="1573" y="1876"/>
                  </a:cubicBezTo>
                  <a:close/>
                  <a:moveTo>
                    <a:pt x="5978" y="6955"/>
                  </a:moveTo>
                  <a:cubicBezTo>
                    <a:pt x="6383" y="6955"/>
                    <a:pt x="6383" y="7574"/>
                    <a:pt x="5978" y="7574"/>
                  </a:cubicBezTo>
                  <a:lnTo>
                    <a:pt x="4073" y="7574"/>
                  </a:lnTo>
                  <a:cubicBezTo>
                    <a:pt x="3668" y="7574"/>
                    <a:pt x="3668" y="6955"/>
                    <a:pt x="4073" y="6955"/>
                  </a:cubicBezTo>
                  <a:close/>
                  <a:moveTo>
                    <a:pt x="6021" y="8215"/>
                  </a:moveTo>
                  <a:cubicBezTo>
                    <a:pt x="6417" y="8215"/>
                    <a:pt x="6417" y="8838"/>
                    <a:pt x="6021" y="8838"/>
                  </a:cubicBezTo>
                  <a:cubicBezTo>
                    <a:pt x="6007" y="8838"/>
                    <a:pt x="5993" y="8838"/>
                    <a:pt x="5978" y="8836"/>
                  </a:cubicBezTo>
                  <a:lnTo>
                    <a:pt x="4073" y="8836"/>
                  </a:lnTo>
                  <a:cubicBezTo>
                    <a:pt x="3692" y="8788"/>
                    <a:pt x="3692" y="8241"/>
                    <a:pt x="4073" y="8217"/>
                  </a:cubicBezTo>
                  <a:lnTo>
                    <a:pt x="5978" y="8217"/>
                  </a:lnTo>
                  <a:cubicBezTo>
                    <a:pt x="5993" y="8215"/>
                    <a:pt x="6007" y="8215"/>
                    <a:pt x="6021" y="8215"/>
                  </a:cubicBezTo>
                  <a:close/>
                  <a:moveTo>
                    <a:pt x="310" y="1"/>
                  </a:moveTo>
                  <a:cubicBezTo>
                    <a:pt x="144" y="1"/>
                    <a:pt x="1" y="120"/>
                    <a:pt x="1" y="310"/>
                  </a:cubicBezTo>
                  <a:lnTo>
                    <a:pt x="1" y="7574"/>
                  </a:lnTo>
                  <a:lnTo>
                    <a:pt x="2835" y="7574"/>
                  </a:lnTo>
                  <a:cubicBezTo>
                    <a:pt x="3001" y="7574"/>
                    <a:pt x="3144" y="7717"/>
                    <a:pt x="3144" y="7883"/>
                  </a:cubicBezTo>
                  <a:lnTo>
                    <a:pt x="3144" y="10717"/>
                  </a:lnTo>
                  <a:lnTo>
                    <a:pt x="7860" y="10717"/>
                  </a:lnTo>
                  <a:cubicBezTo>
                    <a:pt x="8026" y="10717"/>
                    <a:pt x="8169" y="10574"/>
                    <a:pt x="8169" y="10408"/>
                  </a:cubicBezTo>
                  <a:lnTo>
                    <a:pt x="8169" y="310"/>
                  </a:lnTo>
                  <a:cubicBezTo>
                    <a:pt x="8169" y="144"/>
                    <a:pt x="8026" y="1"/>
                    <a:pt x="78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5" name="Google Shape;8855;p83"/>
          <p:cNvGrpSpPr/>
          <p:nvPr/>
        </p:nvGrpSpPr>
        <p:grpSpPr>
          <a:xfrm>
            <a:off x="6284044" y="4196668"/>
            <a:ext cx="357295" cy="266403"/>
            <a:chOff x="5109375" y="4108050"/>
            <a:chExt cx="275075" cy="204375"/>
          </a:xfrm>
        </p:grpSpPr>
        <p:sp>
          <p:nvSpPr>
            <p:cNvPr id="8856" name="Google Shape;8856;p83"/>
            <p:cNvSpPr/>
            <p:nvPr/>
          </p:nvSpPr>
          <p:spPr>
            <a:xfrm>
              <a:off x="5109375" y="4108050"/>
              <a:ext cx="275075" cy="204225"/>
            </a:xfrm>
            <a:custGeom>
              <a:rect b="b" l="l" r="r" t="t"/>
              <a:pathLst>
                <a:path extrusionOk="0" h="8169" w="11003">
                  <a:moveTo>
                    <a:pt x="5692" y="1262"/>
                  </a:moveTo>
                  <a:lnTo>
                    <a:pt x="5692" y="2524"/>
                  </a:lnTo>
                  <a:lnTo>
                    <a:pt x="2167" y="2524"/>
                  </a:lnTo>
                  <a:lnTo>
                    <a:pt x="3001" y="1262"/>
                  </a:lnTo>
                  <a:close/>
                  <a:moveTo>
                    <a:pt x="1568" y="4413"/>
                  </a:moveTo>
                  <a:cubicBezTo>
                    <a:pt x="1727" y="4413"/>
                    <a:pt x="1881" y="4537"/>
                    <a:pt x="1881" y="4715"/>
                  </a:cubicBezTo>
                  <a:cubicBezTo>
                    <a:pt x="1905" y="4906"/>
                    <a:pt x="1739" y="5049"/>
                    <a:pt x="1572" y="5049"/>
                  </a:cubicBezTo>
                  <a:cubicBezTo>
                    <a:pt x="1286" y="5025"/>
                    <a:pt x="1143" y="4691"/>
                    <a:pt x="1358" y="4501"/>
                  </a:cubicBezTo>
                  <a:cubicBezTo>
                    <a:pt x="1418" y="4440"/>
                    <a:pt x="1493" y="4413"/>
                    <a:pt x="1568" y="4413"/>
                  </a:cubicBezTo>
                  <a:close/>
                  <a:moveTo>
                    <a:pt x="6025" y="4406"/>
                  </a:moveTo>
                  <a:cubicBezTo>
                    <a:pt x="6192" y="4406"/>
                    <a:pt x="6335" y="4549"/>
                    <a:pt x="6335" y="4715"/>
                  </a:cubicBezTo>
                  <a:lnTo>
                    <a:pt x="6335" y="5977"/>
                  </a:lnTo>
                  <a:cubicBezTo>
                    <a:pt x="6335" y="6144"/>
                    <a:pt x="6216" y="6287"/>
                    <a:pt x="6025" y="6287"/>
                  </a:cubicBezTo>
                  <a:lnTo>
                    <a:pt x="2858" y="6287"/>
                  </a:lnTo>
                  <a:cubicBezTo>
                    <a:pt x="2667" y="6287"/>
                    <a:pt x="2524" y="6144"/>
                    <a:pt x="2524" y="5977"/>
                  </a:cubicBezTo>
                  <a:lnTo>
                    <a:pt x="2524" y="4715"/>
                  </a:lnTo>
                  <a:cubicBezTo>
                    <a:pt x="2524" y="4549"/>
                    <a:pt x="2667" y="4406"/>
                    <a:pt x="2858" y="4406"/>
                  </a:cubicBezTo>
                  <a:close/>
                  <a:moveTo>
                    <a:pt x="1614" y="5666"/>
                  </a:moveTo>
                  <a:cubicBezTo>
                    <a:pt x="2010" y="5666"/>
                    <a:pt x="2010" y="6289"/>
                    <a:pt x="1614" y="6289"/>
                  </a:cubicBezTo>
                  <a:cubicBezTo>
                    <a:pt x="1601" y="6289"/>
                    <a:pt x="1586" y="6289"/>
                    <a:pt x="1572" y="6287"/>
                  </a:cubicBezTo>
                  <a:cubicBezTo>
                    <a:pt x="1191" y="6263"/>
                    <a:pt x="1191" y="5692"/>
                    <a:pt x="1572" y="5668"/>
                  </a:cubicBezTo>
                  <a:cubicBezTo>
                    <a:pt x="1586" y="5666"/>
                    <a:pt x="1601" y="5666"/>
                    <a:pt x="1614" y="5666"/>
                  </a:cubicBezTo>
                  <a:close/>
                  <a:moveTo>
                    <a:pt x="9788" y="0"/>
                  </a:moveTo>
                  <a:cubicBezTo>
                    <a:pt x="9383" y="0"/>
                    <a:pt x="9026" y="262"/>
                    <a:pt x="8883" y="643"/>
                  </a:cubicBezTo>
                  <a:lnTo>
                    <a:pt x="7883" y="643"/>
                  </a:lnTo>
                  <a:cubicBezTo>
                    <a:pt x="7811" y="643"/>
                    <a:pt x="7716" y="667"/>
                    <a:pt x="7668" y="738"/>
                  </a:cubicBezTo>
                  <a:lnTo>
                    <a:pt x="6311" y="2072"/>
                  </a:lnTo>
                  <a:lnTo>
                    <a:pt x="6311" y="953"/>
                  </a:lnTo>
                  <a:cubicBezTo>
                    <a:pt x="6311" y="786"/>
                    <a:pt x="6192" y="643"/>
                    <a:pt x="6025" y="643"/>
                  </a:cubicBezTo>
                  <a:lnTo>
                    <a:pt x="2834" y="643"/>
                  </a:lnTo>
                  <a:cubicBezTo>
                    <a:pt x="2739" y="643"/>
                    <a:pt x="2620" y="691"/>
                    <a:pt x="2572" y="786"/>
                  </a:cubicBezTo>
                  <a:lnTo>
                    <a:pt x="1405" y="2524"/>
                  </a:lnTo>
                  <a:lnTo>
                    <a:pt x="310" y="2524"/>
                  </a:lnTo>
                  <a:cubicBezTo>
                    <a:pt x="143" y="2524"/>
                    <a:pt x="0" y="2643"/>
                    <a:pt x="0" y="2834"/>
                  </a:cubicBezTo>
                  <a:lnTo>
                    <a:pt x="0" y="7859"/>
                  </a:lnTo>
                  <a:cubicBezTo>
                    <a:pt x="0" y="8026"/>
                    <a:pt x="143" y="8168"/>
                    <a:pt x="310" y="8168"/>
                  </a:cubicBezTo>
                  <a:lnTo>
                    <a:pt x="7287" y="8168"/>
                  </a:lnTo>
                  <a:cubicBezTo>
                    <a:pt x="7454" y="8168"/>
                    <a:pt x="7573" y="8026"/>
                    <a:pt x="7573" y="7859"/>
                  </a:cubicBezTo>
                  <a:lnTo>
                    <a:pt x="7573" y="6930"/>
                  </a:lnTo>
                  <a:lnTo>
                    <a:pt x="8216" y="6930"/>
                  </a:lnTo>
                  <a:lnTo>
                    <a:pt x="8216" y="3787"/>
                  </a:lnTo>
                  <a:lnTo>
                    <a:pt x="7573" y="3787"/>
                  </a:lnTo>
                  <a:lnTo>
                    <a:pt x="7573" y="2834"/>
                  </a:lnTo>
                  <a:cubicBezTo>
                    <a:pt x="7573" y="2667"/>
                    <a:pt x="7430" y="2548"/>
                    <a:pt x="7287" y="2548"/>
                  </a:cubicBezTo>
                  <a:lnTo>
                    <a:pt x="6763" y="2548"/>
                  </a:lnTo>
                  <a:lnTo>
                    <a:pt x="8026" y="1286"/>
                  </a:lnTo>
                  <a:lnTo>
                    <a:pt x="8907" y="1286"/>
                  </a:lnTo>
                  <a:cubicBezTo>
                    <a:pt x="9041" y="1688"/>
                    <a:pt x="9408" y="1901"/>
                    <a:pt x="9780" y="1901"/>
                  </a:cubicBezTo>
                  <a:cubicBezTo>
                    <a:pt x="10069" y="1901"/>
                    <a:pt x="10362" y="1772"/>
                    <a:pt x="10550" y="1500"/>
                  </a:cubicBezTo>
                  <a:cubicBezTo>
                    <a:pt x="11002" y="881"/>
                    <a:pt x="10550" y="24"/>
                    <a:pt x="9788" y="24"/>
                  </a:cubicBezTo>
                  <a:lnTo>
                    <a:pt x="978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83"/>
            <p:cNvSpPr/>
            <p:nvPr/>
          </p:nvSpPr>
          <p:spPr>
            <a:xfrm>
              <a:off x="5187950" y="4234250"/>
              <a:ext cx="63725" cy="15500"/>
            </a:xfrm>
            <a:custGeom>
              <a:rect b="b" l="l" r="r" t="t"/>
              <a:pathLst>
                <a:path extrusionOk="0" h="620" w="2549">
                  <a:moveTo>
                    <a:pt x="1" y="1"/>
                  </a:moveTo>
                  <a:lnTo>
                    <a:pt x="1" y="620"/>
                  </a:lnTo>
                  <a:lnTo>
                    <a:pt x="2549" y="620"/>
                  </a:lnTo>
                  <a:lnTo>
                    <a:pt x="254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83"/>
            <p:cNvSpPr/>
            <p:nvPr/>
          </p:nvSpPr>
          <p:spPr>
            <a:xfrm>
              <a:off x="5330250" y="4171000"/>
              <a:ext cx="47650" cy="141425"/>
            </a:xfrm>
            <a:custGeom>
              <a:rect b="b" l="l" r="r" t="t"/>
              <a:pathLst>
                <a:path extrusionOk="0" h="5657" w="1906">
                  <a:moveTo>
                    <a:pt x="1560" y="0"/>
                  </a:moveTo>
                  <a:cubicBezTo>
                    <a:pt x="1507" y="0"/>
                    <a:pt x="1453" y="18"/>
                    <a:pt x="1405" y="54"/>
                  </a:cubicBezTo>
                  <a:lnTo>
                    <a:pt x="0" y="983"/>
                  </a:lnTo>
                  <a:lnTo>
                    <a:pt x="0" y="4674"/>
                  </a:lnTo>
                  <a:lnTo>
                    <a:pt x="1405" y="5603"/>
                  </a:lnTo>
                  <a:cubicBezTo>
                    <a:pt x="1453" y="5638"/>
                    <a:pt x="1507" y="5656"/>
                    <a:pt x="1560" y="5656"/>
                  </a:cubicBezTo>
                  <a:cubicBezTo>
                    <a:pt x="1614" y="5656"/>
                    <a:pt x="1667" y="5638"/>
                    <a:pt x="1715" y="5603"/>
                  </a:cubicBezTo>
                  <a:cubicBezTo>
                    <a:pt x="1834" y="5555"/>
                    <a:pt x="1905" y="5436"/>
                    <a:pt x="1882" y="5317"/>
                  </a:cubicBezTo>
                  <a:lnTo>
                    <a:pt x="1882" y="316"/>
                  </a:lnTo>
                  <a:cubicBezTo>
                    <a:pt x="1905" y="197"/>
                    <a:pt x="1834" y="102"/>
                    <a:pt x="1715" y="54"/>
                  </a:cubicBezTo>
                  <a:cubicBezTo>
                    <a:pt x="1667" y="18"/>
                    <a:pt x="1614" y="0"/>
                    <a:pt x="1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9" name="Google Shape;8859;p83"/>
          <p:cNvGrpSpPr/>
          <p:nvPr/>
        </p:nvGrpSpPr>
        <p:grpSpPr>
          <a:xfrm>
            <a:off x="7044395" y="4155510"/>
            <a:ext cx="329736" cy="350055"/>
            <a:chOff x="5694756" y="4076475"/>
            <a:chExt cx="253858" cy="268550"/>
          </a:xfrm>
        </p:grpSpPr>
        <p:sp>
          <p:nvSpPr>
            <p:cNvPr id="8860" name="Google Shape;8860;p83"/>
            <p:cNvSpPr/>
            <p:nvPr/>
          </p:nvSpPr>
          <p:spPr>
            <a:xfrm>
              <a:off x="5694756" y="4170488"/>
              <a:ext cx="253858" cy="39754"/>
            </a:xfrm>
            <a:custGeom>
              <a:rect b="b" l="l" r="r" t="t"/>
              <a:pathLst>
                <a:path extrusionOk="0" h="29502" w="188043">
                  <a:moveTo>
                    <a:pt x="0" y="1"/>
                  </a:moveTo>
                  <a:lnTo>
                    <a:pt x="0" y="6229"/>
                  </a:lnTo>
                  <a:cubicBezTo>
                    <a:pt x="0" y="20269"/>
                    <a:pt x="11538" y="29502"/>
                    <a:pt x="23488" y="29502"/>
                  </a:cubicBezTo>
                  <a:cubicBezTo>
                    <a:pt x="29715" y="29502"/>
                    <a:pt x="36054" y="26995"/>
                    <a:pt x="40931" y="21356"/>
                  </a:cubicBezTo>
                  <a:cubicBezTo>
                    <a:pt x="45603" y="26695"/>
                    <a:pt x="52054" y="29365"/>
                    <a:pt x="58560" y="29365"/>
                  </a:cubicBezTo>
                  <a:cubicBezTo>
                    <a:pt x="65067" y="29365"/>
                    <a:pt x="71629" y="26695"/>
                    <a:pt x="76523" y="21356"/>
                  </a:cubicBezTo>
                  <a:cubicBezTo>
                    <a:pt x="80972" y="26695"/>
                    <a:pt x="87201" y="29365"/>
                    <a:pt x="93875" y="29365"/>
                  </a:cubicBezTo>
                  <a:cubicBezTo>
                    <a:pt x="100548" y="29365"/>
                    <a:pt x="107222" y="26250"/>
                    <a:pt x="111671" y="21356"/>
                  </a:cubicBezTo>
                  <a:cubicBezTo>
                    <a:pt x="116342" y="26695"/>
                    <a:pt x="122793" y="29365"/>
                    <a:pt x="129244" y="29365"/>
                  </a:cubicBezTo>
                  <a:cubicBezTo>
                    <a:pt x="135696" y="29365"/>
                    <a:pt x="142147" y="26695"/>
                    <a:pt x="146818" y="21356"/>
                  </a:cubicBezTo>
                  <a:cubicBezTo>
                    <a:pt x="151678" y="26975"/>
                    <a:pt x="158041" y="29484"/>
                    <a:pt x="164297" y="29484"/>
                  </a:cubicBezTo>
                  <a:cubicBezTo>
                    <a:pt x="176369" y="29484"/>
                    <a:pt x="188042" y="20143"/>
                    <a:pt x="187749" y="5785"/>
                  </a:cubicBezTo>
                  <a:lnTo>
                    <a:pt x="18774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83"/>
            <p:cNvSpPr/>
            <p:nvPr/>
          </p:nvSpPr>
          <p:spPr>
            <a:xfrm>
              <a:off x="5845510" y="4265810"/>
              <a:ext cx="39643" cy="79136"/>
            </a:xfrm>
            <a:custGeom>
              <a:rect b="b" l="l" r="r" t="t"/>
              <a:pathLst>
                <a:path extrusionOk="0" h="58728" w="29365">
                  <a:moveTo>
                    <a:pt x="1" y="1"/>
                  </a:moveTo>
                  <a:lnTo>
                    <a:pt x="1" y="58728"/>
                  </a:lnTo>
                  <a:lnTo>
                    <a:pt x="29364" y="58728"/>
                  </a:lnTo>
                  <a:lnTo>
                    <a:pt x="2936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83"/>
            <p:cNvSpPr/>
            <p:nvPr/>
          </p:nvSpPr>
          <p:spPr>
            <a:xfrm>
              <a:off x="5758420" y="4265810"/>
              <a:ext cx="39643" cy="31176"/>
            </a:xfrm>
            <a:custGeom>
              <a:rect b="b" l="l" r="r" t="t"/>
              <a:pathLst>
                <a:path extrusionOk="0" h="23136" w="29365">
                  <a:moveTo>
                    <a:pt x="1" y="1"/>
                  </a:moveTo>
                  <a:lnTo>
                    <a:pt x="1" y="23136"/>
                  </a:lnTo>
                  <a:lnTo>
                    <a:pt x="29364" y="23136"/>
                  </a:lnTo>
                  <a:lnTo>
                    <a:pt x="2936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83"/>
            <p:cNvSpPr/>
            <p:nvPr/>
          </p:nvSpPr>
          <p:spPr>
            <a:xfrm>
              <a:off x="5758300" y="4076475"/>
              <a:ext cx="126250" cy="31600"/>
            </a:xfrm>
            <a:custGeom>
              <a:rect b="b" l="l" r="r" t="t"/>
              <a:pathLst>
                <a:path extrusionOk="0" h="1264" w="5050">
                  <a:moveTo>
                    <a:pt x="334" y="1"/>
                  </a:moveTo>
                  <a:cubicBezTo>
                    <a:pt x="168" y="1"/>
                    <a:pt x="25" y="120"/>
                    <a:pt x="1" y="310"/>
                  </a:cubicBezTo>
                  <a:lnTo>
                    <a:pt x="1" y="1263"/>
                  </a:lnTo>
                  <a:lnTo>
                    <a:pt x="5050" y="1263"/>
                  </a:lnTo>
                  <a:lnTo>
                    <a:pt x="5050" y="310"/>
                  </a:lnTo>
                  <a:cubicBezTo>
                    <a:pt x="5026" y="120"/>
                    <a:pt x="4883" y="1"/>
                    <a:pt x="4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83"/>
            <p:cNvSpPr/>
            <p:nvPr/>
          </p:nvSpPr>
          <p:spPr>
            <a:xfrm>
              <a:off x="5699975" y="4124125"/>
              <a:ext cx="242925" cy="31575"/>
            </a:xfrm>
            <a:custGeom>
              <a:rect b="b" l="l" r="r" t="t"/>
              <a:pathLst>
                <a:path extrusionOk="0" h="1263" w="9717">
                  <a:moveTo>
                    <a:pt x="1405" y="0"/>
                  </a:moveTo>
                  <a:cubicBezTo>
                    <a:pt x="1310" y="0"/>
                    <a:pt x="1215" y="48"/>
                    <a:pt x="1167" y="119"/>
                  </a:cubicBezTo>
                  <a:lnTo>
                    <a:pt x="0" y="1262"/>
                  </a:lnTo>
                  <a:lnTo>
                    <a:pt x="9716" y="1262"/>
                  </a:lnTo>
                  <a:lnTo>
                    <a:pt x="8573" y="119"/>
                  </a:lnTo>
                  <a:cubicBezTo>
                    <a:pt x="8502" y="48"/>
                    <a:pt x="8407" y="0"/>
                    <a:pt x="8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83"/>
            <p:cNvSpPr/>
            <p:nvPr/>
          </p:nvSpPr>
          <p:spPr>
            <a:xfrm>
              <a:off x="5845225" y="4265225"/>
              <a:ext cx="39325" cy="79200"/>
            </a:xfrm>
            <a:custGeom>
              <a:rect b="b" l="l" r="r" t="t"/>
              <a:pathLst>
                <a:path extrusionOk="0" h="3168" w="1573">
                  <a:moveTo>
                    <a:pt x="1" y="0"/>
                  </a:moveTo>
                  <a:lnTo>
                    <a:pt x="1" y="3167"/>
                  </a:lnTo>
                  <a:lnTo>
                    <a:pt x="1573" y="3167"/>
                  </a:lnTo>
                  <a:lnTo>
                    <a:pt x="157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83"/>
            <p:cNvSpPr/>
            <p:nvPr/>
          </p:nvSpPr>
          <p:spPr>
            <a:xfrm>
              <a:off x="5758300" y="4265225"/>
              <a:ext cx="39325" cy="31575"/>
            </a:xfrm>
            <a:custGeom>
              <a:rect b="b" l="l" r="r" t="t"/>
              <a:pathLst>
                <a:path extrusionOk="0" h="1263" w="1573">
                  <a:moveTo>
                    <a:pt x="1" y="0"/>
                  </a:moveTo>
                  <a:lnTo>
                    <a:pt x="1" y="1262"/>
                  </a:lnTo>
                  <a:lnTo>
                    <a:pt x="1573" y="1262"/>
                  </a:lnTo>
                  <a:lnTo>
                    <a:pt x="157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83"/>
            <p:cNvSpPr/>
            <p:nvPr/>
          </p:nvSpPr>
          <p:spPr>
            <a:xfrm>
              <a:off x="5711275" y="4219975"/>
              <a:ext cx="220300" cy="125050"/>
            </a:xfrm>
            <a:custGeom>
              <a:rect b="b" l="l" r="r" t="t"/>
              <a:pathLst>
                <a:path extrusionOk="0" h="5002" w="8812">
                  <a:moveTo>
                    <a:pt x="3787" y="1191"/>
                  </a:moveTo>
                  <a:cubicBezTo>
                    <a:pt x="3954" y="1191"/>
                    <a:pt x="4097" y="1334"/>
                    <a:pt x="4097" y="1500"/>
                  </a:cubicBezTo>
                  <a:lnTo>
                    <a:pt x="4097" y="3382"/>
                  </a:lnTo>
                  <a:cubicBezTo>
                    <a:pt x="4097" y="3549"/>
                    <a:pt x="3954" y="3691"/>
                    <a:pt x="3787" y="3715"/>
                  </a:cubicBezTo>
                  <a:lnTo>
                    <a:pt x="1596" y="3715"/>
                  </a:lnTo>
                  <a:cubicBezTo>
                    <a:pt x="1429" y="3715"/>
                    <a:pt x="1287" y="3572"/>
                    <a:pt x="1287" y="3382"/>
                  </a:cubicBezTo>
                  <a:lnTo>
                    <a:pt x="1287" y="1500"/>
                  </a:lnTo>
                  <a:cubicBezTo>
                    <a:pt x="1287" y="1334"/>
                    <a:pt x="1429" y="1191"/>
                    <a:pt x="1596" y="1191"/>
                  </a:cubicBezTo>
                  <a:close/>
                  <a:moveTo>
                    <a:pt x="1572" y="0"/>
                  </a:moveTo>
                  <a:cubicBezTo>
                    <a:pt x="1287" y="172"/>
                    <a:pt x="966" y="257"/>
                    <a:pt x="643" y="257"/>
                  </a:cubicBezTo>
                  <a:cubicBezTo>
                    <a:pt x="427" y="257"/>
                    <a:pt x="210" y="219"/>
                    <a:pt x="1" y="143"/>
                  </a:cubicBezTo>
                  <a:lnTo>
                    <a:pt x="1" y="4692"/>
                  </a:lnTo>
                  <a:cubicBezTo>
                    <a:pt x="1" y="4858"/>
                    <a:pt x="143" y="5001"/>
                    <a:pt x="334" y="5001"/>
                  </a:cubicBezTo>
                  <a:lnTo>
                    <a:pt x="4716" y="5001"/>
                  </a:lnTo>
                  <a:lnTo>
                    <a:pt x="4716" y="1500"/>
                  </a:lnTo>
                  <a:cubicBezTo>
                    <a:pt x="4716" y="1334"/>
                    <a:pt x="4859" y="1191"/>
                    <a:pt x="5025" y="1191"/>
                  </a:cubicBezTo>
                  <a:lnTo>
                    <a:pt x="7240" y="1191"/>
                  </a:lnTo>
                  <a:cubicBezTo>
                    <a:pt x="7407" y="1191"/>
                    <a:pt x="7550" y="1334"/>
                    <a:pt x="7550" y="1500"/>
                  </a:cubicBezTo>
                  <a:lnTo>
                    <a:pt x="7550" y="4977"/>
                  </a:lnTo>
                  <a:lnTo>
                    <a:pt x="8502" y="4977"/>
                  </a:lnTo>
                  <a:cubicBezTo>
                    <a:pt x="8669" y="4977"/>
                    <a:pt x="8812" y="4834"/>
                    <a:pt x="8812" y="4668"/>
                  </a:cubicBezTo>
                  <a:lnTo>
                    <a:pt x="8812" y="143"/>
                  </a:lnTo>
                  <a:cubicBezTo>
                    <a:pt x="8598" y="214"/>
                    <a:pt x="8383" y="238"/>
                    <a:pt x="8169" y="238"/>
                  </a:cubicBezTo>
                  <a:cubicBezTo>
                    <a:pt x="7836" y="238"/>
                    <a:pt x="7526" y="167"/>
                    <a:pt x="7240" y="0"/>
                  </a:cubicBezTo>
                  <a:cubicBezTo>
                    <a:pt x="6942" y="167"/>
                    <a:pt x="6615" y="250"/>
                    <a:pt x="6291" y="250"/>
                  </a:cubicBezTo>
                  <a:cubicBezTo>
                    <a:pt x="5966" y="250"/>
                    <a:pt x="5645" y="167"/>
                    <a:pt x="5359" y="0"/>
                  </a:cubicBezTo>
                  <a:cubicBezTo>
                    <a:pt x="5073" y="167"/>
                    <a:pt x="4740" y="238"/>
                    <a:pt x="4406" y="238"/>
                  </a:cubicBezTo>
                  <a:cubicBezTo>
                    <a:pt x="4073" y="238"/>
                    <a:pt x="3739" y="167"/>
                    <a:pt x="3454" y="0"/>
                  </a:cubicBezTo>
                  <a:cubicBezTo>
                    <a:pt x="3168" y="167"/>
                    <a:pt x="2846" y="250"/>
                    <a:pt x="2522" y="250"/>
                  </a:cubicBezTo>
                  <a:cubicBezTo>
                    <a:pt x="2197" y="250"/>
                    <a:pt x="1870" y="167"/>
                    <a:pt x="1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8" name="Google Shape;8868;p83"/>
          <p:cNvGrpSpPr/>
          <p:nvPr/>
        </p:nvGrpSpPr>
        <p:grpSpPr>
          <a:xfrm>
            <a:off x="7784436" y="4155510"/>
            <a:ext cx="350183" cy="349501"/>
            <a:chOff x="6264500" y="4076475"/>
            <a:chExt cx="269600" cy="268125"/>
          </a:xfrm>
        </p:grpSpPr>
        <p:sp>
          <p:nvSpPr>
            <p:cNvPr id="8869" name="Google Shape;8869;p83"/>
            <p:cNvSpPr/>
            <p:nvPr/>
          </p:nvSpPr>
          <p:spPr>
            <a:xfrm>
              <a:off x="6264500" y="4243375"/>
              <a:ext cx="118800" cy="101225"/>
            </a:xfrm>
            <a:custGeom>
              <a:rect b="b" l="l" r="r" t="t"/>
              <a:pathLst>
                <a:path extrusionOk="0" h="4049" w="4752">
                  <a:moveTo>
                    <a:pt x="2468" y="1"/>
                  </a:moveTo>
                  <a:cubicBezTo>
                    <a:pt x="2092" y="1"/>
                    <a:pt x="1700" y="153"/>
                    <a:pt x="1353" y="517"/>
                  </a:cubicBezTo>
                  <a:cubicBezTo>
                    <a:pt x="805" y="1065"/>
                    <a:pt x="114" y="3303"/>
                    <a:pt x="43" y="3684"/>
                  </a:cubicBezTo>
                  <a:cubicBezTo>
                    <a:pt x="0" y="3876"/>
                    <a:pt x="148" y="4049"/>
                    <a:pt x="334" y="4049"/>
                  </a:cubicBezTo>
                  <a:cubicBezTo>
                    <a:pt x="355" y="4049"/>
                    <a:pt x="378" y="4046"/>
                    <a:pt x="400" y="4041"/>
                  </a:cubicBezTo>
                  <a:cubicBezTo>
                    <a:pt x="781" y="3970"/>
                    <a:pt x="3020" y="3279"/>
                    <a:pt x="3567" y="2755"/>
                  </a:cubicBezTo>
                  <a:cubicBezTo>
                    <a:pt x="4751" y="1608"/>
                    <a:pt x="3692" y="1"/>
                    <a:pt x="24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83"/>
            <p:cNvSpPr/>
            <p:nvPr/>
          </p:nvSpPr>
          <p:spPr>
            <a:xfrm>
              <a:off x="6328075" y="4140625"/>
              <a:ext cx="44675" cy="43050"/>
            </a:xfrm>
            <a:custGeom>
              <a:rect b="b" l="l" r="r" t="t"/>
              <a:pathLst>
                <a:path extrusionOk="0" h="1722" w="1787">
                  <a:moveTo>
                    <a:pt x="1630" y="1"/>
                  </a:moveTo>
                  <a:cubicBezTo>
                    <a:pt x="1068" y="1"/>
                    <a:pt x="536" y="234"/>
                    <a:pt x="143" y="626"/>
                  </a:cubicBezTo>
                  <a:cubicBezTo>
                    <a:pt x="0" y="745"/>
                    <a:pt x="0" y="959"/>
                    <a:pt x="143" y="1079"/>
                  </a:cubicBezTo>
                  <a:lnTo>
                    <a:pt x="762" y="1721"/>
                  </a:lnTo>
                  <a:cubicBezTo>
                    <a:pt x="1048" y="1102"/>
                    <a:pt x="1382" y="531"/>
                    <a:pt x="1786" y="7"/>
                  </a:cubicBezTo>
                  <a:cubicBezTo>
                    <a:pt x="1734" y="3"/>
                    <a:pt x="1682" y="1"/>
                    <a:pt x="16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83"/>
            <p:cNvSpPr/>
            <p:nvPr/>
          </p:nvSpPr>
          <p:spPr>
            <a:xfrm>
              <a:off x="6426900" y="4237225"/>
              <a:ext cx="43500" cy="43950"/>
            </a:xfrm>
            <a:custGeom>
              <a:rect b="b" l="l" r="r" t="t"/>
              <a:pathLst>
                <a:path extrusionOk="0" h="1758" w="1740">
                  <a:moveTo>
                    <a:pt x="1715" y="1"/>
                  </a:moveTo>
                  <a:lnTo>
                    <a:pt x="1715" y="1"/>
                  </a:lnTo>
                  <a:cubicBezTo>
                    <a:pt x="1167" y="406"/>
                    <a:pt x="596" y="739"/>
                    <a:pt x="1" y="1025"/>
                  </a:cubicBezTo>
                  <a:lnTo>
                    <a:pt x="620" y="1668"/>
                  </a:lnTo>
                  <a:cubicBezTo>
                    <a:pt x="679" y="1727"/>
                    <a:pt x="763" y="1757"/>
                    <a:pt x="846" y="1757"/>
                  </a:cubicBezTo>
                  <a:cubicBezTo>
                    <a:pt x="929" y="1757"/>
                    <a:pt x="1013" y="1727"/>
                    <a:pt x="1072" y="1668"/>
                  </a:cubicBezTo>
                  <a:cubicBezTo>
                    <a:pt x="1501" y="1215"/>
                    <a:pt x="1739" y="620"/>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83"/>
            <p:cNvSpPr/>
            <p:nvPr/>
          </p:nvSpPr>
          <p:spPr>
            <a:xfrm>
              <a:off x="6455475" y="4076475"/>
              <a:ext cx="78625" cy="78025"/>
            </a:xfrm>
            <a:custGeom>
              <a:rect b="b" l="l" r="r" t="t"/>
              <a:pathLst>
                <a:path extrusionOk="0" h="3121" w="3145">
                  <a:moveTo>
                    <a:pt x="2811" y="1"/>
                  </a:moveTo>
                  <a:cubicBezTo>
                    <a:pt x="1834" y="1"/>
                    <a:pt x="882" y="191"/>
                    <a:pt x="1" y="596"/>
                  </a:cubicBezTo>
                  <a:lnTo>
                    <a:pt x="2525" y="3121"/>
                  </a:lnTo>
                  <a:cubicBezTo>
                    <a:pt x="2930" y="2239"/>
                    <a:pt x="3144" y="1263"/>
                    <a:pt x="3120" y="310"/>
                  </a:cubicBezTo>
                  <a:cubicBezTo>
                    <a:pt x="3120" y="120"/>
                    <a:pt x="2977" y="1"/>
                    <a:pt x="2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83"/>
            <p:cNvSpPr/>
            <p:nvPr/>
          </p:nvSpPr>
          <p:spPr>
            <a:xfrm>
              <a:off x="6426300" y="4165350"/>
              <a:ext cx="20875" cy="15350"/>
            </a:xfrm>
            <a:custGeom>
              <a:rect b="b" l="l" r="r" t="t"/>
              <a:pathLst>
                <a:path extrusionOk="0" h="614" w="835">
                  <a:moveTo>
                    <a:pt x="426" y="0"/>
                  </a:moveTo>
                  <a:cubicBezTo>
                    <a:pt x="346" y="0"/>
                    <a:pt x="263" y="30"/>
                    <a:pt x="191" y="90"/>
                  </a:cubicBezTo>
                  <a:cubicBezTo>
                    <a:pt x="1" y="280"/>
                    <a:pt x="144" y="613"/>
                    <a:pt x="429" y="613"/>
                  </a:cubicBezTo>
                  <a:cubicBezTo>
                    <a:pt x="715" y="613"/>
                    <a:pt x="834" y="280"/>
                    <a:pt x="644" y="90"/>
                  </a:cubicBezTo>
                  <a:cubicBezTo>
                    <a:pt x="584" y="30"/>
                    <a:pt x="507" y="0"/>
                    <a:pt x="4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83"/>
            <p:cNvSpPr/>
            <p:nvPr/>
          </p:nvSpPr>
          <p:spPr>
            <a:xfrm>
              <a:off x="6366175" y="4099700"/>
              <a:ext cx="144700" cy="144100"/>
            </a:xfrm>
            <a:custGeom>
              <a:rect b="b" l="l" r="r" t="t"/>
              <a:pathLst>
                <a:path extrusionOk="0" h="5764" w="5788">
                  <a:moveTo>
                    <a:pt x="2841" y="1986"/>
                  </a:moveTo>
                  <a:cubicBezTo>
                    <a:pt x="3073" y="1986"/>
                    <a:pt x="3309" y="2071"/>
                    <a:pt x="3501" y="2263"/>
                  </a:cubicBezTo>
                  <a:cubicBezTo>
                    <a:pt x="3858" y="2644"/>
                    <a:pt x="3858" y="3239"/>
                    <a:pt x="3501" y="3597"/>
                  </a:cubicBezTo>
                  <a:cubicBezTo>
                    <a:pt x="3307" y="3791"/>
                    <a:pt x="3066" y="3879"/>
                    <a:pt x="2831" y="3879"/>
                  </a:cubicBezTo>
                  <a:cubicBezTo>
                    <a:pt x="2346" y="3879"/>
                    <a:pt x="1882" y="3507"/>
                    <a:pt x="1882" y="2930"/>
                  </a:cubicBezTo>
                  <a:cubicBezTo>
                    <a:pt x="1882" y="2365"/>
                    <a:pt x="2352" y="1986"/>
                    <a:pt x="2841" y="1986"/>
                  </a:cubicBezTo>
                  <a:close/>
                  <a:moveTo>
                    <a:pt x="2977" y="1"/>
                  </a:moveTo>
                  <a:cubicBezTo>
                    <a:pt x="1715" y="787"/>
                    <a:pt x="691" y="1906"/>
                    <a:pt x="0" y="3216"/>
                  </a:cubicBezTo>
                  <a:lnTo>
                    <a:pt x="2549" y="5764"/>
                  </a:lnTo>
                  <a:cubicBezTo>
                    <a:pt x="3882" y="5073"/>
                    <a:pt x="5002" y="4049"/>
                    <a:pt x="5787" y="2787"/>
                  </a:cubicBezTo>
                  <a:lnTo>
                    <a:pt x="297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83"/>
            <p:cNvSpPr/>
            <p:nvPr/>
          </p:nvSpPr>
          <p:spPr>
            <a:xfrm>
              <a:off x="6339375" y="4195550"/>
              <a:ext cx="75650" cy="74300"/>
            </a:xfrm>
            <a:custGeom>
              <a:rect b="b" l="l" r="r" t="t"/>
              <a:pathLst>
                <a:path extrusionOk="0" h="2972" w="3026">
                  <a:moveTo>
                    <a:pt x="787" y="1"/>
                  </a:moveTo>
                  <a:lnTo>
                    <a:pt x="120" y="668"/>
                  </a:lnTo>
                  <a:cubicBezTo>
                    <a:pt x="1" y="787"/>
                    <a:pt x="1" y="977"/>
                    <a:pt x="120" y="1096"/>
                  </a:cubicBezTo>
                  <a:lnTo>
                    <a:pt x="1906" y="2882"/>
                  </a:lnTo>
                  <a:cubicBezTo>
                    <a:pt x="1966" y="2942"/>
                    <a:pt x="2049" y="2972"/>
                    <a:pt x="2132" y="2972"/>
                  </a:cubicBezTo>
                  <a:cubicBezTo>
                    <a:pt x="2216" y="2972"/>
                    <a:pt x="2299" y="2942"/>
                    <a:pt x="2358" y="2882"/>
                  </a:cubicBezTo>
                  <a:lnTo>
                    <a:pt x="3025" y="2216"/>
                  </a:lnTo>
                  <a:lnTo>
                    <a:pt x="78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76" name="Google Shape;8876;p83"/>
          <p:cNvSpPr txBox="1"/>
          <p:nvPr/>
        </p:nvSpPr>
        <p:spPr>
          <a:xfrm>
            <a:off x="1048350" y="9334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Premium Icons</a:t>
            </a:r>
            <a:endParaRPr sz="2400">
              <a:solidFill>
                <a:srgbClr val="FFFFFF"/>
              </a:solidFill>
            </a:endParaRPr>
          </a:p>
        </p:txBody>
      </p:sp>
      <p:sp>
        <p:nvSpPr>
          <p:cNvPr id="8877" name="Google Shape;8877;p83"/>
          <p:cNvSpPr txBox="1"/>
          <p:nvPr/>
        </p:nvSpPr>
        <p:spPr>
          <a:xfrm>
            <a:off x="1048350" y="1415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FFFFFF"/>
                </a:solidFill>
              </a:rPr>
              <a:t>Digital Marketing</a:t>
            </a:r>
            <a:endParaRPr sz="1600">
              <a:solidFill>
                <a:srgbClr val="FFFFFF"/>
              </a:solidFill>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345" name="Shape 345"/>
        <p:cNvGrpSpPr/>
        <p:nvPr/>
      </p:nvGrpSpPr>
      <p:grpSpPr>
        <a:xfrm>
          <a:off x="0" y="0"/>
          <a:ext cx="0" cy="0"/>
          <a:chOff x="0" y="0"/>
          <a:chExt cx="0" cy="0"/>
        </a:xfrm>
      </p:grpSpPr>
      <p:pic>
        <p:nvPicPr>
          <p:cNvPr id="346" name="Google Shape;346;p39"/>
          <p:cNvPicPr preferRelativeResize="0"/>
          <p:nvPr/>
        </p:nvPicPr>
        <p:blipFill>
          <a:blip r:embed="rId3">
            <a:alphaModFix amt="72000"/>
          </a:blip>
          <a:stretch>
            <a:fillRect/>
          </a:stretch>
        </p:blipFill>
        <p:spPr>
          <a:xfrm>
            <a:off x="4153187" y="3661550"/>
            <a:ext cx="637609" cy="585300"/>
          </a:xfrm>
          <a:prstGeom prst="rect">
            <a:avLst/>
          </a:prstGeom>
          <a:noFill/>
          <a:ln>
            <a:noFill/>
          </a:ln>
        </p:spPr>
      </p:pic>
      <p:pic>
        <p:nvPicPr>
          <p:cNvPr id="347" name="Google Shape;347;p39"/>
          <p:cNvPicPr preferRelativeResize="0"/>
          <p:nvPr/>
        </p:nvPicPr>
        <p:blipFill>
          <a:blip r:embed="rId4">
            <a:alphaModFix amt="80000"/>
          </a:blip>
          <a:stretch>
            <a:fillRect/>
          </a:stretch>
        </p:blipFill>
        <p:spPr>
          <a:xfrm rot="-9165888">
            <a:off x="491597" y="1197120"/>
            <a:ext cx="4028757" cy="3698288"/>
          </a:xfrm>
          <a:prstGeom prst="rect">
            <a:avLst/>
          </a:prstGeom>
          <a:noFill/>
          <a:ln>
            <a:noFill/>
          </a:ln>
        </p:spPr>
      </p:pic>
      <p:pic>
        <p:nvPicPr>
          <p:cNvPr id="348" name="Google Shape;348;p39"/>
          <p:cNvPicPr preferRelativeResize="0"/>
          <p:nvPr/>
        </p:nvPicPr>
        <p:blipFill>
          <a:blip r:embed="rId5">
            <a:alphaModFix amt="72000"/>
          </a:blip>
          <a:stretch>
            <a:fillRect/>
          </a:stretch>
        </p:blipFill>
        <p:spPr>
          <a:xfrm>
            <a:off x="4153187" y="2670950"/>
            <a:ext cx="637609" cy="585300"/>
          </a:xfrm>
          <a:prstGeom prst="rect">
            <a:avLst/>
          </a:prstGeom>
          <a:noFill/>
          <a:ln>
            <a:noFill/>
          </a:ln>
        </p:spPr>
      </p:pic>
      <p:pic>
        <p:nvPicPr>
          <p:cNvPr id="349" name="Google Shape;349;p39"/>
          <p:cNvPicPr preferRelativeResize="0"/>
          <p:nvPr/>
        </p:nvPicPr>
        <p:blipFill>
          <a:blip r:embed="rId6">
            <a:alphaModFix amt="72000"/>
          </a:blip>
          <a:stretch>
            <a:fillRect/>
          </a:stretch>
        </p:blipFill>
        <p:spPr>
          <a:xfrm>
            <a:off x="4153187" y="1680350"/>
            <a:ext cx="637609" cy="585300"/>
          </a:xfrm>
          <a:prstGeom prst="rect">
            <a:avLst/>
          </a:prstGeom>
          <a:noFill/>
          <a:ln>
            <a:noFill/>
          </a:ln>
        </p:spPr>
      </p:pic>
      <p:sp>
        <p:nvSpPr>
          <p:cNvPr id="350" name="Google Shape;350;p39"/>
          <p:cNvSpPr txBox="1"/>
          <p:nvPr>
            <p:ph idx="6" type="title"/>
          </p:nvPr>
        </p:nvSpPr>
        <p:spPr>
          <a:xfrm>
            <a:off x="713225" y="378350"/>
            <a:ext cx="7713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WHAT WE ARE WORKING ON</a:t>
            </a:r>
            <a:endParaRPr/>
          </a:p>
        </p:txBody>
      </p:sp>
      <p:sp>
        <p:nvSpPr>
          <p:cNvPr id="351" name="Google Shape;351;p39"/>
          <p:cNvSpPr txBox="1"/>
          <p:nvPr>
            <p:ph type="title"/>
          </p:nvPr>
        </p:nvSpPr>
        <p:spPr>
          <a:xfrm>
            <a:off x="4943625" y="1623500"/>
            <a:ext cx="3481800" cy="527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MERCURY</a:t>
            </a:r>
            <a:endParaRPr/>
          </a:p>
        </p:txBody>
      </p:sp>
      <p:sp>
        <p:nvSpPr>
          <p:cNvPr id="352" name="Google Shape;352;p39"/>
          <p:cNvSpPr txBox="1"/>
          <p:nvPr>
            <p:ph idx="1" type="subTitle"/>
          </p:nvPr>
        </p:nvSpPr>
        <p:spPr>
          <a:xfrm>
            <a:off x="4943625" y="2018125"/>
            <a:ext cx="3481800" cy="583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It’s the closest planet to the Sun and the smallest one in the Solar System</a:t>
            </a:r>
            <a:endParaRPr/>
          </a:p>
        </p:txBody>
      </p:sp>
      <p:sp>
        <p:nvSpPr>
          <p:cNvPr id="353" name="Google Shape;353;p39"/>
          <p:cNvSpPr txBox="1"/>
          <p:nvPr>
            <p:ph idx="2" type="title"/>
          </p:nvPr>
        </p:nvSpPr>
        <p:spPr>
          <a:xfrm>
            <a:off x="4943625" y="3604700"/>
            <a:ext cx="3481800" cy="527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MARS</a:t>
            </a:r>
            <a:endParaRPr/>
          </a:p>
        </p:txBody>
      </p:sp>
      <p:sp>
        <p:nvSpPr>
          <p:cNvPr id="354" name="Google Shape;354;p39"/>
          <p:cNvSpPr txBox="1"/>
          <p:nvPr>
            <p:ph idx="3" type="subTitle"/>
          </p:nvPr>
        </p:nvSpPr>
        <p:spPr>
          <a:xfrm>
            <a:off x="4943625" y="3999425"/>
            <a:ext cx="3481800" cy="583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Despite being red, Mars is actually a cold place. It’s full of iron oxide dust</a:t>
            </a:r>
            <a:endParaRPr/>
          </a:p>
        </p:txBody>
      </p:sp>
      <p:sp>
        <p:nvSpPr>
          <p:cNvPr id="355" name="Google Shape;355;p39"/>
          <p:cNvSpPr txBox="1"/>
          <p:nvPr>
            <p:ph idx="4" type="title"/>
          </p:nvPr>
        </p:nvSpPr>
        <p:spPr>
          <a:xfrm>
            <a:off x="4943625" y="2614100"/>
            <a:ext cx="3481800" cy="527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VENUS</a:t>
            </a:r>
            <a:endParaRPr/>
          </a:p>
        </p:txBody>
      </p:sp>
      <p:sp>
        <p:nvSpPr>
          <p:cNvPr id="356" name="Google Shape;356;p39"/>
          <p:cNvSpPr txBox="1"/>
          <p:nvPr>
            <p:ph idx="5" type="subTitle"/>
          </p:nvPr>
        </p:nvSpPr>
        <p:spPr>
          <a:xfrm>
            <a:off x="4943625" y="3007725"/>
            <a:ext cx="3481800" cy="5853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Venus has a beautiful name and is the second planet from the Sun</a:t>
            </a:r>
            <a:endParaRPr/>
          </a:p>
        </p:txBody>
      </p:sp>
      <p:sp>
        <p:nvSpPr>
          <p:cNvPr id="357" name="Google Shape;357;p39"/>
          <p:cNvSpPr txBox="1"/>
          <p:nvPr/>
        </p:nvSpPr>
        <p:spPr>
          <a:xfrm>
            <a:off x="4312538" y="1793081"/>
            <a:ext cx="318900" cy="375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800">
                <a:solidFill>
                  <a:schemeClr val="lt1"/>
                </a:solidFill>
                <a:latin typeface="Lexend Tera"/>
                <a:ea typeface="Lexend Tera"/>
                <a:cs typeface="Lexend Tera"/>
                <a:sym typeface="Lexend Tera"/>
              </a:rPr>
              <a:t>1</a:t>
            </a:r>
            <a:endParaRPr sz="1800">
              <a:solidFill>
                <a:schemeClr val="lt1"/>
              </a:solidFill>
              <a:latin typeface="Lexend Tera"/>
              <a:ea typeface="Lexend Tera"/>
              <a:cs typeface="Lexend Tera"/>
              <a:sym typeface="Lexend Tera"/>
            </a:endParaRPr>
          </a:p>
        </p:txBody>
      </p:sp>
      <p:sp>
        <p:nvSpPr>
          <p:cNvPr id="358" name="Google Shape;358;p39"/>
          <p:cNvSpPr txBox="1"/>
          <p:nvPr/>
        </p:nvSpPr>
        <p:spPr>
          <a:xfrm>
            <a:off x="4312538" y="2777728"/>
            <a:ext cx="318900" cy="375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800">
                <a:solidFill>
                  <a:schemeClr val="lt1"/>
                </a:solidFill>
                <a:latin typeface="Lexend Tera"/>
                <a:ea typeface="Lexend Tera"/>
                <a:cs typeface="Lexend Tera"/>
                <a:sym typeface="Lexend Tera"/>
              </a:rPr>
              <a:t>2</a:t>
            </a:r>
            <a:endParaRPr sz="1800">
              <a:solidFill>
                <a:schemeClr val="lt1"/>
              </a:solidFill>
              <a:latin typeface="Lexend Tera"/>
              <a:ea typeface="Lexend Tera"/>
              <a:cs typeface="Lexend Tera"/>
              <a:sym typeface="Lexend Tera"/>
            </a:endParaRPr>
          </a:p>
        </p:txBody>
      </p:sp>
      <p:sp>
        <p:nvSpPr>
          <p:cNvPr id="359" name="Google Shape;359;p39"/>
          <p:cNvSpPr txBox="1"/>
          <p:nvPr/>
        </p:nvSpPr>
        <p:spPr>
          <a:xfrm>
            <a:off x="4312538" y="3762375"/>
            <a:ext cx="318900" cy="375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800">
                <a:solidFill>
                  <a:schemeClr val="lt1"/>
                </a:solidFill>
                <a:latin typeface="Lexend Tera"/>
                <a:ea typeface="Lexend Tera"/>
                <a:cs typeface="Lexend Tera"/>
                <a:sym typeface="Lexend Tera"/>
              </a:rPr>
              <a:t>3</a:t>
            </a:r>
            <a:endParaRPr sz="1800">
              <a:solidFill>
                <a:schemeClr val="lt1"/>
              </a:solidFill>
              <a:latin typeface="Lexend Tera"/>
              <a:ea typeface="Lexend Tera"/>
              <a:cs typeface="Lexend Tera"/>
              <a:sym typeface="Lexend Tera"/>
            </a:endParaRPr>
          </a:p>
        </p:txBody>
      </p:sp>
      <p:pic>
        <p:nvPicPr>
          <p:cNvPr id="360" name="Google Shape;360;p39"/>
          <p:cNvPicPr preferRelativeResize="0"/>
          <p:nvPr/>
        </p:nvPicPr>
        <p:blipFill rotWithShape="1">
          <a:blip r:embed="rId7">
            <a:alphaModFix/>
          </a:blip>
          <a:srcRect b="10964" l="29453" r="11639" t="750"/>
          <a:stretch/>
        </p:blipFill>
        <p:spPr>
          <a:xfrm>
            <a:off x="1103350" y="1651744"/>
            <a:ext cx="2709300" cy="2707200"/>
          </a:xfrm>
          <a:prstGeom prst="ellipse">
            <a:avLst/>
          </a:prstGeom>
          <a:noFill/>
          <a:ln>
            <a:noFill/>
          </a:ln>
        </p:spPr>
      </p:pic>
      <p:pic>
        <p:nvPicPr>
          <p:cNvPr id="361" name="Google Shape;361;p39"/>
          <p:cNvPicPr preferRelativeResize="0"/>
          <p:nvPr/>
        </p:nvPicPr>
        <p:blipFill>
          <a:blip r:embed="rId8">
            <a:alphaModFix amt="80000"/>
          </a:blip>
          <a:stretch>
            <a:fillRect/>
          </a:stretch>
        </p:blipFill>
        <p:spPr>
          <a:xfrm flipH="1" rot="3349605">
            <a:off x="2788023" y="1118943"/>
            <a:ext cx="1427628" cy="1310514"/>
          </a:xfrm>
          <a:prstGeom prst="rect">
            <a:avLst/>
          </a:prstGeom>
          <a:noFill/>
          <a:ln>
            <a:noFill/>
          </a:ln>
        </p:spPr>
      </p:pic>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881" name="Shape 8881"/>
        <p:cNvGrpSpPr/>
        <p:nvPr/>
      </p:nvGrpSpPr>
      <p:grpSpPr>
        <a:xfrm>
          <a:off x="0" y="0"/>
          <a:ext cx="0" cy="0"/>
          <a:chOff x="0" y="0"/>
          <a:chExt cx="0" cy="0"/>
        </a:xfrm>
      </p:grpSpPr>
      <p:sp>
        <p:nvSpPr>
          <p:cNvPr id="8882" name="Google Shape;8882;p84"/>
          <p:cNvSpPr/>
          <p:nvPr/>
        </p:nvSpPr>
        <p:spPr>
          <a:xfrm>
            <a:off x="3286742" y="1922400"/>
            <a:ext cx="75972" cy="76004"/>
          </a:xfrm>
          <a:custGeom>
            <a:rect b="b" l="l" r="r" t="t"/>
            <a:pathLst>
              <a:path extrusionOk="0" h="2335" w="2334">
                <a:moveTo>
                  <a:pt x="2334" y="1"/>
                </a:moveTo>
                <a:lnTo>
                  <a:pt x="0" y="2334"/>
                </a:lnTo>
                <a:lnTo>
                  <a:pt x="2334" y="2334"/>
                </a:lnTo>
                <a:lnTo>
                  <a:pt x="23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83" name="Google Shape;8883;p84"/>
          <p:cNvGrpSpPr/>
          <p:nvPr/>
        </p:nvGrpSpPr>
        <p:grpSpPr>
          <a:xfrm>
            <a:off x="6285540" y="4155461"/>
            <a:ext cx="349710" cy="349784"/>
            <a:chOff x="6281267" y="4151023"/>
            <a:chExt cx="348838" cy="348877"/>
          </a:xfrm>
        </p:grpSpPr>
        <p:sp>
          <p:nvSpPr>
            <p:cNvPr id="8884" name="Google Shape;8884;p84"/>
            <p:cNvSpPr/>
            <p:nvPr/>
          </p:nvSpPr>
          <p:spPr>
            <a:xfrm>
              <a:off x="6440181" y="4299878"/>
              <a:ext cx="32583" cy="22492"/>
            </a:xfrm>
            <a:custGeom>
              <a:rect b="b" l="l" r="r" t="t"/>
              <a:pathLst>
                <a:path extrusionOk="0" h="691" w="1001">
                  <a:moveTo>
                    <a:pt x="0" y="0"/>
                  </a:moveTo>
                  <a:lnTo>
                    <a:pt x="0" y="691"/>
                  </a:lnTo>
                  <a:lnTo>
                    <a:pt x="1001" y="691"/>
                  </a:lnTo>
                  <a:lnTo>
                    <a:pt x="100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84"/>
            <p:cNvSpPr/>
            <p:nvPr/>
          </p:nvSpPr>
          <p:spPr>
            <a:xfrm>
              <a:off x="6395228" y="4199101"/>
              <a:ext cx="120956" cy="81408"/>
            </a:xfrm>
            <a:custGeom>
              <a:rect b="b" l="l" r="r" t="t"/>
              <a:pathLst>
                <a:path extrusionOk="0" h="2501" w="3716">
                  <a:moveTo>
                    <a:pt x="1858" y="0"/>
                  </a:moveTo>
                  <a:cubicBezTo>
                    <a:pt x="500" y="0"/>
                    <a:pt x="0" y="1786"/>
                    <a:pt x="1143" y="2501"/>
                  </a:cubicBezTo>
                  <a:lnTo>
                    <a:pt x="1548" y="2501"/>
                  </a:lnTo>
                  <a:lnTo>
                    <a:pt x="1548" y="1239"/>
                  </a:lnTo>
                  <a:lnTo>
                    <a:pt x="2167" y="1239"/>
                  </a:lnTo>
                  <a:lnTo>
                    <a:pt x="2167" y="2501"/>
                  </a:lnTo>
                  <a:lnTo>
                    <a:pt x="2572" y="2501"/>
                  </a:lnTo>
                  <a:cubicBezTo>
                    <a:pt x="3715" y="1786"/>
                    <a:pt x="3215"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84"/>
            <p:cNvSpPr/>
            <p:nvPr/>
          </p:nvSpPr>
          <p:spPr>
            <a:xfrm>
              <a:off x="6281267" y="4151023"/>
              <a:ext cx="348838" cy="218638"/>
            </a:xfrm>
            <a:custGeom>
              <a:rect b="b" l="l" r="r" t="t"/>
              <a:pathLst>
                <a:path extrusionOk="0" h="6717" w="10717">
                  <a:moveTo>
                    <a:pt x="2168" y="1025"/>
                  </a:moveTo>
                  <a:lnTo>
                    <a:pt x="3168" y="1549"/>
                  </a:lnTo>
                  <a:lnTo>
                    <a:pt x="2882" y="2097"/>
                  </a:lnTo>
                  <a:lnTo>
                    <a:pt x="1858" y="1573"/>
                  </a:lnTo>
                  <a:lnTo>
                    <a:pt x="2168" y="1025"/>
                  </a:lnTo>
                  <a:close/>
                  <a:moveTo>
                    <a:pt x="8574" y="1025"/>
                  </a:moveTo>
                  <a:lnTo>
                    <a:pt x="8883" y="1573"/>
                  </a:lnTo>
                  <a:lnTo>
                    <a:pt x="7859" y="2097"/>
                  </a:lnTo>
                  <a:lnTo>
                    <a:pt x="7573" y="1549"/>
                  </a:lnTo>
                  <a:lnTo>
                    <a:pt x="8574" y="1025"/>
                  </a:lnTo>
                  <a:close/>
                  <a:moveTo>
                    <a:pt x="2763" y="2549"/>
                  </a:moveTo>
                  <a:lnTo>
                    <a:pt x="2763" y="3192"/>
                  </a:lnTo>
                  <a:lnTo>
                    <a:pt x="1596" y="3192"/>
                  </a:lnTo>
                  <a:lnTo>
                    <a:pt x="1596" y="2549"/>
                  </a:lnTo>
                  <a:close/>
                  <a:moveTo>
                    <a:pt x="9145" y="2549"/>
                  </a:moveTo>
                  <a:lnTo>
                    <a:pt x="9145" y="3192"/>
                  </a:lnTo>
                  <a:lnTo>
                    <a:pt x="7978" y="3192"/>
                  </a:lnTo>
                  <a:lnTo>
                    <a:pt x="7978" y="2549"/>
                  </a:lnTo>
                  <a:close/>
                  <a:moveTo>
                    <a:pt x="2882" y="3621"/>
                  </a:moveTo>
                  <a:lnTo>
                    <a:pt x="3168" y="4192"/>
                  </a:lnTo>
                  <a:lnTo>
                    <a:pt x="2168" y="4716"/>
                  </a:lnTo>
                  <a:lnTo>
                    <a:pt x="1858" y="4145"/>
                  </a:lnTo>
                  <a:lnTo>
                    <a:pt x="2882" y="3621"/>
                  </a:lnTo>
                  <a:close/>
                  <a:moveTo>
                    <a:pt x="7859" y="3621"/>
                  </a:moveTo>
                  <a:lnTo>
                    <a:pt x="8859" y="4145"/>
                  </a:lnTo>
                  <a:lnTo>
                    <a:pt x="8574" y="4716"/>
                  </a:lnTo>
                  <a:lnTo>
                    <a:pt x="7550" y="4192"/>
                  </a:lnTo>
                  <a:lnTo>
                    <a:pt x="7859" y="3621"/>
                  </a:lnTo>
                  <a:close/>
                  <a:moveTo>
                    <a:pt x="5359" y="858"/>
                  </a:moveTo>
                  <a:cubicBezTo>
                    <a:pt x="7288" y="858"/>
                    <a:pt x="8074" y="3335"/>
                    <a:pt x="6478" y="4454"/>
                  </a:cubicBezTo>
                  <a:lnTo>
                    <a:pt x="6478" y="5907"/>
                  </a:lnTo>
                  <a:lnTo>
                    <a:pt x="4239" y="5907"/>
                  </a:lnTo>
                  <a:lnTo>
                    <a:pt x="4239" y="4454"/>
                  </a:lnTo>
                  <a:cubicBezTo>
                    <a:pt x="2644" y="3335"/>
                    <a:pt x="3430" y="858"/>
                    <a:pt x="5359" y="858"/>
                  </a:cubicBezTo>
                  <a:close/>
                  <a:moveTo>
                    <a:pt x="0" y="1"/>
                  </a:moveTo>
                  <a:lnTo>
                    <a:pt x="0" y="6717"/>
                  </a:lnTo>
                  <a:lnTo>
                    <a:pt x="10717" y="6717"/>
                  </a:lnTo>
                  <a:lnTo>
                    <a:pt x="1071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84"/>
            <p:cNvSpPr/>
            <p:nvPr/>
          </p:nvSpPr>
          <p:spPr>
            <a:xfrm>
              <a:off x="6281267" y="4389784"/>
              <a:ext cx="348838" cy="110117"/>
            </a:xfrm>
            <a:custGeom>
              <a:rect b="b" l="l" r="r" t="t"/>
              <a:pathLst>
                <a:path extrusionOk="0" h="3383" w="10717">
                  <a:moveTo>
                    <a:pt x="0" y="1"/>
                  </a:moveTo>
                  <a:lnTo>
                    <a:pt x="0" y="1596"/>
                  </a:lnTo>
                  <a:lnTo>
                    <a:pt x="4001" y="1596"/>
                  </a:lnTo>
                  <a:lnTo>
                    <a:pt x="4001" y="1977"/>
                  </a:lnTo>
                  <a:cubicBezTo>
                    <a:pt x="4001" y="2406"/>
                    <a:pt x="3668" y="2739"/>
                    <a:pt x="3239" y="2739"/>
                  </a:cubicBezTo>
                  <a:lnTo>
                    <a:pt x="2263" y="2739"/>
                  </a:lnTo>
                  <a:lnTo>
                    <a:pt x="2263" y="3382"/>
                  </a:lnTo>
                  <a:lnTo>
                    <a:pt x="8455" y="3382"/>
                  </a:lnTo>
                  <a:lnTo>
                    <a:pt x="8455" y="2763"/>
                  </a:lnTo>
                  <a:lnTo>
                    <a:pt x="7502" y="2763"/>
                  </a:lnTo>
                  <a:cubicBezTo>
                    <a:pt x="7073" y="2763"/>
                    <a:pt x="6716" y="2406"/>
                    <a:pt x="6740" y="1977"/>
                  </a:cubicBezTo>
                  <a:lnTo>
                    <a:pt x="6740" y="1596"/>
                  </a:lnTo>
                  <a:lnTo>
                    <a:pt x="10717" y="1596"/>
                  </a:lnTo>
                  <a:lnTo>
                    <a:pt x="1071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8" name="Google Shape;8888;p84"/>
          <p:cNvGrpSpPr/>
          <p:nvPr/>
        </p:nvGrpSpPr>
        <p:grpSpPr>
          <a:xfrm>
            <a:off x="7804020" y="4155461"/>
            <a:ext cx="335746" cy="349778"/>
            <a:chOff x="7795960" y="4151023"/>
            <a:chExt cx="334909" cy="348871"/>
          </a:xfrm>
        </p:grpSpPr>
        <p:sp>
          <p:nvSpPr>
            <p:cNvPr id="8889" name="Google Shape;8889;p84"/>
            <p:cNvSpPr/>
            <p:nvPr/>
          </p:nvSpPr>
          <p:spPr>
            <a:xfrm>
              <a:off x="7857221" y="4296786"/>
              <a:ext cx="273648" cy="134106"/>
            </a:xfrm>
            <a:custGeom>
              <a:rect b="b" l="l" r="r" t="t"/>
              <a:pathLst>
                <a:path extrusionOk="0" h="4120" w="8407">
                  <a:moveTo>
                    <a:pt x="1858" y="714"/>
                  </a:moveTo>
                  <a:cubicBezTo>
                    <a:pt x="2334" y="714"/>
                    <a:pt x="2739" y="1072"/>
                    <a:pt x="2810" y="1548"/>
                  </a:cubicBezTo>
                  <a:cubicBezTo>
                    <a:pt x="2858" y="2096"/>
                    <a:pt x="2429" y="2548"/>
                    <a:pt x="1882" y="2548"/>
                  </a:cubicBezTo>
                  <a:lnTo>
                    <a:pt x="1501" y="2548"/>
                  </a:lnTo>
                  <a:lnTo>
                    <a:pt x="1501" y="3453"/>
                  </a:lnTo>
                  <a:lnTo>
                    <a:pt x="881" y="3453"/>
                  </a:lnTo>
                  <a:lnTo>
                    <a:pt x="881" y="714"/>
                  </a:lnTo>
                  <a:close/>
                  <a:moveTo>
                    <a:pt x="4287" y="714"/>
                  </a:moveTo>
                  <a:cubicBezTo>
                    <a:pt x="4811" y="714"/>
                    <a:pt x="5216" y="1119"/>
                    <a:pt x="5216" y="1643"/>
                  </a:cubicBezTo>
                  <a:lnTo>
                    <a:pt x="5216" y="2524"/>
                  </a:lnTo>
                  <a:cubicBezTo>
                    <a:pt x="5216" y="3048"/>
                    <a:pt x="4811" y="3453"/>
                    <a:pt x="4287" y="3453"/>
                  </a:cubicBezTo>
                  <a:lnTo>
                    <a:pt x="3287" y="3453"/>
                  </a:lnTo>
                  <a:lnTo>
                    <a:pt x="3287" y="714"/>
                  </a:lnTo>
                  <a:close/>
                  <a:moveTo>
                    <a:pt x="7502" y="714"/>
                  </a:moveTo>
                  <a:lnTo>
                    <a:pt x="7502" y="1334"/>
                  </a:lnTo>
                  <a:lnTo>
                    <a:pt x="6406" y="1334"/>
                  </a:lnTo>
                  <a:lnTo>
                    <a:pt x="6406" y="1929"/>
                  </a:lnTo>
                  <a:lnTo>
                    <a:pt x="7264" y="1929"/>
                  </a:lnTo>
                  <a:lnTo>
                    <a:pt x="7264" y="2572"/>
                  </a:lnTo>
                  <a:lnTo>
                    <a:pt x="6406" y="2572"/>
                  </a:lnTo>
                  <a:lnTo>
                    <a:pt x="6406" y="3453"/>
                  </a:lnTo>
                  <a:lnTo>
                    <a:pt x="5787" y="3453"/>
                  </a:lnTo>
                  <a:lnTo>
                    <a:pt x="5787" y="714"/>
                  </a:lnTo>
                  <a:close/>
                  <a:moveTo>
                    <a:pt x="0" y="0"/>
                  </a:moveTo>
                  <a:lnTo>
                    <a:pt x="0" y="4120"/>
                  </a:lnTo>
                  <a:lnTo>
                    <a:pt x="8407" y="4120"/>
                  </a:lnTo>
                  <a:lnTo>
                    <a:pt x="840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84"/>
            <p:cNvSpPr/>
            <p:nvPr/>
          </p:nvSpPr>
          <p:spPr>
            <a:xfrm>
              <a:off x="7906829" y="4340176"/>
              <a:ext cx="22525" cy="19400"/>
            </a:xfrm>
            <a:custGeom>
              <a:rect b="b" l="l" r="r" t="t"/>
              <a:pathLst>
                <a:path extrusionOk="0" h="596" w="692">
                  <a:moveTo>
                    <a:pt x="0" y="1"/>
                  </a:moveTo>
                  <a:lnTo>
                    <a:pt x="0" y="596"/>
                  </a:lnTo>
                  <a:lnTo>
                    <a:pt x="358" y="596"/>
                  </a:lnTo>
                  <a:cubicBezTo>
                    <a:pt x="548" y="596"/>
                    <a:pt x="691" y="453"/>
                    <a:pt x="667" y="263"/>
                  </a:cubicBezTo>
                  <a:cubicBezTo>
                    <a:pt x="643" y="120"/>
                    <a:pt x="50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84"/>
            <p:cNvSpPr/>
            <p:nvPr/>
          </p:nvSpPr>
          <p:spPr>
            <a:xfrm>
              <a:off x="7985114" y="4340176"/>
              <a:ext cx="21743" cy="47328"/>
            </a:xfrm>
            <a:custGeom>
              <a:rect b="b" l="l" r="r" t="t"/>
              <a:pathLst>
                <a:path extrusionOk="0" h="1454" w="668">
                  <a:moveTo>
                    <a:pt x="1" y="1"/>
                  </a:moveTo>
                  <a:lnTo>
                    <a:pt x="1" y="1453"/>
                  </a:lnTo>
                  <a:lnTo>
                    <a:pt x="358" y="1453"/>
                  </a:lnTo>
                  <a:cubicBezTo>
                    <a:pt x="525" y="1453"/>
                    <a:pt x="668" y="1310"/>
                    <a:pt x="668" y="1168"/>
                  </a:cubicBezTo>
                  <a:lnTo>
                    <a:pt x="668" y="286"/>
                  </a:lnTo>
                  <a:cubicBezTo>
                    <a:pt x="668" y="120"/>
                    <a:pt x="525"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84"/>
            <p:cNvSpPr/>
            <p:nvPr/>
          </p:nvSpPr>
          <p:spPr>
            <a:xfrm>
              <a:off x="7796741" y="4151023"/>
              <a:ext cx="260498" cy="348871"/>
            </a:xfrm>
            <a:custGeom>
              <a:rect b="b" l="l" r="r" t="t"/>
              <a:pathLst>
                <a:path extrusionOk="0" h="10718" w="8003">
                  <a:moveTo>
                    <a:pt x="6574" y="2382"/>
                  </a:moveTo>
                  <a:lnTo>
                    <a:pt x="6574" y="3002"/>
                  </a:lnTo>
                  <a:lnTo>
                    <a:pt x="3716" y="3002"/>
                  </a:lnTo>
                  <a:lnTo>
                    <a:pt x="3716" y="2382"/>
                  </a:lnTo>
                  <a:close/>
                  <a:moveTo>
                    <a:pt x="2954" y="1"/>
                  </a:moveTo>
                  <a:lnTo>
                    <a:pt x="2954" y="2954"/>
                  </a:lnTo>
                  <a:lnTo>
                    <a:pt x="1" y="2954"/>
                  </a:lnTo>
                  <a:lnTo>
                    <a:pt x="1" y="10717"/>
                  </a:lnTo>
                  <a:lnTo>
                    <a:pt x="8002" y="10717"/>
                  </a:lnTo>
                  <a:lnTo>
                    <a:pt x="8002" y="9241"/>
                  </a:lnTo>
                  <a:lnTo>
                    <a:pt x="1263" y="9241"/>
                  </a:lnTo>
                  <a:lnTo>
                    <a:pt x="1263" y="3859"/>
                  </a:lnTo>
                  <a:lnTo>
                    <a:pt x="8002" y="3859"/>
                  </a:lnTo>
                  <a:lnTo>
                    <a:pt x="800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84"/>
            <p:cNvSpPr/>
            <p:nvPr/>
          </p:nvSpPr>
          <p:spPr>
            <a:xfrm>
              <a:off x="7795960" y="4151023"/>
              <a:ext cx="76004" cy="76004"/>
            </a:xfrm>
            <a:custGeom>
              <a:rect b="b" l="l" r="r" t="t"/>
              <a:pathLst>
                <a:path extrusionOk="0" h="2335" w="2335">
                  <a:moveTo>
                    <a:pt x="2335" y="1"/>
                  </a:moveTo>
                  <a:lnTo>
                    <a:pt x="1" y="2335"/>
                  </a:lnTo>
                  <a:lnTo>
                    <a:pt x="2335" y="2335"/>
                  </a:lnTo>
                  <a:lnTo>
                    <a:pt x="233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4" name="Google Shape;8894;p84"/>
          <p:cNvGrpSpPr/>
          <p:nvPr/>
        </p:nvGrpSpPr>
        <p:grpSpPr>
          <a:xfrm>
            <a:off x="7041664" y="1941245"/>
            <a:ext cx="349743" cy="309344"/>
            <a:chOff x="7035505" y="1942549"/>
            <a:chExt cx="348871" cy="308541"/>
          </a:xfrm>
        </p:grpSpPr>
        <p:sp>
          <p:nvSpPr>
            <p:cNvPr id="8895" name="Google Shape;8895;p84"/>
            <p:cNvSpPr/>
            <p:nvPr/>
          </p:nvSpPr>
          <p:spPr>
            <a:xfrm>
              <a:off x="7035505" y="1942549"/>
              <a:ext cx="234913" cy="59729"/>
            </a:xfrm>
            <a:custGeom>
              <a:rect b="b" l="l" r="r" t="t"/>
              <a:pathLst>
                <a:path extrusionOk="0" h="1835" w="7217">
                  <a:moveTo>
                    <a:pt x="1763" y="596"/>
                  </a:moveTo>
                  <a:lnTo>
                    <a:pt x="1763" y="1239"/>
                  </a:lnTo>
                  <a:lnTo>
                    <a:pt x="1120" y="1239"/>
                  </a:lnTo>
                  <a:lnTo>
                    <a:pt x="1120" y="596"/>
                  </a:lnTo>
                  <a:close/>
                  <a:moveTo>
                    <a:pt x="2930" y="596"/>
                  </a:moveTo>
                  <a:lnTo>
                    <a:pt x="2930" y="1239"/>
                  </a:lnTo>
                  <a:lnTo>
                    <a:pt x="2311" y="1239"/>
                  </a:lnTo>
                  <a:lnTo>
                    <a:pt x="2287" y="596"/>
                  </a:lnTo>
                  <a:close/>
                  <a:moveTo>
                    <a:pt x="4073" y="596"/>
                  </a:moveTo>
                  <a:lnTo>
                    <a:pt x="4073" y="1239"/>
                  </a:lnTo>
                  <a:lnTo>
                    <a:pt x="3454" y="1239"/>
                  </a:lnTo>
                  <a:lnTo>
                    <a:pt x="3454" y="596"/>
                  </a:lnTo>
                  <a:close/>
                  <a:moveTo>
                    <a:pt x="1" y="1"/>
                  </a:moveTo>
                  <a:lnTo>
                    <a:pt x="1" y="1835"/>
                  </a:lnTo>
                  <a:lnTo>
                    <a:pt x="5693" y="1835"/>
                  </a:lnTo>
                  <a:lnTo>
                    <a:pt x="721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84"/>
            <p:cNvSpPr/>
            <p:nvPr/>
          </p:nvSpPr>
          <p:spPr>
            <a:xfrm>
              <a:off x="7178924" y="2102243"/>
              <a:ext cx="51982" cy="60510"/>
            </a:xfrm>
            <a:custGeom>
              <a:rect b="b" l="l" r="r" t="t"/>
              <a:pathLst>
                <a:path extrusionOk="0" h="1859" w="1597">
                  <a:moveTo>
                    <a:pt x="1" y="1"/>
                  </a:moveTo>
                  <a:lnTo>
                    <a:pt x="1" y="1858"/>
                  </a:lnTo>
                  <a:lnTo>
                    <a:pt x="1596" y="929"/>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84"/>
            <p:cNvSpPr/>
            <p:nvPr/>
          </p:nvSpPr>
          <p:spPr>
            <a:xfrm>
              <a:off x="7035505" y="1942549"/>
              <a:ext cx="348871" cy="308541"/>
            </a:xfrm>
            <a:custGeom>
              <a:rect b="b" l="l" r="r" t="t"/>
              <a:pathLst>
                <a:path extrusionOk="0" h="9479" w="10718">
                  <a:moveTo>
                    <a:pt x="3764" y="3811"/>
                  </a:moveTo>
                  <a:lnTo>
                    <a:pt x="7264" y="5835"/>
                  </a:lnTo>
                  <a:lnTo>
                    <a:pt x="3764" y="7860"/>
                  </a:lnTo>
                  <a:lnTo>
                    <a:pt x="3764" y="3811"/>
                  </a:lnTo>
                  <a:close/>
                  <a:moveTo>
                    <a:pt x="8050" y="1"/>
                  </a:moveTo>
                  <a:lnTo>
                    <a:pt x="6002" y="2477"/>
                  </a:lnTo>
                  <a:lnTo>
                    <a:pt x="1" y="2477"/>
                  </a:lnTo>
                  <a:lnTo>
                    <a:pt x="1" y="9479"/>
                  </a:lnTo>
                  <a:lnTo>
                    <a:pt x="10718" y="9479"/>
                  </a:lnTo>
                  <a:lnTo>
                    <a:pt x="1071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8" name="Google Shape;8898;p84"/>
          <p:cNvGrpSpPr/>
          <p:nvPr/>
        </p:nvGrpSpPr>
        <p:grpSpPr>
          <a:xfrm>
            <a:off x="1789099" y="3039427"/>
            <a:ext cx="276681" cy="349002"/>
            <a:chOff x="1796039" y="3037884"/>
            <a:chExt cx="275991" cy="348097"/>
          </a:xfrm>
        </p:grpSpPr>
        <p:sp>
          <p:nvSpPr>
            <p:cNvPr id="8899" name="Google Shape;8899;p84"/>
            <p:cNvSpPr/>
            <p:nvPr/>
          </p:nvSpPr>
          <p:spPr>
            <a:xfrm>
              <a:off x="1796039" y="3037884"/>
              <a:ext cx="275991" cy="270556"/>
            </a:xfrm>
            <a:custGeom>
              <a:rect b="b" l="l" r="r" t="t"/>
              <a:pathLst>
                <a:path extrusionOk="0" h="8312" w="8479">
                  <a:moveTo>
                    <a:pt x="1" y="0"/>
                  </a:moveTo>
                  <a:lnTo>
                    <a:pt x="1" y="8312"/>
                  </a:lnTo>
                  <a:lnTo>
                    <a:pt x="1263" y="8312"/>
                  </a:lnTo>
                  <a:lnTo>
                    <a:pt x="1263" y="1239"/>
                  </a:lnTo>
                  <a:lnTo>
                    <a:pt x="7240" y="1239"/>
                  </a:lnTo>
                  <a:lnTo>
                    <a:pt x="7240" y="8312"/>
                  </a:lnTo>
                  <a:lnTo>
                    <a:pt x="8479" y="8312"/>
                  </a:lnTo>
                  <a:lnTo>
                    <a:pt x="84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84"/>
            <p:cNvSpPr/>
            <p:nvPr/>
          </p:nvSpPr>
          <p:spPr>
            <a:xfrm>
              <a:off x="1857300" y="3098363"/>
              <a:ext cx="154287" cy="210078"/>
            </a:xfrm>
            <a:custGeom>
              <a:rect b="b" l="l" r="r" t="t"/>
              <a:pathLst>
                <a:path extrusionOk="0" h="6454" w="4740">
                  <a:moveTo>
                    <a:pt x="3477" y="929"/>
                  </a:moveTo>
                  <a:lnTo>
                    <a:pt x="3477" y="1548"/>
                  </a:lnTo>
                  <a:lnTo>
                    <a:pt x="1262" y="1548"/>
                  </a:lnTo>
                  <a:lnTo>
                    <a:pt x="1262" y="929"/>
                  </a:lnTo>
                  <a:close/>
                  <a:moveTo>
                    <a:pt x="4049" y="2215"/>
                  </a:moveTo>
                  <a:lnTo>
                    <a:pt x="4049" y="2834"/>
                  </a:lnTo>
                  <a:lnTo>
                    <a:pt x="691" y="2834"/>
                  </a:lnTo>
                  <a:lnTo>
                    <a:pt x="691" y="2215"/>
                  </a:lnTo>
                  <a:close/>
                  <a:moveTo>
                    <a:pt x="4049" y="3525"/>
                  </a:moveTo>
                  <a:lnTo>
                    <a:pt x="4049" y="4168"/>
                  </a:lnTo>
                  <a:lnTo>
                    <a:pt x="691" y="4168"/>
                  </a:lnTo>
                  <a:lnTo>
                    <a:pt x="691" y="3525"/>
                  </a:lnTo>
                  <a:close/>
                  <a:moveTo>
                    <a:pt x="4049" y="4858"/>
                  </a:moveTo>
                  <a:lnTo>
                    <a:pt x="4049" y="5477"/>
                  </a:lnTo>
                  <a:lnTo>
                    <a:pt x="691" y="5477"/>
                  </a:lnTo>
                  <a:lnTo>
                    <a:pt x="691" y="4858"/>
                  </a:lnTo>
                  <a:close/>
                  <a:moveTo>
                    <a:pt x="0" y="0"/>
                  </a:moveTo>
                  <a:lnTo>
                    <a:pt x="0" y="6454"/>
                  </a:lnTo>
                  <a:lnTo>
                    <a:pt x="4739" y="6454"/>
                  </a:lnTo>
                  <a:lnTo>
                    <a:pt x="473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84"/>
            <p:cNvSpPr/>
            <p:nvPr/>
          </p:nvSpPr>
          <p:spPr>
            <a:xfrm>
              <a:off x="1796039" y="3327814"/>
              <a:ext cx="275991" cy="58167"/>
            </a:xfrm>
            <a:custGeom>
              <a:rect b="b" l="l" r="r" t="t"/>
              <a:pathLst>
                <a:path extrusionOk="0" h="1787" w="8479">
                  <a:moveTo>
                    <a:pt x="4549" y="548"/>
                  </a:moveTo>
                  <a:lnTo>
                    <a:pt x="4549" y="1191"/>
                  </a:lnTo>
                  <a:lnTo>
                    <a:pt x="3930" y="1191"/>
                  </a:lnTo>
                  <a:lnTo>
                    <a:pt x="3930" y="548"/>
                  </a:lnTo>
                  <a:close/>
                  <a:moveTo>
                    <a:pt x="1" y="0"/>
                  </a:moveTo>
                  <a:lnTo>
                    <a:pt x="1" y="1786"/>
                  </a:lnTo>
                  <a:lnTo>
                    <a:pt x="8479" y="1786"/>
                  </a:lnTo>
                  <a:lnTo>
                    <a:pt x="84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2" name="Google Shape;8902;p84"/>
          <p:cNvGrpSpPr/>
          <p:nvPr/>
        </p:nvGrpSpPr>
        <p:grpSpPr>
          <a:xfrm>
            <a:off x="4019454" y="3597461"/>
            <a:ext cx="349710" cy="348968"/>
            <a:chOff x="4020831" y="3594470"/>
            <a:chExt cx="348838" cy="348063"/>
          </a:xfrm>
        </p:grpSpPr>
        <p:sp>
          <p:nvSpPr>
            <p:cNvPr id="8903" name="Google Shape;8903;p84"/>
            <p:cNvSpPr/>
            <p:nvPr/>
          </p:nvSpPr>
          <p:spPr>
            <a:xfrm>
              <a:off x="4144850" y="3724706"/>
              <a:ext cx="98496" cy="31801"/>
            </a:xfrm>
            <a:custGeom>
              <a:rect b="b" l="l" r="r" t="t"/>
              <a:pathLst>
                <a:path extrusionOk="0" h="977" w="3026">
                  <a:moveTo>
                    <a:pt x="1" y="0"/>
                  </a:moveTo>
                  <a:lnTo>
                    <a:pt x="1" y="976"/>
                  </a:lnTo>
                  <a:lnTo>
                    <a:pt x="3025" y="976"/>
                  </a:lnTo>
                  <a:lnTo>
                    <a:pt x="302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84"/>
            <p:cNvSpPr/>
            <p:nvPr/>
          </p:nvSpPr>
          <p:spPr>
            <a:xfrm>
              <a:off x="4097586" y="3649513"/>
              <a:ext cx="195365" cy="55042"/>
            </a:xfrm>
            <a:custGeom>
              <a:rect b="b" l="l" r="r" t="t"/>
              <a:pathLst>
                <a:path extrusionOk="0" h="1691" w="6002">
                  <a:moveTo>
                    <a:pt x="3001" y="0"/>
                  </a:moveTo>
                  <a:lnTo>
                    <a:pt x="0" y="1286"/>
                  </a:lnTo>
                  <a:lnTo>
                    <a:pt x="953" y="1691"/>
                  </a:lnTo>
                  <a:lnTo>
                    <a:pt x="5049" y="1691"/>
                  </a:lnTo>
                  <a:lnTo>
                    <a:pt x="6001" y="1286"/>
                  </a:lnTo>
                  <a:lnTo>
                    <a:pt x="300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84"/>
            <p:cNvSpPr/>
            <p:nvPr/>
          </p:nvSpPr>
          <p:spPr>
            <a:xfrm>
              <a:off x="4020831" y="3833230"/>
              <a:ext cx="348838" cy="109303"/>
            </a:xfrm>
            <a:custGeom>
              <a:rect b="b" l="l" r="r" t="t"/>
              <a:pathLst>
                <a:path extrusionOk="0" h="3358" w="10717">
                  <a:moveTo>
                    <a:pt x="0" y="0"/>
                  </a:moveTo>
                  <a:lnTo>
                    <a:pt x="0" y="1596"/>
                  </a:lnTo>
                  <a:lnTo>
                    <a:pt x="4001" y="1596"/>
                  </a:lnTo>
                  <a:lnTo>
                    <a:pt x="4001" y="1953"/>
                  </a:lnTo>
                  <a:cubicBezTo>
                    <a:pt x="4001" y="2381"/>
                    <a:pt x="3644" y="2739"/>
                    <a:pt x="3215" y="2739"/>
                  </a:cubicBezTo>
                  <a:lnTo>
                    <a:pt x="2263" y="2739"/>
                  </a:lnTo>
                  <a:lnTo>
                    <a:pt x="2263" y="3358"/>
                  </a:lnTo>
                  <a:lnTo>
                    <a:pt x="8455" y="3358"/>
                  </a:lnTo>
                  <a:lnTo>
                    <a:pt x="8455" y="2739"/>
                  </a:lnTo>
                  <a:lnTo>
                    <a:pt x="7478" y="2739"/>
                  </a:lnTo>
                  <a:cubicBezTo>
                    <a:pt x="7050" y="2739"/>
                    <a:pt x="6716" y="2381"/>
                    <a:pt x="6716" y="1953"/>
                  </a:cubicBezTo>
                  <a:lnTo>
                    <a:pt x="6716" y="1596"/>
                  </a:lnTo>
                  <a:lnTo>
                    <a:pt x="10717" y="1596"/>
                  </a:lnTo>
                  <a:lnTo>
                    <a:pt x="1071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84"/>
            <p:cNvSpPr/>
            <p:nvPr/>
          </p:nvSpPr>
          <p:spPr>
            <a:xfrm>
              <a:off x="4020831" y="3594470"/>
              <a:ext cx="348838" cy="218606"/>
            </a:xfrm>
            <a:custGeom>
              <a:rect b="b" l="l" r="r" t="t"/>
              <a:pathLst>
                <a:path extrusionOk="0" h="6716" w="10717">
                  <a:moveTo>
                    <a:pt x="5359" y="1024"/>
                  </a:moveTo>
                  <a:lnTo>
                    <a:pt x="9407" y="2763"/>
                  </a:lnTo>
                  <a:lnTo>
                    <a:pt x="9407" y="3215"/>
                  </a:lnTo>
                  <a:lnTo>
                    <a:pt x="8859" y="3477"/>
                  </a:lnTo>
                  <a:lnTo>
                    <a:pt x="8859" y="4954"/>
                  </a:lnTo>
                  <a:lnTo>
                    <a:pt x="8216" y="4954"/>
                  </a:lnTo>
                  <a:lnTo>
                    <a:pt x="8216" y="3739"/>
                  </a:lnTo>
                  <a:lnTo>
                    <a:pt x="7478" y="4049"/>
                  </a:lnTo>
                  <a:lnTo>
                    <a:pt x="7478" y="5620"/>
                  </a:lnTo>
                  <a:lnTo>
                    <a:pt x="3192" y="5620"/>
                  </a:lnTo>
                  <a:lnTo>
                    <a:pt x="3192" y="4025"/>
                  </a:lnTo>
                  <a:lnTo>
                    <a:pt x="1310" y="3215"/>
                  </a:lnTo>
                  <a:lnTo>
                    <a:pt x="1310" y="2739"/>
                  </a:lnTo>
                  <a:lnTo>
                    <a:pt x="5359" y="1024"/>
                  </a:lnTo>
                  <a:close/>
                  <a:moveTo>
                    <a:pt x="0" y="0"/>
                  </a:moveTo>
                  <a:lnTo>
                    <a:pt x="0" y="6716"/>
                  </a:lnTo>
                  <a:lnTo>
                    <a:pt x="10717" y="6716"/>
                  </a:lnTo>
                  <a:lnTo>
                    <a:pt x="1071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07" name="Google Shape;8907;p84"/>
          <p:cNvSpPr/>
          <p:nvPr/>
        </p:nvSpPr>
        <p:spPr>
          <a:xfrm>
            <a:off x="7192983" y="4155401"/>
            <a:ext cx="46668" cy="35801"/>
          </a:xfrm>
          <a:custGeom>
            <a:rect b="b" l="l" r="r" t="t"/>
            <a:pathLst>
              <a:path extrusionOk="0" h="1097" w="1430">
                <a:moveTo>
                  <a:pt x="715" y="1"/>
                </a:moveTo>
                <a:lnTo>
                  <a:pt x="1" y="1096"/>
                </a:lnTo>
                <a:lnTo>
                  <a:pt x="1430" y="1096"/>
                </a:lnTo>
                <a:lnTo>
                  <a:pt x="71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08" name="Google Shape;8908;p84"/>
          <p:cNvGrpSpPr/>
          <p:nvPr/>
        </p:nvGrpSpPr>
        <p:grpSpPr>
          <a:xfrm>
            <a:off x="7086762" y="4211431"/>
            <a:ext cx="259589" cy="293816"/>
            <a:chOff x="7080490" y="4206848"/>
            <a:chExt cx="258941" cy="293054"/>
          </a:xfrm>
        </p:grpSpPr>
        <p:sp>
          <p:nvSpPr>
            <p:cNvPr id="8909" name="Google Shape;8909;p84"/>
            <p:cNvSpPr/>
            <p:nvPr/>
          </p:nvSpPr>
          <p:spPr>
            <a:xfrm>
              <a:off x="7150247" y="4206848"/>
              <a:ext cx="117864" cy="34926"/>
            </a:xfrm>
            <a:custGeom>
              <a:rect b="b" l="l" r="r" t="t"/>
              <a:pathLst>
                <a:path extrusionOk="0" h="1073" w="3621">
                  <a:moveTo>
                    <a:pt x="691" y="1"/>
                  </a:moveTo>
                  <a:lnTo>
                    <a:pt x="1" y="1072"/>
                  </a:lnTo>
                  <a:lnTo>
                    <a:pt x="3620" y="1072"/>
                  </a:lnTo>
                  <a:lnTo>
                    <a:pt x="293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84"/>
            <p:cNvSpPr/>
            <p:nvPr/>
          </p:nvSpPr>
          <p:spPr>
            <a:xfrm>
              <a:off x="7148685" y="4453355"/>
              <a:ext cx="120956" cy="46546"/>
            </a:xfrm>
            <a:custGeom>
              <a:rect b="b" l="l" r="r" t="t"/>
              <a:pathLst>
                <a:path extrusionOk="0" h="1430" w="3716">
                  <a:moveTo>
                    <a:pt x="1" y="1"/>
                  </a:moveTo>
                  <a:lnTo>
                    <a:pt x="1" y="1429"/>
                  </a:lnTo>
                  <a:lnTo>
                    <a:pt x="3716" y="1429"/>
                  </a:lnTo>
                  <a:lnTo>
                    <a:pt x="371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84"/>
            <p:cNvSpPr/>
            <p:nvPr/>
          </p:nvSpPr>
          <p:spPr>
            <a:xfrm>
              <a:off x="7289793" y="4347142"/>
              <a:ext cx="49639" cy="129484"/>
            </a:xfrm>
            <a:custGeom>
              <a:rect b="b" l="l" r="r" t="t"/>
              <a:pathLst>
                <a:path extrusionOk="0" h="3978" w="1525">
                  <a:moveTo>
                    <a:pt x="0" y="1"/>
                  </a:moveTo>
                  <a:lnTo>
                    <a:pt x="0" y="3978"/>
                  </a:lnTo>
                  <a:lnTo>
                    <a:pt x="1524" y="3978"/>
                  </a:lnTo>
                  <a:lnTo>
                    <a:pt x="1524" y="1144"/>
                  </a:ln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84"/>
            <p:cNvSpPr/>
            <p:nvPr/>
          </p:nvSpPr>
          <p:spPr>
            <a:xfrm>
              <a:off x="7080490" y="4347923"/>
              <a:ext cx="47295" cy="128703"/>
            </a:xfrm>
            <a:custGeom>
              <a:rect b="b" l="l" r="r" t="t"/>
              <a:pathLst>
                <a:path extrusionOk="0" h="3954" w="1453">
                  <a:moveTo>
                    <a:pt x="1453" y="1"/>
                  </a:moveTo>
                  <a:lnTo>
                    <a:pt x="0" y="1120"/>
                  </a:lnTo>
                  <a:lnTo>
                    <a:pt x="0" y="3954"/>
                  </a:lnTo>
                  <a:lnTo>
                    <a:pt x="1453" y="3954"/>
                  </a:lnTo>
                  <a:lnTo>
                    <a:pt x="14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84"/>
            <p:cNvSpPr/>
            <p:nvPr/>
          </p:nvSpPr>
          <p:spPr>
            <a:xfrm>
              <a:off x="7148685" y="4261892"/>
              <a:ext cx="50420" cy="171343"/>
            </a:xfrm>
            <a:custGeom>
              <a:rect b="b" l="l" r="r" t="t"/>
              <a:pathLst>
                <a:path extrusionOk="0" h="5264" w="1549">
                  <a:moveTo>
                    <a:pt x="1" y="0"/>
                  </a:moveTo>
                  <a:lnTo>
                    <a:pt x="1" y="5263"/>
                  </a:lnTo>
                  <a:lnTo>
                    <a:pt x="1549" y="5263"/>
                  </a:lnTo>
                  <a:lnTo>
                    <a:pt x="15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84"/>
            <p:cNvSpPr/>
            <p:nvPr/>
          </p:nvSpPr>
          <p:spPr>
            <a:xfrm>
              <a:off x="7219255" y="4261892"/>
              <a:ext cx="50387" cy="171343"/>
            </a:xfrm>
            <a:custGeom>
              <a:rect b="b" l="l" r="r" t="t"/>
              <a:pathLst>
                <a:path extrusionOk="0" h="5264" w="1548">
                  <a:moveTo>
                    <a:pt x="0" y="0"/>
                  </a:moveTo>
                  <a:lnTo>
                    <a:pt x="0" y="5263"/>
                  </a:lnTo>
                  <a:lnTo>
                    <a:pt x="1548" y="5263"/>
                  </a:lnTo>
                  <a:lnTo>
                    <a:pt x="154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5" name="Google Shape;8915;p84"/>
          <p:cNvGrpSpPr/>
          <p:nvPr/>
        </p:nvGrpSpPr>
        <p:grpSpPr>
          <a:xfrm>
            <a:off x="2508740" y="3074412"/>
            <a:ext cx="348937" cy="278248"/>
            <a:chOff x="2513885" y="3072778"/>
            <a:chExt cx="348066" cy="277527"/>
          </a:xfrm>
        </p:grpSpPr>
        <p:sp>
          <p:nvSpPr>
            <p:cNvPr id="8916" name="Google Shape;8916;p84"/>
            <p:cNvSpPr/>
            <p:nvPr/>
          </p:nvSpPr>
          <p:spPr>
            <a:xfrm>
              <a:off x="2649525" y="3072778"/>
              <a:ext cx="116301" cy="159690"/>
            </a:xfrm>
            <a:custGeom>
              <a:rect b="b" l="l" r="r" t="t"/>
              <a:pathLst>
                <a:path extrusionOk="0" h="4906" w="3573">
                  <a:moveTo>
                    <a:pt x="2811" y="1358"/>
                  </a:moveTo>
                  <a:lnTo>
                    <a:pt x="2811" y="1977"/>
                  </a:lnTo>
                  <a:lnTo>
                    <a:pt x="810" y="1977"/>
                  </a:lnTo>
                  <a:lnTo>
                    <a:pt x="810" y="1358"/>
                  </a:lnTo>
                  <a:close/>
                  <a:moveTo>
                    <a:pt x="2811" y="2763"/>
                  </a:moveTo>
                  <a:lnTo>
                    <a:pt x="2811" y="3406"/>
                  </a:lnTo>
                  <a:lnTo>
                    <a:pt x="810" y="3406"/>
                  </a:lnTo>
                  <a:lnTo>
                    <a:pt x="810" y="2763"/>
                  </a:lnTo>
                  <a:close/>
                  <a:moveTo>
                    <a:pt x="1096" y="0"/>
                  </a:moveTo>
                  <a:cubicBezTo>
                    <a:pt x="501" y="0"/>
                    <a:pt x="1" y="500"/>
                    <a:pt x="1" y="1119"/>
                  </a:cubicBezTo>
                  <a:lnTo>
                    <a:pt x="1" y="4906"/>
                  </a:lnTo>
                  <a:cubicBezTo>
                    <a:pt x="310" y="4644"/>
                    <a:pt x="715" y="4501"/>
                    <a:pt x="1120" y="4501"/>
                  </a:cubicBezTo>
                  <a:lnTo>
                    <a:pt x="3573" y="4501"/>
                  </a:lnTo>
                  <a:lnTo>
                    <a:pt x="357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84"/>
            <p:cNvSpPr/>
            <p:nvPr/>
          </p:nvSpPr>
          <p:spPr>
            <a:xfrm>
              <a:off x="2650306" y="3240219"/>
              <a:ext cx="106243" cy="25584"/>
            </a:xfrm>
            <a:custGeom>
              <a:rect b="b" l="l" r="r" t="t"/>
              <a:pathLst>
                <a:path extrusionOk="0" h="786" w="3264">
                  <a:moveTo>
                    <a:pt x="1072" y="0"/>
                  </a:moveTo>
                  <a:cubicBezTo>
                    <a:pt x="572" y="0"/>
                    <a:pt x="143" y="333"/>
                    <a:pt x="0" y="786"/>
                  </a:cubicBezTo>
                  <a:lnTo>
                    <a:pt x="3215" y="786"/>
                  </a:lnTo>
                  <a:lnTo>
                    <a:pt x="3215" y="310"/>
                  </a:lnTo>
                  <a:cubicBezTo>
                    <a:pt x="3215" y="191"/>
                    <a:pt x="3239" y="95"/>
                    <a:pt x="3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84"/>
            <p:cNvSpPr/>
            <p:nvPr/>
          </p:nvSpPr>
          <p:spPr>
            <a:xfrm>
              <a:off x="2513885" y="3240219"/>
              <a:ext cx="115520" cy="25584"/>
            </a:xfrm>
            <a:custGeom>
              <a:rect b="b" l="l" r="r" t="t"/>
              <a:pathLst>
                <a:path extrusionOk="0" h="786" w="3549">
                  <a:moveTo>
                    <a:pt x="0" y="0"/>
                  </a:moveTo>
                  <a:lnTo>
                    <a:pt x="0" y="786"/>
                  </a:lnTo>
                  <a:lnTo>
                    <a:pt x="3548" y="786"/>
                  </a:lnTo>
                  <a:cubicBezTo>
                    <a:pt x="3406" y="333"/>
                    <a:pt x="2977" y="0"/>
                    <a:pt x="2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84"/>
            <p:cNvSpPr/>
            <p:nvPr/>
          </p:nvSpPr>
          <p:spPr>
            <a:xfrm>
              <a:off x="2776669" y="3227818"/>
              <a:ext cx="32583" cy="43422"/>
            </a:xfrm>
            <a:custGeom>
              <a:rect b="b" l="l" r="r" t="t"/>
              <a:pathLst>
                <a:path extrusionOk="0" h="1334" w="1001">
                  <a:moveTo>
                    <a:pt x="643" y="0"/>
                  </a:moveTo>
                  <a:cubicBezTo>
                    <a:pt x="286" y="0"/>
                    <a:pt x="0" y="286"/>
                    <a:pt x="0" y="667"/>
                  </a:cubicBezTo>
                  <a:lnTo>
                    <a:pt x="0" y="1334"/>
                  </a:lnTo>
                  <a:lnTo>
                    <a:pt x="1000" y="1334"/>
                  </a:lnTo>
                  <a:lnTo>
                    <a:pt x="100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84"/>
            <p:cNvSpPr/>
            <p:nvPr/>
          </p:nvSpPr>
          <p:spPr>
            <a:xfrm>
              <a:off x="2829369" y="3227818"/>
              <a:ext cx="32583" cy="43422"/>
            </a:xfrm>
            <a:custGeom>
              <a:rect b="b" l="l" r="r" t="t"/>
              <a:pathLst>
                <a:path extrusionOk="0" h="1334" w="1001">
                  <a:moveTo>
                    <a:pt x="1" y="0"/>
                  </a:moveTo>
                  <a:lnTo>
                    <a:pt x="1" y="1334"/>
                  </a:lnTo>
                  <a:lnTo>
                    <a:pt x="1001" y="1334"/>
                  </a:lnTo>
                  <a:lnTo>
                    <a:pt x="1001" y="667"/>
                  </a:lnTo>
                  <a:cubicBezTo>
                    <a:pt x="1001" y="286"/>
                    <a:pt x="715"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84"/>
            <p:cNvSpPr/>
            <p:nvPr/>
          </p:nvSpPr>
          <p:spPr>
            <a:xfrm>
              <a:off x="2786727" y="3132444"/>
              <a:ext cx="41892" cy="75223"/>
            </a:xfrm>
            <a:custGeom>
              <a:rect b="b" l="l" r="r" t="t"/>
              <a:pathLst>
                <a:path extrusionOk="0" h="2311" w="1287">
                  <a:moveTo>
                    <a:pt x="1" y="1"/>
                  </a:moveTo>
                  <a:lnTo>
                    <a:pt x="1" y="644"/>
                  </a:lnTo>
                  <a:lnTo>
                    <a:pt x="287" y="644"/>
                  </a:lnTo>
                  <a:cubicBezTo>
                    <a:pt x="299" y="642"/>
                    <a:pt x="311" y="642"/>
                    <a:pt x="323" y="642"/>
                  </a:cubicBezTo>
                  <a:cubicBezTo>
                    <a:pt x="522" y="642"/>
                    <a:pt x="691" y="823"/>
                    <a:pt x="691" y="1025"/>
                  </a:cubicBezTo>
                  <a:lnTo>
                    <a:pt x="691" y="2311"/>
                  </a:lnTo>
                  <a:lnTo>
                    <a:pt x="1287" y="2311"/>
                  </a:lnTo>
                  <a:lnTo>
                    <a:pt x="1287" y="1025"/>
                  </a:lnTo>
                  <a:cubicBezTo>
                    <a:pt x="1287" y="453"/>
                    <a:pt x="834" y="1"/>
                    <a:pt x="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84"/>
            <p:cNvSpPr/>
            <p:nvPr/>
          </p:nvSpPr>
          <p:spPr>
            <a:xfrm>
              <a:off x="2775888" y="3291357"/>
              <a:ext cx="86062" cy="58948"/>
            </a:xfrm>
            <a:custGeom>
              <a:rect b="b" l="l" r="r" t="t"/>
              <a:pathLst>
                <a:path extrusionOk="0" h="1811" w="2644">
                  <a:moveTo>
                    <a:pt x="0" y="1"/>
                  </a:moveTo>
                  <a:lnTo>
                    <a:pt x="0" y="763"/>
                  </a:lnTo>
                  <a:cubicBezTo>
                    <a:pt x="0" y="1334"/>
                    <a:pt x="453" y="1811"/>
                    <a:pt x="1024" y="1811"/>
                  </a:cubicBezTo>
                  <a:lnTo>
                    <a:pt x="1620" y="1811"/>
                  </a:lnTo>
                  <a:cubicBezTo>
                    <a:pt x="2191" y="1811"/>
                    <a:pt x="2644" y="1334"/>
                    <a:pt x="2644" y="787"/>
                  </a:cubicBezTo>
                  <a:lnTo>
                    <a:pt x="264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84"/>
            <p:cNvSpPr/>
            <p:nvPr/>
          </p:nvSpPr>
          <p:spPr>
            <a:xfrm>
              <a:off x="2513885" y="3072778"/>
              <a:ext cx="116301" cy="159690"/>
            </a:xfrm>
            <a:custGeom>
              <a:rect b="b" l="l" r="r" t="t"/>
              <a:pathLst>
                <a:path extrusionOk="0" h="4906" w="3573">
                  <a:moveTo>
                    <a:pt x="2763" y="1358"/>
                  </a:moveTo>
                  <a:lnTo>
                    <a:pt x="2763" y="1977"/>
                  </a:lnTo>
                  <a:lnTo>
                    <a:pt x="762" y="1977"/>
                  </a:lnTo>
                  <a:lnTo>
                    <a:pt x="762" y="1358"/>
                  </a:lnTo>
                  <a:close/>
                  <a:moveTo>
                    <a:pt x="2763" y="2763"/>
                  </a:moveTo>
                  <a:lnTo>
                    <a:pt x="2763" y="3406"/>
                  </a:lnTo>
                  <a:lnTo>
                    <a:pt x="762" y="3406"/>
                  </a:lnTo>
                  <a:lnTo>
                    <a:pt x="762" y="2763"/>
                  </a:lnTo>
                  <a:close/>
                  <a:moveTo>
                    <a:pt x="0" y="0"/>
                  </a:moveTo>
                  <a:lnTo>
                    <a:pt x="0" y="4501"/>
                  </a:lnTo>
                  <a:lnTo>
                    <a:pt x="2453" y="4501"/>
                  </a:lnTo>
                  <a:cubicBezTo>
                    <a:pt x="2858" y="4501"/>
                    <a:pt x="3263" y="4644"/>
                    <a:pt x="3572" y="4906"/>
                  </a:cubicBezTo>
                  <a:lnTo>
                    <a:pt x="3572" y="1119"/>
                  </a:lnTo>
                  <a:cubicBezTo>
                    <a:pt x="3572" y="500"/>
                    <a:pt x="3072" y="0"/>
                    <a:pt x="2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24" name="Google Shape;8924;p84"/>
          <p:cNvSpPr/>
          <p:nvPr/>
        </p:nvSpPr>
        <p:spPr>
          <a:xfrm>
            <a:off x="3390529" y="2111934"/>
            <a:ext cx="21788" cy="48176"/>
          </a:xfrm>
          <a:custGeom>
            <a:rect b="b" l="l" r="r" t="t"/>
            <a:pathLst>
              <a:path extrusionOk="0" h="1477" w="668">
                <a:moveTo>
                  <a:pt x="0" y="0"/>
                </a:moveTo>
                <a:lnTo>
                  <a:pt x="0" y="1477"/>
                </a:lnTo>
                <a:lnTo>
                  <a:pt x="381" y="1477"/>
                </a:lnTo>
                <a:cubicBezTo>
                  <a:pt x="524" y="1477"/>
                  <a:pt x="667" y="1334"/>
                  <a:pt x="667" y="1167"/>
                </a:cubicBezTo>
                <a:lnTo>
                  <a:pt x="667" y="310"/>
                </a:lnTo>
                <a:cubicBezTo>
                  <a:pt x="667" y="143"/>
                  <a:pt x="524" y="0"/>
                  <a:pt x="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84"/>
          <p:cNvSpPr/>
          <p:nvPr/>
        </p:nvSpPr>
        <p:spPr>
          <a:xfrm>
            <a:off x="3470540" y="2111934"/>
            <a:ext cx="22539" cy="48176"/>
          </a:xfrm>
          <a:custGeom>
            <a:rect b="b" l="l" r="r" t="t"/>
            <a:pathLst>
              <a:path extrusionOk="0" h="1477" w="691">
                <a:moveTo>
                  <a:pt x="310" y="0"/>
                </a:moveTo>
                <a:cubicBezTo>
                  <a:pt x="143" y="0"/>
                  <a:pt x="0" y="143"/>
                  <a:pt x="0" y="310"/>
                </a:cubicBezTo>
                <a:lnTo>
                  <a:pt x="0" y="1167"/>
                </a:lnTo>
                <a:cubicBezTo>
                  <a:pt x="0" y="1334"/>
                  <a:pt x="119" y="1477"/>
                  <a:pt x="286" y="1477"/>
                </a:cubicBezTo>
                <a:lnTo>
                  <a:pt x="381" y="1477"/>
                </a:lnTo>
                <a:cubicBezTo>
                  <a:pt x="548" y="1477"/>
                  <a:pt x="691" y="1334"/>
                  <a:pt x="691" y="1167"/>
                </a:cubicBezTo>
                <a:lnTo>
                  <a:pt x="691" y="310"/>
                </a:lnTo>
                <a:cubicBezTo>
                  <a:pt x="691" y="143"/>
                  <a:pt x="548" y="0"/>
                  <a:pt x="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84"/>
          <p:cNvSpPr/>
          <p:nvPr/>
        </p:nvSpPr>
        <p:spPr>
          <a:xfrm>
            <a:off x="3345171" y="2067122"/>
            <a:ext cx="274362" cy="134489"/>
          </a:xfrm>
          <a:custGeom>
            <a:rect b="b" l="l" r="r" t="t"/>
            <a:pathLst>
              <a:path extrusionOk="0" h="4121" w="8407">
                <a:moveTo>
                  <a:pt x="1810" y="715"/>
                </a:moveTo>
                <a:cubicBezTo>
                  <a:pt x="2310" y="715"/>
                  <a:pt x="2715" y="1120"/>
                  <a:pt x="2715" y="1644"/>
                </a:cubicBezTo>
                <a:lnTo>
                  <a:pt x="2715" y="2525"/>
                </a:lnTo>
                <a:cubicBezTo>
                  <a:pt x="2715" y="3025"/>
                  <a:pt x="2310" y="3430"/>
                  <a:pt x="1810" y="3430"/>
                </a:cubicBezTo>
                <a:lnTo>
                  <a:pt x="810" y="3430"/>
                </a:lnTo>
                <a:lnTo>
                  <a:pt x="810" y="715"/>
                </a:lnTo>
                <a:close/>
                <a:moveTo>
                  <a:pt x="4263" y="715"/>
                </a:moveTo>
                <a:cubicBezTo>
                  <a:pt x="4763" y="715"/>
                  <a:pt x="5192" y="1120"/>
                  <a:pt x="5192" y="1644"/>
                </a:cubicBezTo>
                <a:lnTo>
                  <a:pt x="5192" y="2501"/>
                </a:lnTo>
                <a:cubicBezTo>
                  <a:pt x="5192" y="3025"/>
                  <a:pt x="4763" y="3430"/>
                  <a:pt x="4263" y="3430"/>
                </a:cubicBezTo>
                <a:lnTo>
                  <a:pt x="4192" y="3430"/>
                </a:lnTo>
                <a:cubicBezTo>
                  <a:pt x="3668" y="3430"/>
                  <a:pt x="3263" y="3025"/>
                  <a:pt x="3263" y="2501"/>
                </a:cubicBezTo>
                <a:lnTo>
                  <a:pt x="3263" y="1644"/>
                </a:lnTo>
                <a:cubicBezTo>
                  <a:pt x="3263" y="1144"/>
                  <a:pt x="3668" y="715"/>
                  <a:pt x="4168" y="715"/>
                </a:cubicBezTo>
                <a:close/>
                <a:moveTo>
                  <a:pt x="6692" y="715"/>
                </a:moveTo>
                <a:cubicBezTo>
                  <a:pt x="7192" y="715"/>
                  <a:pt x="7597" y="1120"/>
                  <a:pt x="7597" y="1644"/>
                </a:cubicBezTo>
                <a:lnTo>
                  <a:pt x="6978" y="1644"/>
                </a:lnTo>
                <a:cubicBezTo>
                  <a:pt x="6978" y="1477"/>
                  <a:pt x="6835" y="1334"/>
                  <a:pt x="6692" y="1334"/>
                </a:cubicBezTo>
                <a:lnTo>
                  <a:pt x="6621" y="1334"/>
                </a:lnTo>
                <a:cubicBezTo>
                  <a:pt x="6454" y="1334"/>
                  <a:pt x="6311" y="1477"/>
                  <a:pt x="6311" y="1644"/>
                </a:cubicBezTo>
                <a:lnTo>
                  <a:pt x="6311" y="2501"/>
                </a:lnTo>
                <a:cubicBezTo>
                  <a:pt x="6311" y="2668"/>
                  <a:pt x="6454" y="2811"/>
                  <a:pt x="6621" y="2811"/>
                </a:cubicBezTo>
                <a:lnTo>
                  <a:pt x="6692" y="2811"/>
                </a:lnTo>
                <a:cubicBezTo>
                  <a:pt x="6835" y="2811"/>
                  <a:pt x="6978" y="2668"/>
                  <a:pt x="6978" y="2501"/>
                </a:cubicBezTo>
                <a:lnTo>
                  <a:pt x="7597" y="2501"/>
                </a:lnTo>
                <a:cubicBezTo>
                  <a:pt x="7597" y="3025"/>
                  <a:pt x="7192" y="3430"/>
                  <a:pt x="6692" y="3430"/>
                </a:cubicBezTo>
                <a:lnTo>
                  <a:pt x="6621" y="3430"/>
                </a:lnTo>
                <a:cubicBezTo>
                  <a:pt x="6097" y="3430"/>
                  <a:pt x="5692" y="3025"/>
                  <a:pt x="5692" y="2501"/>
                </a:cubicBezTo>
                <a:lnTo>
                  <a:pt x="5692" y="1644"/>
                </a:lnTo>
                <a:cubicBezTo>
                  <a:pt x="5692" y="1120"/>
                  <a:pt x="6097" y="715"/>
                  <a:pt x="6621" y="715"/>
                </a:cubicBezTo>
                <a:close/>
                <a:moveTo>
                  <a:pt x="0" y="1"/>
                </a:moveTo>
                <a:lnTo>
                  <a:pt x="0" y="4121"/>
                </a:lnTo>
                <a:lnTo>
                  <a:pt x="8407" y="4121"/>
                </a:lnTo>
                <a:lnTo>
                  <a:pt x="840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84"/>
          <p:cNvSpPr/>
          <p:nvPr/>
        </p:nvSpPr>
        <p:spPr>
          <a:xfrm>
            <a:off x="3283784" y="1921016"/>
            <a:ext cx="261929" cy="349782"/>
          </a:xfrm>
          <a:custGeom>
            <a:rect b="b" l="l" r="r" t="t"/>
            <a:pathLst>
              <a:path extrusionOk="0" h="10718" w="8026">
                <a:moveTo>
                  <a:pt x="6597" y="2382"/>
                </a:moveTo>
                <a:lnTo>
                  <a:pt x="6597" y="3001"/>
                </a:lnTo>
                <a:lnTo>
                  <a:pt x="3715" y="3001"/>
                </a:lnTo>
                <a:lnTo>
                  <a:pt x="3715" y="2382"/>
                </a:lnTo>
                <a:close/>
                <a:moveTo>
                  <a:pt x="2953" y="1"/>
                </a:moveTo>
                <a:lnTo>
                  <a:pt x="2953" y="2954"/>
                </a:lnTo>
                <a:lnTo>
                  <a:pt x="0" y="2954"/>
                </a:lnTo>
                <a:lnTo>
                  <a:pt x="0" y="10717"/>
                </a:lnTo>
                <a:lnTo>
                  <a:pt x="8026" y="10717"/>
                </a:lnTo>
                <a:lnTo>
                  <a:pt x="8026" y="9241"/>
                </a:lnTo>
                <a:lnTo>
                  <a:pt x="1262" y="9241"/>
                </a:lnTo>
                <a:lnTo>
                  <a:pt x="1262" y="3859"/>
                </a:lnTo>
                <a:lnTo>
                  <a:pt x="8026" y="3859"/>
                </a:lnTo>
                <a:lnTo>
                  <a:pt x="802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28" name="Google Shape;8928;p84"/>
          <p:cNvGrpSpPr/>
          <p:nvPr/>
        </p:nvGrpSpPr>
        <p:grpSpPr>
          <a:xfrm>
            <a:off x="4774827" y="3617662"/>
            <a:ext cx="349710" cy="308560"/>
            <a:chOff x="4774321" y="3614619"/>
            <a:chExt cx="348838" cy="307760"/>
          </a:xfrm>
        </p:grpSpPr>
        <p:sp>
          <p:nvSpPr>
            <p:cNvPr id="8929" name="Google Shape;8929;p84"/>
            <p:cNvSpPr/>
            <p:nvPr/>
          </p:nvSpPr>
          <p:spPr>
            <a:xfrm>
              <a:off x="4840985" y="3747166"/>
              <a:ext cx="217076" cy="123299"/>
            </a:xfrm>
            <a:custGeom>
              <a:rect b="b" l="l" r="r" t="t"/>
              <a:pathLst>
                <a:path extrusionOk="0" h="3788" w="6669">
                  <a:moveTo>
                    <a:pt x="3159" y="483"/>
                  </a:moveTo>
                  <a:cubicBezTo>
                    <a:pt x="3656" y="483"/>
                    <a:pt x="4156" y="822"/>
                    <a:pt x="4120" y="1501"/>
                  </a:cubicBezTo>
                  <a:lnTo>
                    <a:pt x="4120" y="3263"/>
                  </a:lnTo>
                  <a:lnTo>
                    <a:pt x="3501" y="3263"/>
                  </a:lnTo>
                  <a:lnTo>
                    <a:pt x="3501" y="2477"/>
                  </a:lnTo>
                  <a:lnTo>
                    <a:pt x="2834" y="2477"/>
                  </a:lnTo>
                  <a:lnTo>
                    <a:pt x="2834" y="3263"/>
                  </a:lnTo>
                  <a:lnTo>
                    <a:pt x="2215" y="3263"/>
                  </a:lnTo>
                  <a:lnTo>
                    <a:pt x="2215" y="1501"/>
                  </a:lnTo>
                  <a:cubicBezTo>
                    <a:pt x="2167" y="822"/>
                    <a:pt x="2661" y="483"/>
                    <a:pt x="3159" y="483"/>
                  </a:cubicBezTo>
                  <a:close/>
                  <a:moveTo>
                    <a:pt x="0" y="1"/>
                  </a:moveTo>
                  <a:lnTo>
                    <a:pt x="0" y="3787"/>
                  </a:lnTo>
                  <a:lnTo>
                    <a:pt x="6668" y="3787"/>
                  </a:lnTo>
                  <a:lnTo>
                    <a:pt x="666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84"/>
            <p:cNvSpPr/>
            <p:nvPr/>
          </p:nvSpPr>
          <p:spPr>
            <a:xfrm>
              <a:off x="4774321" y="3614619"/>
              <a:ext cx="348838" cy="307760"/>
            </a:xfrm>
            <a:custGeom>
              <a:rect b="b" l="l" r="r" t="t"/>
              <a:pathLst>
                <a:path extrusionOk="0" h="9455" w="10717">
                  <a:moveTo>
                    <a:pt x="9335" y="3453"/>
                  </a:moveTo>
                  <a:lnTo>
                    <a:pt x="9335" y="8454"/>
                  </a:lnTo>
                  <a:lnTo>
                    <a:pt x="1405" y="8454"/>
                  </a:lnTo>
                  <a:lnTo>
                    <a:pt x="1405" y="3453"/>
                  </a:lnTo>
                  <a:close/>
                  <a:moveTo>
                    <a:pt x="8073" y="0"/>
                  </a:moveTo>
                  <a:lnTo>
                    <a:pt x="6025" y="2453"/>
                  </a:lnTo>
                  <a:lnTo>
                    <a:pt x="0" y="2453"/>
                  </a:lnTo>
                  <a:lnTo>
                    <a:pt x="0" y="9455"/>
                  </a:lnTo>
                  <a:lnTo>
                    <a:pt x="10717" y="9455"/>
                  </a:lnTo>
                  <a:lnTo>
                    <a:pt x="1071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84"/>
            <p:cNvSpPr/>
            <p:nvPr/>
          </p:nvSpPr>
          <p:spPr>
            <a:xfrm>
              <a:off x="4933234" y="3785152"/>
              <a:ext cx="21711" cy="21743"/>
            </a:xfrm>
            <a:custGeom>
              <a:rect b="b" l="l" r="r" t="t"/>
              <a:pathLst>
                <a:path extrusionOk="0" h="668" w="667">
                  <a:moveTo>
                    <a:pt x="334" y="1"/>
                  </a:moveTo>
                  <a:cubicBezTo>
                    <a:pt x="143" y="1"/>
                    <a:pt x="0" y="143"/>
                    <a:pt x="0" y="334"/>
                  </a:cubicBezTo>
                  <a:lnTo>
                    <a:pt x="0" y="667"/>
                  </a:lnTo>
                  <a:lnTo>
                    <a:pt x="667" y="667"/>
                  </a:lnTo>
                  <a:lnTo>
                    <a:pt x="667" y="334"/>
                  </a:lnTo>
                  <a:cubicBezTo>
                    <a:pt x="667" y="143"/>
                    <a:pt x="524"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84"/>
            <p:cNvSpPr/>
            <p:nvPr/>
          </p:nvSpPr>
          <p:spPr>
            <a:xfrm>
              <a:off x="4774321" y="3614619"/>
              <a:ext cx="235662" cy="59729"/>
            </a:xfrm>
            <a:custGeom>
              <a:rect b="b" l="l" r="r" t="t"/>
              <a:pathLst>
                <a:path extrusionOk="0" h="1835" w="7240">
                  <a:moveTo>
                    <a:pt x="1762" y="596"/>
                  </a:moveTo>
                  <a:lnTo>
                    <a:pt x="1762" y="1215"/>
                  </a:lnTo>
                  <a:lnTo>
                    <a:pt x="1143" y="1215"/>
                  </a:lnTo>
                  <a:lnTo>
                    <a:pt x="1143" y="596"/>
                  </a:lnTo>
                  <a:close/>
                  <a:moveTo>
                    <a:pt x="2929" y="596"/>
                  </a:moveTo>
                  <a:lnTo>
                    <a:pt x="2929" y="1215"/>
                  </a:lnTo>
                  <a:lnTo>
                    <a:pt x="2310" y="1215"/>
                  </a:lnTo>
                  <a:lnTo>
                    <a:pt x="2310" y="596"/>
                  </a:lnTo>
                  <a:close/>
                  <a:moveTo>
                    <a:pt x="4072" y="596"/>
                  </a:moveTo>
                  <a:lnTo>
                    <a:pt x="4072" y="1215"/>
                  </a:lnTo>
                  <a:lnTo>
                    <a:pt x="3453" y="1215"/>
                  </a:lnTo>
                  <a:lnTo>
                    <a:pt x="3453" y="596"/>
                  </a:lnTo>
                  <a:close/>
                  <a:moveTo>
                    <a:pt x="0" y="0"/>
                  </a:moveTo>
                  <a:lnTo>
                    <a:pt x="0" y="1834"/>
                  </a:lnTo>
                  <a:lnTo>
                    <a:pt x="5716" y="1834"/>
                  </a:lnTo>
                  <a:lnTo>
                    <a:pt x="724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3" name="Google Shape;8933;p84"/>
          <p:cNvGrpSpPr/>
          <p:nvPr/>
        </p:nvGrpSpPr>
        <p:grpSpPr>
          <a:xfrm>
            <a:off x="1753367" y="2481524"/>
            <a:ext cx="351277" cy="348085"/>
            <a:chOff x="1760396" y="2481428"/>
            <a:chExt cx="350401" cy="347182"/>
          </a:xfrm>
        </p:grpSpPr>
        <p:sp>
          <p:nvSpPr>
            <p:cNvPr id="8934" name="Google Shape;8934;p84"/>
            <p:cNvSpPr/>
            <p:nvPr/>
          </p:nvSpPr>
          <p:spPr>
            <a:xfrm>
              <a:off x="1868139" y="2639429"/>
              <a:ext cx="132576" cy="189181"/>
            </a:xfrm>
            <a:custGeom>
              <a:rect b="b" l="l" r="r" t="t"/>
              <a:pathLst>
                <a:path extrusionOk="0" h="5812" w="4073">
                  <a:moveTo>
                    <a:pt x="3192" y="2763"/>
                  </a:moveTo>
                  <a:lnTo>
                    <a:pt x="3192" y="3383"/>
                  </a:lnTo>
                  <a:lnTo>
                    <a:pt x="882" y="3383"/>
                  </a:lnTo>
                  <a:lnTo>
                    <a:pt x="882" y="2763"/>
                  </a:lnTo>
                  <a:close/>
                  <a:moveTo>
                    <a:pt x="3192" y="4073"/>
                  </a:moveTo>
                  <a:lnTo>
                    <a:pt x="3192" y="4716"/>
                  </a:lnTo>
                  <a:lnTo>
                    <a:pt x="882" y="4716"/>
                  </a:lnTo>
                  <a:lnTo>
                    <a:pt x="882" y="4073"/>
                  </a:lnTo>
                  <a:close/>
                  <a:moveTo>
                    <a:pt x="1739" y="1"/>
                  </a:moveTo>
                  <a:lnTo>
                    <a:pt x="1739" y="1763"/>
                  </a:lnTo>
                  <a:lnTo>
                    <a:pt x="1" y="1763"/>
                  </a:lnTo>
                  <a:lnTo>
                    <a:pt x="1" y="5812"/>
                  </a:lnTo>
                  <a:lnTo>
                    <a:pt x="4073" y="5812"/>
                  </a:lnTo>
                  <a:lnTo>
                    <a:pt x="407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84"/>
            <p:cNvSpPr/>
            <p:nvPr/>
          </p:nvSpPr>
          <p:spPr>
            <a:xfrm>
              <a:off x="1760396" y="2481428"/>
              <a:ext cx="350401" cy="244125"/>
            </a:xfrm>
            <a:custGeom>
              <a:rect b="b" l="l" r="r" t="t"/>
              <a:pathLst>
                <a:path extrusionOk="0" h="7500" w="10765">
                  <a:moveTo>
                    <a:pt x="5245" y="1"/>
                  </a:moveTo>
                  <a:cubicBezTo>
                    <a:pt x="5133" y="1"/>
                    <a:pt x="5020" y="7"/>
                    <a:pt x="4906" y="21"/>
                  </a:cubicBezTo>
                  <a:cubicBezTo>
                    <a:pt x="3477" y="187"/>
                    <a:pt x="2382" y="1378"/>
                    <a:pt x="2358" y="2831"/>
                  </a:cubicBezTo>
                  <a:lnTo>
                    <a:pt x="2358" y="2902"/>
                  </a:lnTo>
                  <a:lnTo>
                    <a:pt x="2287" y="2902"/>
                  </a:lnTo>
                  <a:cubicBezTo>
                    <a:pt x="1024" y="2902"/>
                    <a:pt x="0" y="3926"/>
                    <a:pt x="24" y="5212"/>
                  </a:cubicBezTo>
                  <a:cubicBezTo>
                    <a:pt x="24" y="6460"/>
                    <a:pt x="1025" y="7475"/>
                    <a:pt x="2267" y="7475"/>
                  </a:cubicBezTo>
                  <a:cubicBezTo>
                    <a:pt x="2282" y="7475"/>
                    <a:pt x="2296" y="7475"/>
                    <a:pt x="2310" y="7474"/>
                  </a:cubicBezTo>
                  <a:lnTo>
                    <a:pt x="2691" y="7474"/>
                  </a:lnTo>
                  <a:lnTo>
                    <a:pt x="2691" y="5760"/>
                  </a:lnTo>
                  <a:lnTo>
                    <a:pt x="4239" y="4212"/>
                  </a:lnTo>
                  <a:lnTo>
                    <a:pt x="8026" y="4212"/>
                  </a:lnTo>
                  <a:lnTo>
                    <a:pt x="8026" y="7498"/>
                  </a:lnTo>
                  <a:cubicBezTo>
                    <a:pt x="8054" y="7499"/>
                    <a:pt x="8083" y="7500"/>
                    <a:pt x="8111" y="7500"/>
                  </a:cubicBezTo>
                  <a:cubicBezTo>
                    <a:pt x="9573" y="7500"/>
                    <a:pt x="10765" y="6303"/>
                    <a:pt x="10765" y="4831"/>
                  </a:cubicBezTo>
                  <a:cubicBezTo>
                    <a:pt x="10765" y="3359"/>
                    <a:pt x="9573" y="2163"/>
                    <a:pt x="8111" y="2163"/>
                  </a:cubicBezTo>
                  <a:cubicBezTo>
                    <a:pt x="8083" y="2163"/>
                    <a:pt x="8054" y="2163"/>
                    <a:pt x="8026" y="2164"/>
                  </a:cubicBezTo>
                  <a:cubicBezTo>
                    <a:pt x="7697" y="870"/>
                    <a:pt x="6541" y="1"/>
                    <a:pt x="5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84"/>
            <p:cNvSpPr/>
            <p:nvPr/>
          </p:nvSpPr>
          <p:spPr>
            <a:xfrm>
              <a:off x="1870483" y="2641773"/>
              <a:ext cx="34112" cy="34145"/>
            </a:xfrm>
            <a:custGeom>
              <a:rect b="b" l="l" r="r" t="t"/>
              <a:pathLst>
                <a:path extrusionOk="0" h="1049" w="1048">
                  <a:moveTo>
                    <a:pt x="1048" y="0"/>
                  </a:moveTo>
                  <a:lnTo>
                    <a:pt x="0" y="1048"/>
                  </a:lnTo>
                  <a:lnTo>
                    <a:pt x="1048" y="1048"/>
                  </a:lnTo>
                  <a:lnTo>
                    <a:pt x="104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7" name="Google Shape;8937;p84"/>
          <p:cNvGrpSpPr/>
          <p:nvPr/>
        </p:nvGrpSpPr>
        <p:grpSpPr>
          <a:xfrm>
            <a:off x="997211" y="2500061"/>
            <a:ext cx="349743" cy="309344"/>
            <a:chOff x="1006125" y="2499916"/>
            <a:chExt cx="348871" cy="308541"/>
          </a:xfrm>
        </p:grpSpPr>
        <p:sp>
          <p:nvSpPr>
            <p:cNvPr id="8938" name="Google Shape;8938;p84"/>
            <p:cNvSpPr/>
            <p:nvPr/>
          </p:nvSpPr>
          <p:spPr>
            <a:xfrm>
              <a:off x="1088316" y="2640210"/>
              <a:ext cx="186056" cy="31053"/>
            </a:xfrm>
            <a:custGeom>
              <a:rect b="b" l="l" r="r" t="t"/>
              <a:pathLst>
                <a:path extrusionOk="0" h="954" w="5716">
                  <a:moveTo>
                    <a:pt x="0" y="1"/>
                  </a:moveTo>
                  <a:lnTo>
                    <a:pt x="0" y="953"/>
                  </a:lnTo>
                  <a:lnTo>
                    <a:pt x="5716" y="953"/>
                  </a:lnTo>
                  <a:lnTo>
                    <a:pt x="571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84"/>
            <p:cNvSpPr/>
            <p:nvPr/>
          </p:nvSpPr>
          <p:spPr>
            <a:xfrm>
              <a:off x="1006125" y="2499916"/>
              <a:ext cx="235695" cy="59729"/>
            </a:xfrm>
            <a:custGeom>
              <a:rect b="b" l="l" r="r" t="t"/>
              <a:pathLst>
                <a:path extrusionOk="0" h="1835" w="7241">
                  <a:moveTo>
                    <a:pt x="1763" y="619"/>
                  </a:moveTo>
                  <a:lnTo>
                    <a:pt x="1763" y="1239"/>
                  </a:lnTo>
                  <a:lnTo>
                    <a:pt x="1144" y="1239"/>
                  </a:lnTo>
                  <a:lnTo>
                    <a:pt x="1144" y="619"/>
                  </a:lnTo>
                  <a:close/>
                  <a:moveTo>
                    <a:pt x="2930" y="619"/>
                  </a:moveTo>
                  <a:lnTo>
                    <a:pt x="2930" y="1239"/>
                  </a:lnTo>
                  <a:lnTo>
                    <a:pt x="2311" y="1239"/>
                  </a:lnTo>
                  <a:lnTo>
                    <a:pt x="2311" y="619"/>
                  </a:lnTo>
                  <a:close/>
                  <a:moveTo>
                    <a:pt x="4097" y="619"/>
                  </a:moveTo>
                  <a:lnTo>
                    <a:pt x="4097" y="1239"/>
                  </a:lnTo>
                  <a:lnTo>
                    <a:pt x="3454" y="1239"/>
                  </a:lnTo>
                  <a:lnTo>
                    <a:pt x="3454" y="619"/>
                  </a:lnTo>
                  <a:close/>
                  <a:moveTo>
                    <a:pt x="1" y="0"/>
                  </a:moveTo>
                  <a:lnTo>
                    <a:pt x="1" y="1834"/>
                  </a:lnTo>
                  <a:lnTo>
                    <a:pt x="5716" y="1834"/>
                  </a:lnTo>
                  <a:lnTo>
                    <a:pt x="724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84"/>
            <p:cNvSpPr/>
            <p:nvPr/>
          </p:nvSpPr>
          <p:spPr>
            <a:xfrm>
              <a:off x="1006125" y="2499916"/>
              <a:ext cx="348871" cy="308541"/>
            </a:xfrm>
            <a:custGeom>
              <a:rect b="b" l="l" r="r" t="t"/>
              <a:pathLst>
                <a:path extrusionOk="0" h="9479" w="10718">
                  <a:moveTo>
                    <a:pt x="8860" y="3692"/>
                  </a:moveTo>
                  <a:lnTo>
                    <a:pt x="8860" y="5906"/>
                  </a:lnTo>
                  <a:lnTo>
                    <a:pt x="1882" y="5906"/>
                  </a:lnTo>
                  <a:lnTo>
                    <a:pt x="1882" y="3692"/>
                  </a:lnTo>
                  <a:close/>
                  <a:moveTo>
                    <a:pt x="8074" y="0"/>
                  </a:moveTo>
                  <a:lnTo>
                    <a:pt x="6026" y="2477"/>
                  </a:lnTo>
                  <a:lnTo>
                    <a:pt x="1" y="2477"/>
                  </a:lnTo>
                  <a:lnTo>
                    <a:pt x="1" y="9478"/>
                  </a:lnTo>
                  <a:lnTo>
                    <a:pt x="10717" y="9478"/>
                  </a:lnTo>
                  <a:lnTo>
                    <a:pt x="1071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1" name="Google Shape;8941;p84"/>
          <p:cNvGrpSpPr/>
          <p:nvPr/>
        </p:nvGrpSpPr>
        <p:grpSpPr>
          <a:xfrm>
            <a:off x="5530167" y="4155461"/>
            <a:ext cx="349743" cy="349784"/>
            <a:chOff x="5527778" y="4151023"/>
            <a:chExt cx="348871" cy="348877"/>
          </a:xfrm>
        </p:grpSpPr>
        <p:sp>
          <p:nvSpPr>
            <p:cNvPr id="8942" name="Google Shape;8942;p84"/>
            <p:cNvSpPr/>
            <p:nvPr/>
          </p:nvSpPr>
          <p:spPr>
            <a:xfrm>
              <a:off x="5720707" y="4226606"/>
              <a:ext cx="69885" cy="55335"/>
            </a:xfrm>
            <a:custGeom>
              <a:rect b="b" l="l" r="r" t="t"/>
              <a:pathLst>
                <a:path extrusionOk="0" h="1700" w="2147">
                  <a:moveTo>
                    <a:pt x="1218" y="1"/>
                  </a:moveTo>
                  <a:cubicBezTo>
                    <a:pt x="1004" y="1"/>
                    <a:pt x="789" y="84"/>
                    <a:pt x="623" y="251"/>
                  </a:cubicBezTo>
                  <a:cubicBezTo>
                    <a:pt x="0" y="855"/>
                    <a:pt x="561" y="1699"/>
                    <a:pt x="1221" y="1699"/>
                  </a:cubicBezTo>
                  <a:cubicBezTo>
                    <a:pt x="1419" y="1699"/>
                    <a:pt x="1627" y="1623"/>
                    <a:pt x="1814" y="1442"/>
                  </a:cubicBezTo>
                  <a:cubicBezTo>
                    <a:pt x="2147" y="1108"/>
                    <a:pt x="2147" y="560"/>
                    <a:pt x="1814" y="251"/>
                  </a:cubicBezTo>
                  <a:cubicBezTo>
                    <a:pt x="1647" y="84"/>
                    <a:pt x="1432" y="1"/>
                    <a:pt x="1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84"/>
            <p:cNvSpPr/>
            <p:nvPr/>
          </p:nvSpPr>
          <p:spPr>
            <a:xfrm>
              <a:off x="5527778" y="4389784"/>
              <a:ext cx="348871" cy="110117"/>
            </a:xfrm>
            <a:custGeom>
              <a:rect b="b" l="l" r="r" t="t"/>
              <a:pathLst>
                <a:path extrusionOk="0" h="3383" w="10718">
                  <a:moveTo>
                    <a:pt x="1" y="1"/>
                  </a:moveTo>
                  <a:lnTo>
                    <a:pt x="1" y="1596"/>
                  </a:lnTo>
                  <a:lnTo>
                    <a:pt x="4002" y="1596"/>
                  </a:lnTo>
                  <a:lnTo>
                    <a:pt x="4002" y="1977"/>
                  </a:lnTo>
                  <a:cubicBezTo>
                    <a:pt x="4002" y="2406"/>
                    <a:pt x="3644" y="2739"/>
                    <a:pt x="3216" y="2739"/>
                  </a:cubicBezTo>
                  <a:lnTo>
                    <a:pt x="2263" y="2739"/>
                  </a:lnTo>
                  <a:lnTo>
                    <a:pt x="2263" y="3382"/>
                  </a:lnTo>
                  <a:lnTo>
                    <a:pt x="8455" y="3382"/>
                  </a:lnTo>
                  <a:lnTo>
                    <a:pt x="8455" y="2763"/>
                  </a:lnTo>
                  <a:lnTo>
                    <a:pt x="7479" y="2763"/>
                  </a:lnTo>
                  <a:cubicBezTo>
                    <a:pt x="7050" y="2763"/>
                    <a:pt x="6716" y="2406"/>
                    <a:pt x="6716" y="1977"/>
                  </a:cubicBezTo>
                  <a:lnTo>
                    <a:pt x="6716" y="1596"/>
                  </a:lnTo>
                  <a:lnTo>
                    <a:pt x="10717" y="1596"/>
                  </a:lnTo>
                  <a:lnTo>
                    <a:pt x="1071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84"/>
            <p:cNvSpPr/>
            <p:nvPr/>
          </p:nvSpPr>
          <p:spPr>
            <a:xfrm>
              <a:off x="5527778" y="4151023"/>
              <a:ext cx="348871" cy="218638"/>
            </a:xfrm>
            <a:custGeom>
              <a:rect b="b" l="l" r="r" t="t"/>
              <a:pathLst>
                <a:path extrusionOk="0" h="6717" w="10718">
                  <a:moveTo>
                    <a:pt x="4907" y="1239"/>
                  </a:moveTo>
                  <a:lnTo>
                    <a:pt x="4907" y="1858"/>
                  </a:lnTo>
                  <a:lnTo>
                    <a:pt x="1763" y="1858"/>
                  </a:lnTo>
                  <a:lnTo>
                    <a:pt x="1763" y="1239"/>
                  </a:lnTo>
                  <a:close/>
                  <a:moveTo>
                    <a:pt x="4907" y="2478"/>
                  </a:moveTo>
                  <a:lnTo>
                    <a:pt x="4907" y="3121"/>
                  </a:lnTo>
                  <a:lnTo>
                    <a:pt x="1763" y="3121"/>
                  </a:lnTo>
                  <a:lnTo>
                    <a:pt x="1763" y="2478"/>
                  </a:lnTo>
                  <a:close/>
                  <a:moveTo>
                    <a:pt x="4907" y="3740"/>
                  </a:moveTo>
                  <a:lnTo>
                    <a:pt x="4907" y="4359"/>
                  </a:lnTo>
                  <a:lnTo>
                    <a:pt x="1763" y="4359"/>
                  </a:lnTo>
                  <a:lnTo>
                    <a:pt x="1763" y="3740"/>
                  </a:lnTo>
                  <a:close/>
                  <a:moveTo>
                    <a:pt x="7113" y="1677"/>
                  </a:moveTo>
                  <a:cubicBezTo>
                    <a:pt x="8146" y="1677"/>
                    <a:pt x="9079" y="2849"/>
                    <a:pt x="8384" y="3954"/>
                  </a:cubicBezTo>
                  <a:lnTo>
                    <a:pt x="9217" y="4788"/>
                  </a:lnTo>
                  <a:lnTo>
                    <a:pt x="8765" y="5240"/>
                  </a:lnTo>
                  <a:lnTo>
                    <a:pt x="7931" y="4383"/>
                  </a:lnTo>
                  <a:cubicBezTo>
                    <a:pt x="7693" y="4549"/>
                    <a:pt x="7431" y="4621"/>
                    <a:pt x="7145" y="4621"/>
                  </a:cubicBezTo>
                  <a:cubicBezTo>
                    <a:pt x="5835" y="4621"/>
                    <a:pt x="5192" y="3049"/>
                    <a:pt x="6097" y="2120"/>
                  </a:cubicBezTo>
                  <a:cubicBezTo>
                    <a:pt x="6409" y="1809"/>
                    <a:pt x="6767" y="1677"/>
                    <a:pt x="7113" y="1677"/>
                  </a:cubicBezTo>
                  <a:close/>
                  <a:moveTo>
                    <a:pt x="4907" y="4978"/>
                  </a:moveTo>
                  <a:lnTo>
                    <a:pt x="4907" y="5597"/>
                  </a:lnTo>
                  <a:lnTo>
                    <a:pt x="1763" y="5597"/>
                  </a:lnTo>
                  <a:lnTo>
                    <a:pt x="1763" y="4978"/>
                  </a:lnTo>
                  <a:close/>
                  <a:moveTo>
                    <a:pt x="1" y="1"/>
                  </a:moveTo>
                  <a:lnTo>
                    <a:pt x="1" y="6717"/>
                  </a:lnTo>
                  <a:lnTo>
                    <a:pt x="10717" y="6717"/>
                  </a:lnTo>
                  <a:lnTo>
                    <a:pt x="1071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5" name="Google Shape;8945;p84"/>
          <p:cNvGrpSpPr/>
          <p:nvPr/>
        </p:nvGrpSpPr>
        <p:grpSpPr>
          <a:xfrm>
            <a:off x="7831236" y="1921239"/>
            <a:ext cx="281352" cy="349590"/>
            <a:chOff x="7823108" y="1922595"/>
            <a:chExt cx="280651" cy="348683"/>
          </a:xfrm>
        </p:grpSpPr>
        <p:sp>
          <p:nvSpPr>
            <p:cNvPr id="8946" name="Google Shape;8946;p84"/>
            <p:cNvSpPr/>
            <p:nvPr/>
          </p:nvSpPr>
          <p:spPr>
            <a:xfrm>
              <a:off x="7823108" y="2240226"/>
              <a:ext cx="131046" cy="31053"/>
            </a:xfrm>
            <a:custGeom>
              <a:rect b="b" l="l" r="r" t="t"/>
              <a:pathLst>
                <a:path extrusionOk="0" h="954" w="4026">
                  <a:moveTo>
                    <a:pt x="1" y="1"/>
                  </a:moveTo>
                  <a:lnTo>
                    <a:pt x="1" y="953"/>
                  </a:lnTo>
                  <a:lnTo>
                    <a:pt x="4025" y="953"/>
                  </a:lnTo>
                  <a:cubicBezTo>
                    <a:pt x="3858" y="405"/>
                    <a:pt x="3358" y="24"/>
                    <a:pt x="2787" y="24"/>
                  </a:cubicBezTo>
                  <a:lnTo>
                    <a:pt x="278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84"/>
            <p:cNvSpPr/>
            <p:nvPr/>
          </p:nvSpPr>
          <p:spPr>
            <a:xfrm>
              <a:off x="7823108" y="2056509"/>
              <a:ext cx="130265" cy="179090"/>
            </a:xfrm>
            <a:custGeom>
              <a:rect b="b" l="l" r="r" t="t"/>
              <a:pathLst>
                <a:path extrusionOk="0" h="5502" w="4002">
                  <a:moveTo>
                    <a:pt x="3096" y="1548"/>
                  </a:moveTo>
                  <a:lnTo>
                    <a:pt x="3096" y="2168"/>
                  </a:lnTo>
                  <a:lnTo>
                    <a:pt x="905" y="2168"/>
                  </a:lnTo>
                  <a:lnTo>
                    <a:pt x="905" y="1548"/>
                  </a:lnTo>
                  <a:close/>
                  <a:moveTo>
                    <a:pt x="3096" y="3120"/>
                  </a:moveTo>
                  <a:lnTo>
                    <a:pt x="3096" y="3739"/>
                  </a:lnTo>
                  <a:lnTo>
                    <a:pt x="905" y="3739"/>
                  </a:lnTo>
                  <a:lnTo>
                    <a:pt x="905" y="3120"/>
                  </a:lnTo>
                  <a:close/>
                  <a:moveTo>
                    <a:pt x="1" y="1"/>
                  </a:moveTo>
                  <a:lnTo>
                    <a:pt x="1" y="5025"/>
                  </a:lnTo>
                  <a:lnTo>
                    <a:pt x="2763" y="5025"/>
                  </a:lnTo>
                  <a:cubicBezTo>
                    <a:pt x="3215" y="5025"/>
                    <a:pt x="3668" y="5192"/>
                    <a:pt x="4001" y="5502"/>
                  </a:cubicBezTo>
                  <a:lnTo>
                    <a:pt x="4001" y="1239"/>
                  </a:lnTo>
                  <a:cubicBezTo>
                    <a:pt x="4001" y="548"/>
                    <a:pt x="3454"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84"/>
            <p:cNvSpPr/>
            <p:nvPr/>
          </p:nvSpPr>
          <p:spPr>
            <a:xfrm>
              <a:off x="7974274" y="2241007"/>
              <a:ext cx="129484" cy="30272"/>
            </a:xfrm>
            <a:custGeom>
              <a:rect b="b" l="l" r="r" t="t"/>
              <a:pathLst>
                <a:path extrusionOk="0" h="930" w="3978">
                  <a:moveTo>
                    <a:pt x="1215" y="0"/>
                  </a:moveTo>
                  <a:cubicBezTo>
                    <a:pt x="620" y="0"/>
                    <a:pt x="143" y="381"/>
                    <a:pt x="0" y="929"/>
                  </a:cubicBezTo>
                  <a:lnTo>
                    <a:pt x="3977" y="929"/>
                  </a:lnTo>
                  <a:lnTo>
                    <a:pt x="397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84"/>
            <p:cNvSpPr/>
            <p:nvPr/>
          </p:nvSpPr>
          <p:spPr>
            <a:xfrm>
              <a:off x="7973493" y="2056509"/>
              <a:ext cx="130265" cy="179090"/>
            </a:xfrm>
            <a:custGeom>
              <a:rect b="b" l="l" r="r" t="t"/>
              <a:pathLst>
                <a:path extrusionOk="0" h="5502" w="4002">
                  <a:moveTo>
                    <a:pt x="3120" y="1548"/>
                  </a:moveTo>
                  <a:lnTo>
                    <a:pt x="3120" y="2168"/>
                  </a:lnTo>
                  <a:lnTo>
                    <a:pt x="929" y="2168"/>
                  </a:lnTo>
                  <a:lnTo>
                    <a:pt x="929" y="1548"/>
                  </a:lnTo>
                  <a:close/>
                  <a:moveTo>
                    <a:pt x="3120" y="3096"/>
                  </a:moveTo>
                  <a:lnTo>
                    <a:pt x="3120" y="3739"/>
                  </a:lnTo>
                  <a:lnTo>
                    <a:pt x="929" y="3739"/>
                  </a:lnTo>
                  <a:lnTo>
                    <a:pt x="929" y="3096"/>
                  </a:lnTo>
                  <a:close/>
                  <a:moveTo>
                    <a:pt x="1263" y="1"/>
                  </a:moveTo>
                  <a:cubicBezTo>
                    <a:pt x="572" y="1"/>
                    <a:pt x="24" y="548"/>
                    <a:pt x="1" y="1239"/>
                  </a:cubicBezTo>
                  <a:lnTo>
                    <a:pt x="1" y="5502"/>
                  </a:lnTo>
                  <a:cubicBezTo>
                    <a:pt x="338" y="5209"/>
                    <a:pt x="738" y="5023"/>
                    <a:pt x="1183" y="5023"/>
                  </a:cubicBezTo>
                  <a:cubicBezTo>
                    <a:pt x="1209" y="5023"/>
                    <a:pt x="1236" y="5024"/>
                    <a:pt x="1263" y="5025"/>
                  </a:cubicBezTo>
                  <a:lnTo>
                    <a:pt x="4001" y="5025"/>
                  </a:lnTo>
                  <a:lnTo>
                    <a:pt x="400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84"/>
            <p:cNvSpPr/>
            <p:nvPr/>
          </p:nvSpPr>
          <p:spPr>
            <a:xfrm>
              <a:off x="7934725" y="2003028"/>
              <a:ext cx="58167" cy="27147"/>
            </a:xfrm>
            <a:custGeom>
              <a:rect b="b" l="l" r="r" t="t"/>
              <a:pathLst>
                <a:path extrusionOk="0" h="834" w="1787">
                  <a:moveTo>
                    <a:pt x="885" y="0"/>
                  </a:moveTo>
                  <a:cubicBezTo>
                    <a:pt x="543" y="0"/>
                    <a:pt x="203" y="167"/>
                    <a:pt x="1" y="500"/>
                  </a:cubicBezTo>
                  <a:lnTo>
                    <a:pt x="525" y="834"/>
                  </a:lnTo>
                  <a:cubicBezTo>
                    <a:pt x="608" y="703"/>
                    <a:pt x="745" y="637"/>
                    <a:pt x="882" y="637"/>
                  </a:cubicBezTo>
                  <a:cubicBezTo>
                    <a:pt x="1019" y="637"/>
                    <a:pt x="1156" y="703"/>
                    <a:pt x="1239" y="834"/>
                  </a:cubicBezTo>
                  <a:lnTo>
                    <a:pt x="1787" y="500"/>
                  </a:lnTo>
                  <a:cubicBezTo>
                    <a:pt x="1573" y="167"/>
                    <a:pt x="1227" y="0"/>
                    <a:pt x="8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84"/>
            <p:cNvSpPr/>
            <p:nvPr/>
          </p:nvSpPr>
          <p:spPr>
            <a:xfrm>
              <a:off x="7900612" y="1963479"/>
              <a:ext cx="125610" cy="45765"/>
            </a:xfrm>
            <a:custGeom>
              <a:rect b="b" l="l" r="r" t="t"/>
              <a:pathLst>
                <a:path extrusionOk="0" h="1406" w="3859">
                  <a:moveTo>
                    <a:pt x="1939" y="1"/>
                  </a:moveTo>
                  <a:cubicBezTo>
                    <a:pt x="1198" y="1"/>
                    <a:pt x="453" y="358"/>
                    <a:pt x="1" y="1072"/>
                  </a:cubicBezTo>
                  <a:lnTo>
                    <a:pt x="549" y="1406"/>
                  </a:lnTo>
                  <a:cubicBezTo>
                    <a:pt x="870" y="894"/>
                    <a:pt x="1406" y="638"/>
                    <a:pt x="1942" y="638"/>
                  </a:cubicBezTo>
                  <a:cubicBezTo>
                    <a:pt x="2478" y="638"/>
                    <a:pt x="3013" y="894"/>
                    <a:pt x="3335" y="1406"/>
                  </a:cubicBezTo>
                  <a:lnTo>
                    <a:pt x="3859" y="1072"/>
                  </a:lnTo>
                  <a:cubicBezTo>
                    <a:pt x="3418" y="358"/>
                    <a:pt x="2680" y="1"/>
                    <a:pt x="19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84"/>
            <p:cNvSpPr/>
            <p:nvPr/>
          </p:nvSpPr>
          <p:spPr>
            <a:xfrm>
              <a:off x="7864968" y="1922595"/>
              <a:ext cx="196927" cy="64970"/>
            </a:xfrm>
            <a:custGeom>
              <a:rect b="b" l="l" r="r" t="t"/>
              <a:pathLst>
                <a:path extrusionOk="0" h="1996" w="6050">
                  <a:moveTo>
                    <a:pt x="3025" y="1"/>
                  </a:moveTo>
                  <a:cubicBezTo>
                    <a:pt x="1864" y="1"/>
                    <a:pt x="703" y="554"/>
                    <a:pt x="0" y="1662"/>
                  </a:cubicBezTo>
                  <a:lnTo>
                    <a:pt x="524" y="1995"/>
                  </a:lnTo>
                  <a:cubicBezTo>
                    <a:pt x="1072" y="1138"/>
                    <a:pt x="2025" y="614"/>
                    <a:pt x="3025" y="614"/>
                  </a:cubicBezTo>
                  <a:cubicBezTo>
                    <a:pt x="4025" y="614"/>
                    <a:pt x="4978" y="1138"/>
                    <a:pt x="5525" y="1995"/>
                  </a:cubicBezTo>
                  <a:lnTo>
                    <a:pt x="6049" y="1662"/>
                  </a:lnTo>
                  <a:cubicBezTo>
                    <a:pt x="5347" y="554"/>
                    <a:pt x="4186" y="1"/>
                    <a:pt x="3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3" name="Google Shape;8953;p84"/>
          <p:cNvGrpSpPr/>
          <p:nvPr/>
        </p:nvGrpSpPr>
        <p:grpSpPr>
          <a:xfrm>
            <a:off x="6286323" y="1921043"/>
            <a:ext cx="348927" cy="349783"/>
            <a:chOff x="6282048" y="1922400"/>
            <a:chExt cx="348057" cy="348876"/>
          </a:xfrm>
        </p:grpSpPr>
        <p:sp>
          <p:nvSpPr>
            <p:cNvPr id="8954" name="Google Shape;8954;p84"/>
            <p:cNvSpPr/>
            <p:nvPr/>
          </p:nvSpPr>
          <p:spPr>
            <a:xfrm>
              <a:off x="6458019" y="2140230"/>
              <a:ext cx="80626" cy="131046"/>
            </a:xfrm>
            <a:custGeom>
              <a:rect b="b" l="l" r="r" t="t"/>
              <a:pathLst>
                <a:path extrusionOk="0" h="4026" w="2477">
                  <a:moveTo>
                    <a:pt x="0" y="0"/>
                  </a:moveTo>
                  <a:lnTo>
                    <a:pt x="215" y="3096"/>
                  </a:lnTo>
                  <a:lnTo>
                    <a:pt x="1048" y="2620"/>
                  </a:lnTo>
                  <a:lnTo>
                    <a:pt x="1834" y="4025"/>
                  </a:lnTo>
                  <a:lnTo>
                    <a:pt x="2429" y="3692"/>
                  </a:lnTo>
                  <a:lnTo>
                    <a:pt x="1643" y="2287"/>
                  </a:lnTo>
                  <a:lnTo>
                    <a:pt x="2477" y="1834"/>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84"/>
            <p:cNvSpPr/>
            <p:nvPr/>
          </p:nvSpPr>
          <p:spPr>
            <a:xfrm>
              <a:off x="6282048" y="1922400"/>
              <a:ext cx="234913" cy="59729"/>
            </a:xfrm>
            <a:custGeom>
              <a:rect b="b" l="l" r="r" t="t"/>
              <a:pathLst>
                <a:path extrusionOk="0" h="1835" w="7217">
                  <a:moveTo>
                    <a:pt x="1739" y="596"/>
                  </a:moveTo>
                  <a:lnTo>
                    <a:pt x="1739" y="1215"/>
                  </a:lnTo>
                  <a:lnTo>
                    <a:pt x="1120" y="1215"/>
                  </a:lnTo>
                  <a:lnTo>
                    <a:pt x="1120" y="596"/>
                  </a:lnTo>
                  <a:close/>
                  <a:moveTo>
                    <a:pt x="2906" y="596"/>
                  </a:moveTo>
                  <a:lnTo>
                    <a:pt x="2906" y="1215"/>
                  </a:lnTo>
                  <a:lnTo>
                    <a:pt x="2286" y="1215"/>
                  </a:lnTo>
                  <a:lnTo>
                    <a:pt x="2286" y="596"/>
                  </a:lnTo>
                  <a:close/>
                  <a:moveTo>
                    <a:pt x="4049" y="596"/>
                  </a:moveTo>
                  <a:lnTo>
                    <a:pt x="4049" y="1215"/>
                  </a:lnTo>
                  <a:lnTo>
                    <a:pt x="3430" y="1215"/>
                  </a:lnTo>
                  <a:lnTo>
                    <a:pt x="3430" y="596"/>
                  </a:lnTo>
                  <a:close/>
                  <a:moveTo>
                    <a:pt x="0" y="1"/>
                  </a:moveTo>
                  <a:lnTo>
                    <a:pt x="0" y="1834"/>
                  </a:lnTo>
                  <a:lnTo>
                    <a:pt x="5692" y="1834"/>
                  </a:lnTo>
                  <a:lnTo>
                    <a:pt x="721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84"/>
            <p:cNvSpPr/>
            <p:nvPr/>
          </p:nvSpPr>
          <p:spPr>
            <a:xfrm>
              <a:off x="6282048" y="1922400"/>
              <a:ext cx="348057" cy="308541"/>
            </a:xfrm>
            <a:custGeom>
              <a:rect b="b" l="l" r="r" t="t"/>
              <a:pathLst>
                <a:path extrusionOk="0" h="9479" w="10693">
                  <a:moveTo>
                    <a:pt x="5144" y="3311"/>
                  </a:moveTo>
                  <a:lnTo>
                    <a:pt x="5740" y="3478"/>
                  </a:lnTo>
                  <a:lnTo>
                    <a:pt x="5430" y="4573"/>
                  </a:lnTo>
                  <a:lnTo>
                    <a:pt x="4835" y="4406"/>
                  </a:lnTo>
                  <a:lnTo>
                    <a:pt x="5144" y="3311"/>
                  </a:lnTo>
                  <a:close/>
                  <a:moveTo>
                    <a:pt x="3954" y="3454"/>
                  </a:moveTo>
                  <a:lnTo>
                    <a:pt x="4501" y="4430"/>
                  </a:lnTo>
                  <a:lnTo>
                    <a:pt x="3954" y="4740"/>
                  </a:lnTo>
                  <a:lnTo>
                    <a:pt x="3406" y="3739"/>
                  </a:lnTo>
                  <a:lnTo>
                    <a:pt x="3954" y="3454"/>
                  </a:lnTo>
                  <a:close/>
                  <a:moveTo>
                    <a:pt x="6716" y="4263"/>
                  </a:moveTo>
                  <a:lnTo>
                    <a:pt x="7026" y="4811"/>
                  </a:lnTo>
                  <a:lnTo>
                    <a:pt x="6025" y="5359"/>
                  </a:lnTo>
                  <a:lnTo>
                    <a:pt x="5740" y="4787"/>
                  </a:lnTo>
                  <a:lnTo>
                    <a:pt x="6716" y="4263"/>
                  </a:lnTo>
                  <a:close/>
                  <a:moveTo>
                    <a:pt x="2644" y="4692"/>
                  </a:moveTo>
                  <a:lnTo>
                    <a:pt x="3739" y="5002"/>
                  </a:lnTo>
                  <a:lnTo>
                    <a:pt x="3549" y="5597"/>
                  </a:lnTo>
                  <a:lnTo>
                    <a:pt x="2477" y="5287"/>
                  </a:lnTo>
                  <a:lnTo>
                    <a:pt x="2644" y="4692"/>
                  </a:lnTo>
                  <a:close/>
                  <a:moveTo>
                    <a:pt x="3596" y="5978"/>
                  </a:moveTo>
                  <a:lnTo>
                    <a:pt x="3906" y="6526"/>
                  </a:lnTo>
                  <a:lnTo>
                    <a:pt x="2906" y="7073"/>
                  </a:lnTo>
                  <a:lnTo>
                    <a:pt x="2620" y="6526"/>
                  </a:lnTo>
                  <a:lnTo>
                    <a:pt x="3596" y="5978"/>
                  </a:lnTo>
                  <a:close/>
                  <a:moveTo>
                    <a:pt x="8050" y="1"/>
                  </a:moveTo>
                  <a:lnTo>
                    <a:pt x="6002" y="2477"/>
                  </a:lnTo>
                  <a:lnTo>
                    <a:pt x="0" y="2477"/>
                  </a:lnTo>
                  <a:lnTo>
                    <a:pt x="0" y="9479"/>
                  </a:lnTo>
                  <a:lnTo>
                    <a:pt x="4978" y="9479"/>
                  </a:lnTo>
                  <a:lnTo>
                    <a:pt x="4692" y="5383"/>
                  </a:lnTo>
                  <a:lnTo>
                    <a:pt x="9050" y="8598"/>
                  </a:lnTo>
                  <a:lnTo>
                    <a:pt x="7931" y="9241"/>
                  </a:lnTo>
                  <a:lnTo>
                    <a:pt x="8050" y="9479"/>
                  </a:lnTo>
                  <a:lnTo>
                    <a:pt x="10693" y="9479"/>
                  </a:lnTo>
                  <a:lnTo>
                    <a:pt x="1069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7" name="Google Shape;8957;p84"/>
          <p:cNvGrpSpPr/>
          <p:nvPr/>
        </p:nvGrpSpPr>
        <p:grpSpPr>
          <a:xfrm>
            <a:off x="5537183" y="1921043"/>
            <a:ext cx="336497" cy="349778"/>
            <a:chOff x="5534776" y="1922400"/>
            <a:chExt cx="335657" cy="348871"/>
          </a:xfrm>
        </p:grpSpPr>
        <p:sp>
          <p:nvSpPr>
            <p:cNvPr id="8958" name="Google Shape;8958;p84"/>
            <p:cNvSpPr/>
            <p:nvPr/>
          </p:nvSpPr>
          <p:spPr>
            <a:xfrm>
              <a:off x="5596004" y="2068130"/>
              <a:ext cx="274429" cy="134139"/>
            </a:xfrm>
            <a:custGeom>
              <a:rect b="b" l="l" r="r" t="t"/>
              <a:pathLst>
                <a:path extrusionOk="0" h="4121" w="8431">
                  <a:moveTo>
                    <a:pt x="2715" y="715"/>
                  </a:moveTo>
                  <a:lnTo>
                    <a:pt x="2715" y="1334"/>
                  </a:lnTo>
                  <a:lnTo>
                    <a:pt x="2049" y="1334"/>
                  </a:lnTo>
                  <a:lnTo>
                    <a:pt x="2049" y="3430"/>
                  </a:lnTo>
                  <a:lnTo>
                    <a:pt x="1429" y="3430"/>
                  </a:lnTo>
                  <a:lnTo>
                    <a:pt x="1429" y="1334"/>
                  </a:lnTo>
                  <a:lnTo>
                    <a:pt x="786" y="1334"/>
                  </a:lnTo>
                  <a:lnTo>
                    <a:pt x="786" y="715"/>
                  </a:lnTo>
                  <a:close/>
                  <a:moveTo>
                    <a:pt x="5311" y="715"/>
                  </a:moveTo>
                  <a:lnTo>
                    <a:pt x="4597" y="2073"/>
                  </a:lnTo>
                  <a:lnTo>
                    <a:pt x="5335" y="3430"/>
                  </a:lnTo>
                  <a:lnTo>
                    <a:pt x="4620" y="3430"/>
                  </a:lnTo>
                  <a:lnTo>
                    <a:pt x="4239" y="2739"/>
                  </a:lnTo>
                  <a:lnTo>
                    <a:pt x="3858" y="3430"/>
                  </a:lnTo>
                  <a:lnTo>
                    <a:pt x="3144" y="3430"/>
                  </a:lnTo>
                  <a:lnTo>
                    <a:pt x="3882" y="2073"/>
                  </a:lnTo>
                  <a:lnTo>
                    <a:pt x="3144" y="715"/>
                  </a:lnTo>
                  <a:lnTo>
                    <a:pt x="3858" y="715"/>
                  </a:lnTo>
                  <a:lnTo>
                    <a:pt x="4239" y="1406"/>
                  </a:lnTo>
                  <a:lnTo>
                    <a:pt x="4620" y="715"/>
                  </a:lnTo>
                  <a:close/>
                  <a:moveTo>
                    <a:pt x="7645" y="715"/>
                  </a:moveTo>
                  <a:lnTo>
                    <a:pt x="7645" y="1334"/>
                  </a:lnTo>
                  <a:lnTo>
                    <a:pt x="7002" y="1334"/>
                  </a:lnTo>
                  <a:lnTo>
                    <a:pt x="7002" y="3430"/>
                  </a:lnTo>
                  <a:lnTo>
                    <a:pt x="6359" y="3430"/>
                  </a:lnTo>
                  <a:lnTo>
                    <a:pt x="6359" y="1334"/>
                  </a:lnTo>
                  <a:lnTo>
                    <a:pt x="5716" y="1334"/>
                  </a:lnTo>
                  <a:lnTo>
                    <a:pt x="5716" y="715"/>
                  </a:lnTo>
                  <a:close/>
                  <a:moveTo>
                    <a:pt x="0" y="1"/>
                  </a:moveTo>
                  <a:lnTo>
                    <a:pt x="0" y="4121"/>
                  </a:lnTo>
                  <a:lnTo>
                    <a:pt x="8431" y="4121"/>
                  </a:lnTo>
                  <a:lnTo>
                    <a:pt x="843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84"/>
            <p:cNvSpPr/>
            <p:nvPr/>
          </p:nvSpPr>
          <p:spPr>
            <a:xfrm>
              <a:off x="5534776" y="1922400"/>
              <a:ext cx="75972" cy="76004"/>
            </a:xfrm>
            <a:custGeom>
              <a:rect b="b" l="l" r="r" t="t"/>
              <a:pathLst>
                <a:path extrusionOk="0" h="2335" w="2334">
                  <a:moveTo>
                    <a:pt x="2334" y="1"/>
                  </a:moveTo>
                  <a:lnTo>
                    <a:pt x="0" y="2334"/>
                  </a:lnTo>
                  <a:lnTo>
                    <a:pt x="2334" y="2334"/>
                  </a:lnTo>
                  <a:lnTo>
                    <a:pt x="23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84"/>
            <p:cNvSpPr/>
            <p:nvPr/>
          </p:nvSpPr>
          <p:spPr>
            <a:xfrm>
              <a:off x="5534776" y="1922400"/>
              <a:ext cx="261246" cy="348871"/>
            </a:xfrm>
            <a:custGeom>
              <a:rect b="b" l="l" r="r" t="t"/>
              <a:pathLst>
                <a:path extrusionOk="0" h="10718" w="8026">
                  <a:moveTo>
                    <a:pt x="6597" y="2382"/>
                  </a:moveTo>
                  <a:lnTo>
                    <a:pt x="6597" y="3001"/>
                  </a:lnTo>
                  <a:lnTo>
                    <a:pt x="3739" y="3001"/>
                  </a:lnTo>
                  <a:lnTo>
                    <a:pt x="3739" y="2382"/>
                  </a:lnTo>
                  <a:close/>
                  <a:moveTo>
                    <a:pt x="2953" y="1"/>
                  </a:moveTo>
                  <a:lnTo>
                    <a:pt x="2953" y="2954"/>
                  </a:lnTo>
                  <a:lnTo>
                    <a:pt x="0" y="2954"/>
                  </a:lnTo>
                  <a:lnTo>
                    <a:pt x="0" y="10717"/>
                  </a:lnTo>
                  <a:lnTo>
                    <a:pt x="8026" y="10717"/>
                  </a:lnTo>
                  <a:lnTo>
                    <a:pt x="8026" y="9241"/>
                  </a:lnTo>
                  <a:lnTo>
                    <a:pt x="1262" y="9241"/>
                  </a:lnTo>
                  <a:lnTo>
                    <a:pt x="1262" y="3859"/>
                  </a:lnTo>
                  <a:lnTo>
                    <a:pt x="8026" y="3859"/>
                  </a:lnTo>
                  <a:lnTo>
                    <a:pt x="802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1" name="Google Shape;8961;p84"/>
          <p:cNvGrpSpPr/>
          <p:nvPr/>
        </p:nvGrpSpPr>
        <p:grpSpPr>
          <a:xfrm>
            <a:off x="4774827" y="1921043"/>
            <a:ext cx="349710" cy="349781"/>
            <a:chOff x="4774321" y="1922400"/>
            <a:chExt cx="348838" cy="348874"/>
          </a:xfrm>
        </p:grpSpPr>
        <p:sp>
          <p:nvSpPr>
            <p:cNvPr id="8962" name="Google Shape;8962;p84"/>
            <p:cNvSpPr/>
            <p:nvPr/>
          </p:nvSpPr>
          <p:spPr>
            <a:xfrm>
              <a:off x="4846388" y="2191400"/>
              <a:ext cx="23306" cy="24054"/>
            </a:xfrm>
            <a:custGeom>
              <a:rect b="b" l="l" r="r" t="t"/>
              <a:pathLst>
                <a:path extrusionOk="0" h="739" w="716">
                  <a:moveTo>
                    <a:pt x="1" y="0"/>
                  </a:moveTo>
                  <a:lnTo>
                    <a:pt x="1" y="738"/>
                  </a:lnTo>
                  <a:lnTo>
                    <a:pt x="715" y="738"/>
                  </a:lnTo>
                  <a:lnTo>
                    <a:pt x="71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84"/>
            <p:cNvSpPr/>
            <p:nvPr/>
          </p:nvSpPr>
          <p:spPr>
            <a:xfrm>
              <a:off x="4774321" y="1947985"/>
              <a:ext cx="348838" cy="77534"/>
            </a:xfrm>
            <a:custGeom>
              <a:rect b="b" l="l" r="r" t="t"/>
              <a:pathLst>
                <a:path extrusionOk="0" h="2382" w="10717">
                  <a:moveTo>
                    <a:pt x="0" y="0"/>
                  </a:moveTo>
                  <a:lnTo>
                    <a:pt x="0" y="2382"/>
                  </a:lnTo>
                  <a:lnTo>
                    <a:pt x="10717" y="2382"/>
                  </a:lnTo>
                  <a:lnTo>
                    <a:pt x="10717" y="0"/>
                  </a:lnTo>
                  <a:lnTo>
                    <a:pt x="9288" y="0"/>
                  </a:lnTo>
                  <a:lnTo>
                    <a:pt x="9288" y="310"/>
                  </a:lnTo>
                  <a:cubicBezTo>
                    <a:pt x="9288" y="834"/>
                    <a:pt x="8859" y="1263"/>
                    <a:pt x="8335" y="1263"/>
                  </a:cubicBezTo>
                  <a:lnTo>
                    <a:pt x="8264" y="1263"/>
                  </a:lnTo>
                  <a:cubicBezTo>
                    <a:pt x="7740" y="1263"/>
                    <a:pt x="7311" y="834"/>
                    <a:pt x="7311" y="310"/>
                  </a:cubicBezTo>
                  <a:lnTo>
                    <a:pt x="7311" y="0"/>
                  </a:lnTo>
                  <a:lnTo>
                    <a:pt x="3406" y="0"/>
                  </a:lnTo>
                  <a:lnTo>
                    <a:pt x="3406" y="310"/>
                  </a:lnTo>
                  <a:cubicBezTo>
                    <a:pt x="3406" y="834"/>
                    <a:pt x="2977" y="1263"/>
                    <a:pt x="2453" y="1263"/>
                  </a:cubicBezTo>
                  <a:lnTo>
                    <a:pt x="2382" y="1263"/>
                  </a:lnTo>
                  <a:cubicBezTo>
                    <a:pt x="1858" y="1263"/>
                    <a:pt x="1429" y="834"/>
                    <a:pt x="1429" y="310"/>
                  </a:cubicBezTo>
                  <a:lnTo>
                    <a:pt x="142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84"/>
            <p:cNvSpPr/>
            <p:nvPr/>
          </p:nvSpPr>
          <p:spPr>
            <a:xfrm>
              <a:off x="4774321" y="2045670"/>
              <a:ext cx="348838" cy="225604"/>
            </a:xfrm>
            <a:custGeom>
              <a:rect b="b" l="l" r="r" t="t"/>
              <a:pathLst>
                <a:path extrusionOk="0" h="6931" w="10717">
                  <a:moveTo>
                    <a:pt x="3572" y="1096"/>
                  </a:moveTo>
                  <a:lnTo>
                    <a:pt x="3572" y="3072"/>
                  </a:lnTo>
                  <a:lnTo>
                    <a:pt x="1596" y="3072"/>
                  </a:lnTo>
                  <a:lnTo>
                    <a:pt x="1596" y="1096"/>
                  </a:lnTo>
                  <a:close/>
                  <a:moveTo>
                    <a:pt x="6382" y="1096"/>
                  </a:moveTo>
                  <a:lnTo>
                    <a:pt x="6382" y="3072"/>
                  </a:lnTo>
                  <a:lnTo>
                    <a:pt x="4406" y="3072"/>
                  </a:lnTo>
                  <a:lnTo>
                    <a:pt x="4406" y="1096"/>
                  </a:lnTo>
                  <a:close/>
                  <a:moveTo>
                    <a:pt x="9169" y="1096"/>
                  </a:moveTo>
                  <a:lnTo>
                    <a:pt x="9169" y="3072"/>
                  </a:lnTo>
                  <a:lnTo>
                    <a:pt x="7168" y="3072"/>
                  </a:lnTo>
                  <a:lnTo>
                    <a:pt x="7168" y="1096"/>
                  </a:lnTo>
                  <a:close/>
                  <a:moveTo>
                    <a:pt x="3572" y="3858"/>
                  </a:moveTo>
                  <a:lnTo>
                    <a:pt x="3572" y="5835"/>
                  </a:lnTo>
                  <a:lnTo>
                    <a:pt x="1596" y="5835"/>
                  </a:lnTo>
                  <a:lnTo>
                    <a:pt x="1596" y="3858"/>
                  </a:lnTo>
                  <a:close/>
                  <a:moveTo>
                    <a:pt x="6382" y="3858"/>
                  </a:moveTo>
                  <a:lnTo>
                    <a:pt x="6382" y="5835"/>
                  </a:lnTo>
                  <a:lnTo>
                    <a:pt x="4406" y="5835"/>
                  </a:lnTo>
                  <a:lnTo>
                    <a:pt x="4406" y="3858"/>
                  </a:lnTo>
                  <a:close/>
                  <a:moveTo>
                    <a:pt x="9169" y="3858"/>
                  </a:moveTo>
                  <a:lnTo>
                    <a:pt x="9169" y="5835"/>
                  </a:lnTo>
                  <a:lnTo>
                    <a:pt x="7168" y="5835"/>
                  </a:lnTo>
                  <a:lnTo>
                    <a:pt x="7168" y="3858"/>
                  </a:lnTo>
                  <a:close/>
                  <a:moveTo>
                    <a:pt x="0" y="0"/>
                  </a:moveTo>
                  <a:lnTo>
                    <a:pt x="0" y="6930"/>
                  </a:lnTo>
                  <a:lnTo>
                    <a:pt x="10717" y="6930"/>
                  </a:lnTo>
                  <a:lnTo>
                    <a:pt x="1071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84"/>
            <p:cNvSpPr/>
            <p:nvPr/>
          </p:nvSpPr>
          <p:spPr>
            <a:xfrm>
              <a:off x="4846388" y="2101462"/>
              <a:ext cx="23306" cy="24054"/>
            </a:xfrm>
            <a:custGeom>
              <a:rect b="b" l="l" r="r" t="t"/>
              <a:pathLst>
                <a:path extrusionOk="0" h="739" w="716">
                  <a:moveTo>
                    <a:pt x="1" y="1"/>
                  </a:moveTo>
                  <a:lnTo>
                    <a:pt x="1" y="739"/>
                  </a:lnTo>
                  <a:lnTo>
                    <a:pt x="715" y="739"/>
                  </a:lnTo>
                  <a:lnTo>
                    <a:pt x="71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84"/>
            <p:cNvSpPr/>
            <p:nvPr/>
          </p:nvSpPr>
          <p:spPr>
            <a:xfrm>
              <a:off x="4840985" y="1922400"/>
              <a:ext cx="24054" cy="46547"/>
            </a:xfrm>
            <a:custGeom>
              <a:rect b="b" l="l" r="r" t="t"/>
              <a:pathLst>
                <a:path extrusionOk="0" h="1430" w="739">
                  <a:moveTo>
                    <a:pt x="0" y="1"/>
                  </a:moveTo>
                  <a:lnTo>
                    <a:pt x="0" y="1096"/>
                  </a:lnTo>
                  <a:cubicBezTo>
                    <a:pt x="0" y="1287"/>
                    <a:pt x="167" y="1429"/>
                    <a:pt x="334" y="1429"/>
                  </a:cubicBezTo>
                  <a:lnTo>
                    <a:pt x="405" y="1429"/>
                  </a:lnTo>
                  <a:cubicBezTo>
                    <a:pt x="596" y="1429"/>
                    <a:pt x="738" y="1287"/>
                    <a:pt x="738" y="1096"/>
                  </a:cubicBezTo>
                  <a:lnTo>
                    <a:pt x="73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84"/>
            <p:cNvSpPr/>
            <p:nvPr/>
          </p:nvSpPr>
          <p:spPr>
            <a:xfrm>
              <a:off x="5032450" y="1922400"/>
              <a:ext cx="24054" cy="46547"/>
            </a:xfrm>
            <a:custGeom>
              <a:rect b="b" l="l" r="r" t="t"/>
              <a:pathLst>
                <a:path extrusionOk="0" h="1430" w="739">
                  <a:moveTo>
                    <a:pt x="0" y="1"/>
                  </a:moveTo>
                  <a:lnTo>
                    <a:pt x="0" y="1096"/>
                  </a:lnTo>
                  <a:cubicBezTo>
                    <a:pt x="0" y="1287"/>
                    <a:pt x="167" y="1429"/>
                    <a:pt x="334" y="1429"/>
                  </a:cubicBezTo>
                  <a:lnTo>
                    <a:pt x="405" y="1429"/>
                  </a:lnTo>
                  <a:cubicBezTo>
                    <a:pt x="596" y="1429"/>
                    <a:pt x="739" y="1287"/>
                    <a:pt x="739" y="1096"/>
                  </a:cubicBezTo>
                  <a:lnTo>
                    <a:pt x="73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84"/>
            <p:cNvSpPr/>
            <p:nvPr/>
          </p:nvSpPr>
          <p:spPr>
            <a:xfrm>
              <a:off x="4937108" y="2191400"/>
              <a:ext cx="24054" cy="24054"/>
            </a:xfrm>
            <a:custGeom>
              <a:rect b="b" l="l" r="r" t="t"/>
              <a:pathLst>
                <a:path extrusionOk="0" h="739" w="739">
                  <a:moveTo>
                    <a:pt x="0" y="0"/>
                  </a:moveTo>
                  <a:lnTo>
                    <a:pt x="0" y="738"/>
                  </a:lnTo>
                  <a:lnTo>
                    <a:pt x="738" y="738"/>
                  </a:lnTo>
                  <a:lnTo>
                    <a:pt x="73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84"/>
            <p:cNvSpPr/>
            <p:nvPr/>
          </p:nvSpPr>
          <p:spPr>
            <a:xfrm>
              <a:off x="5027795" y="2101462"/>
              <a:ext cx="23273" cy="24054"/>
            </a:xfrm>
            <a:custGeom>
              <a:rect b="b" l="l" r="r" t="t"/>
              <a:pathLst>
                <a:path extrusionOk="0" h="739" w="715">
                  <a:moveTo>
                    <a:pt x="0" y="1"/>
                  </a:moveTo>
                  <a:lnTo>
                    <a:pt x="0" y="739"/>
                  </a:lnTo>
                  <a:lnTo>
                    <a:pt x="715" y="739"/>
                  </a:lnTo>
                  <a:lnTo>
                    <a:pt x="71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84"/>
            <p:cNvSpPr/>
            <p:nvPr/>
          </p:nvSpPr>
          <p:spPr>
            <a:xfrm>
              <a:off x="5027795" y="2191400"/>
              <a:ext cx="23273" cy="24054"/>
            </a:xfrm>
            <a:custGeom>
              <a:rect b="b" l="l" r="r" t="t"/>
              <a:pathLst>
                <a:path extrusionOk="0" h="739" w="715">
                  <a:moveTo>
                    <a:pt x="0" y="0"/>
                  </a:moveTo>
                  <a:lnTo>
                    <a:pt x="0" y="738"/>
                  </a:lnTo>
                  <a:lnTo>
                    <a:pt x="715" y="738"/>
                  </a:lnTo>
                  <a:lnTo>
                    <a:pt x="71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84"/>
            <p:cNvSpPr/>
            <p:nvPr/>
          </p:nvSpPr>
          <p:spPr>
            <a:xfrm>
              <a:off x="4937108" y="2101462"/>
              <a:ext cx="24054" cy="24054"/>
            </a:xfrm>
            <a:custGeom>
              <a:rect b="b" l="l" r="r" t="t"/>
              <a:pathLst>
                <a:path extrusionOk="0" h="739" w="739">
                  <a:moveTo>
                    <a:pt x="0" y="1"/>
                  </a:moveTo>
                  <a:lnTo>
                    <a:pt x="0" y="739"/>
                  </a:lnTo>
                  <a:lnTo>
                    <a:pt x="738" y="739"/>
                  </a:lnTo>
                  <a:lnTo>
                    <a:pt x="73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2" name="Google Shape;8972;p84"/>
          <p:cNvGrpSpPr/>
          <p:nvPr/>
        </p:nvGrpSpPr>
        <p:grpSpPr>
          <a:xfrm>
            <a:off x="4063736" y="1921043"/>
            <a:ext cx="261149" cy="349778"/>
            <a:chOff x="4065003" y="1922400"/>
            <a:chExt cx="260498" cy="348871"/>
          </a:xfrm>
        </p:grpSpPr>
        <p:sp>
          <p:nvSpPr>
            <p:cNvPr id="8973" name="Google Shape;8973;p84"/>
            <p:cNvSpPr/>
            <p:nvPr/>
          </p:nvSpPr>
          <p:spPr>
            <a:xfrm>
              <a:off x="4065003" y="1922400"/>
              <a:ext cx="75223" cy="76004"/>
            </a:xfrm>
            <a:custGeom>
              <a:rect b="b" l="l" r="r" t="t"/>
              <a:pathLst>
                <a:path extrusionOk="0" h="2335" w="2311">
                  <a:moveTo>
                    <a:pt x="2311" y="1"/>
                  </a:moveTo>
                  <a:lnTo>
                    <a:pt x="1" y="2334"/>
                  </a:lnTo>
                  <a:lnTo>
                    <a:pt x="2311" y="2334"/>
                  </a:lnTo>
                  <a:lnTo>
                    <a:pt x="231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84"/>
            <p:cNvSpPr/>
            <p:nvPr/>
          </p:nvSpPr>
          <p:spPr>
            <a:xfrm>
              <a:off x="4065003" y="1922400"/>
              <a:ext cx="260498" cy="348871"/>
            </a:xfrm>
            <a:custGeom>
              <a:rect b="b" l="l" r="r" t="t"/>
              <a:pathLst>
                <a:path extrusionOk="0" h="10718" w="8003">
                  <a:moveTo>
                    <a:pt x="4311" y="3739"/>
                  </a:moveTo>
                  <a:lnTo>
                    <a:pt x="4311" y="6526"/>
                  </a:lnTo>
                  <a:lnTo>
                    <a:pt x="5240" y="5621"/>
                  </a:lnTo>
                  <a:lnTo>
                    <a:pt x="5693" y="6049"/>
                  </a:lnTo>
                  <a:lnTo>
                    <a:pt x="4002" y="7740"/>
                  </a:lnTo>
                  <a:lnTo>
                    <a:pt x="2335" y="6073"/>
                  </a:lnTo>
                  <a:lnTo>
                    <a:pt x="2787" y="5621"/>
                  </a:lnTo>
                  <a:lnTo>
                    <a:pt x="3692" y="6526"/>
                  </a:lnTo>
                  <a:lnTo>
                    <a:pt x="3692" y="3739"/>
                  </a:lnTo>
                  <a:close/>
                  <a:moveTo>
                    <a:pt x="6312" y="7740"/>
                  </a:moveTo>
                  <a:lnTo>
                    <a:pt x="6312" y="9169"/>
                  </a:lnTo>
                  <a:lnTo>
                    <a:pt x="1668" y="9169"/>
                  </a:lnTo>
                  <a:lnTo>
                    <a:pt x="1668" y="7740"/>
                  </a:lnTo>
                  <a:lnTo>
                    <a:pt x="2287" y="7740"/>
                  </a:lnTo>
                  <a:lnTo>
                    <a:pt x="2287" y="8526"/>
                  </a:lnTo>
                  <a:lnTo>
                    <a:pt x="5693" y="8526"/>
                  </a:lnTo>
                  <a:lnTo>
                    <a:pt x="5693" y="7740"/>
                  </a:lnTo>
                  <a:close/>
                  <a:moveTo>
                    <a:pt x="2954" y="1"/>
                  </a:moveTo>
                  <a:lnTo>
                    <a:pt x="2954" y="2954"/>
                  </a:lnTo>
                  <a:lnTo>
                    <a:pt x="1" y="2954"/>
                  </a:lnTo>
                  <a:lnTo>
                    <a:pt x="1" y="10717"/>
                  </a:lnTo>
                  <a:lnTo>
                    <a:pt x="8003" y="10717"/>
                  </a:lnTo>
                  <a:lnTo>
                    <a:pt x="800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5" name="Google Shape;8975;p84"/>
          <p:cNvGrpSpPr/>
          <p:nvPr/>
        </p:nvGrpSpPr>
        <p:grpSpPr>
          <a:xfrm>
            <a:off x="2508740" y="1933477"/>
            <a:ext cx="349710" cy="325661"/>
            <a:chOff x="2513885" y="1934802"/>
            <a:chExt cx="348838" cy="324816"/>
          </a:xfrm>
        </p:grpSpPr>
        <p:sp>
          <p:nvSpPr>
            <p:cNvPr id="8976" name="Google Shape;8976;p84"/>
            <p:cNvSpPr/>
            <p:nvPr/>
          </p:nvSpPr>
          <p:spPr>
            <a:xfrm>
              <a:off x="2669674" y="2065038"/>
              <a:ext cx="35707" cy="61259"/>
            </a:xfrm>
            <a:custGeom>
              <a:rect b="b" l="l" r="r" t="t"/>
              <a:pathLst>
                <a:path extrusionOk="0" h="1882" w="1097">
                  <a:moveTo>
                    <a:pt x="549" y="0"/>
                  </a:moveTo>
                  <a:cubicBezTo>
                    <a:pt x="525" y="0"/>
                    <a:pt x="382" y="120"/>
                    <a:pt x="215" y="572"/>
                  </a:cubicBezTo>
                  <a:cubicBezTo>
                    <a:pt x="96" y="1001"/>
                    <a:pt x="25" y="1429"/>
                    <a:pt x="1" y="1882"/>
                  </a:cubicBezTo>
                  <a:lnTo>
                    <a:pt x="1096" y="1882"/>
                  </a:lnTo>
                  <a:cubicBezTo>
                    <a:pt x="1096" y="1429"/>
                    <a:pt x="1025" y="1001"/>
                    <a:pt x="882" y="572"/>
                  </a:cubicBezTo>
                  <a:cubicBezTo>
                    <a:pt x="739" y="120"/>
                    <a:pt x="596"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84"/>
            <p:cNvSpPr/>
            <p:nvPr/>
          </p:nvSpPr>
          <p:spPr>
            <a:xfrm>
              <a:off x="2669674" y="2146415"/>
              <a:ext cx="35707" cy="62073"/>
            </a:xfrm>
            <a:custGeom>
              <a:rect b="b" l="l" r="r" t="t"/>
              <a:pathLst>
                <a:path extrusionOk="0" h="1907" w="1097">
                  <a:moveTo>
                    <a:pt x="1" y="1"/>
                  </a:moveTo>
                  <a:cubicBezTo>
                    <a:pt x="25" y="453"/>
                    <a:pt x="96" y="906"/>
                    <a:pt x="215" y="1335"/>
                  </a:cubicBezTo>
                  <a:cubicBezTo>
                    <a:pt x="382" y="1763"/>
                    <a:pt x="525" y="1882"/>
                    <a:pt x="549" y="1906"/>
                  </a:cubicBezTo>
                  <a:cubicBezTo>
                    <a:pt x="596" y="1906"/>
                    <a:pt x="739" y="1763"/>
                    <a:pt x="882" y="1335"/>
                  </a:cubicBezTo>
                  <a:cubicBezTo>
                    <a:pt x="1025" y="906"/>
                    <a:pt x="1096" y="453"/>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84"/>
            <p:cNvSpPr/>
            <p:nvPr/>
          </p:nvSpPr>
          <p:spPr>
            <a:xfrm>
              <a:off x="2715408" y="2071222"/>
              <a:ext cx="42673" cy="55075"/>
            </a:xfrm>
            <a:custGeom>
              <a:rect b="b" l="l" r="r" t="t"/>
              <a:pathLst>
                <a:path extrusionOk="0" h="1692" w="1311">
                  <a:moveTo>
                    <a:pt x="1" y="1"/>
                  </a:moveTo>
                  <a:lnTo>
                    <a:pt x="1" y="1"/>
                  </a:lnTo>
                  <a:cubicBezTo>
                    <a:pt x="215" y="549"/>
                    <a:pt x="310" y="1120"/>
                    <a:pt x="334" y="1692"/>
                  </a:cubicBezTo>
                  <a:lnTo>
                    <a:pt x="1311" y="1692"/>
                  </a:lnTo>
                  <a:cubicBezTo>
                    <a:pt x="1215" y="930"/>
                    <a:pt x="715" y="287"/>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84"/>
            <p:cNvSpPr/>
            <p:nvPr/>
          </p:nvSpPr>
          <p:spPr>
            <a:xfrm>
              <a:off x="2677421" y="1949547"/>
              <a:ext cx="162066" cy="41892"/>
            </a:xfrm>
            <a:custGeom>
              <a:rect b="b" l="l" r="r" t="t"/>
              <a:pathLst>
                <a:path extrusionOk="0" h="1287" w="4979">
                  <a:moveTo>
                    <a:pt x="1" y="0"/>
                  </a:moveTo>
                  <a:lnTo>
                    <a:pt x="739" y="1286"/>
                  </a:lnTo>
                  <a:lnTo>
                    <a:pt x="4978" y="1286"/>
                  </a:lnTo>
                  <a:lnTo>
                    <a:pt x="497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84"/>
            <p:cNvSpPr/>
            <p:nvPr/>
          </p:nvSpPr>
          <p:spPr>
            <a:xfrm>
              <a:off x="2616974" y="2071222"/>
              <a:ext cx="42673" cy="55075"/>
            </a:xfrm>
            <a:custGeom>
              <a:rect b="b" l="l" r="r" t="t"/>
              <a:pathLst>
                <a:path extrusionOk="0" h="1692" w="1311">
                  <a:moveTo>
                    <a:pt x="1310" y="1"/>
                  </a:moveTo>
                  <a:lnTo>
                    <a:pt x="1310" y="1"/>
                  </a:lnTo>
                  <a:cubicBezTo>
                    <a:pt x="620" y="287"/>
                    <a:pt x="119" y="930"/>
                    <a:pt x="0" y="1692"/>
                  </a:cubicBezTo>
                  <a:lnTo>
                    <a:pt x="1001" y="1692"/>
                  </a:lnTo>
                  <a:cubicBezTo>
                    <a:pt x="1001" y="1120"/>
                    <a:pt x="1120" y="549"/>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84"/>
            <p:cNvSpPr/>
            <p:nvPr/>
          </p:nvSpPr>
          <p:spPr>
            <a:xfrm>
              <a:off x="2616974" y="2146415"/>
              <a:ext cx="42673" cy="55856"/>
            </a:xfrm>
            <a:custGeom>
              <a:rect b="b" l="l" r="r" t="t"/>
              <a:pathLst>
                <a:path extrusionOk="0" h="1716" w="1311">
                  <a:moveTo>
                    <a:pt x="0" y="1"/>
                  </a:moveTo>
                  <a:cubicBezTo>
                    <a:pt x="119" y="763"/>
                    <a:pt x="620" y="1406"/>
                    <a:pt x="1310" y="1716"/>
                  </a:cubicBezTo>
                  <a:cubicBezTo>
                    <a:pt x="1120" y="1168"/>
                    <a:pt x="1001" y="596"/>
                    <a:pt x="1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84"/>
            <p:cNvSpPr/>
            <p:nvPr/>
          </p:nvSpPr>
          <p:spPr>
            <a:xfrm>
              <a:off x="2513885" y="1934802"/>
              <a:ext cx="348838" cy="324816"/>
            </a:xfrm>
            <a:custGeom>
              <a:rect b="b" l="l" r="r" t="t"/>
              <a:pathLst>
                <a:path extrusionOk="0" h="9979" w="10717">
                  <a:moveTo>
                    <a:pt x="5315" y="3371"/>
                  </a:moveTo>
                  <a:cubicBezTo>
                    <a:pt x="6767" y="3371"/>
                    <a:pt x="8168" y="4497"/>
                    <a:pt x="8168" y="6192"/>
                  </a:cubicBezTo>
                  <a:cubicBezTo>
                    <a:pt x="8168" y="7740"/>
                    <a:pt x="6906" y="9002"/>
                    <a:pt x="5335" y="9002"/>
                  </a:cubicBezTo>
                  <a:cubicBezTo>
                    <a:pt x="2834" y="9002"/>
                    <a:pt x="1572" y="5978"/>
                    <a:pt x="3358" y="4192"/>
                  </a:cubicBezTo>
                  <a:cubicBezTo>
                    <a:pt x="3925" y="3625"/>
                    <a:pt x="4626" y="3371"/>
                    <a:pt x="5315" y="3371"/>
                  </a:cubicBezTo>
                  <a:close/>
                  <a:moveTo>
                    <a:pt x="0" y="1"/>
                  </a:moveTo>
                  <a:lnTo>
                    <a:pt x="0" y="9979"/>
                  </a:lnTo>
                  <a:lnTo>
                    <a:pt x="10717" y="9979"/>
                  </a:lnTo>
                  <a:lnTo>
                    <a:pt x="10717" y="2382"/>
                  </a:lnTo>
                  <a:lnTo>
                    <a:pt x="5406" y="2382"/>
                  </a:lnTo>
                  <a:lnTo>
                    <a:pt x="404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84"/>
            <p:cNvSpPr/>
            <p:nvPr/>
          </p:nvSpPr>
          <p:spPr>
            <a:xfrm>
              <a:off x="2715408" y="2146415"/>
              <a:ext cx="42673" cy="55856"/>
            </a:xfrm>
            <a:custGeom>
              <a:rect b="b" l="l" r="r" t="t"/>
              <a:pathLst>
                <a:path extrusionOk="0" h="1716" w="1311">
                  <a:moveTo>
                    <a:pt x="334" y="1"/>
                  </a:moveTo>
                  <a:cubicBezTo>
                    <a:pt x="310" y="596"/>
                    <a:pt x="215" y="1168"/>
                    <a:pt x="1" y="1716"/>
                  </a:cubicBezTo>
                  <a:cubicBezTo>
                    <a:pt x="715" y="1406"/>
                    <a:pt x="1215" y="763"/>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4" name="Google Shape;8984;p84"/>
          <p:cNvGrpSpPr/>
          <p:nvPr/>
        </p:nvGrpSpPr>
        <p:grpSpPr>
          <a:xfrm>
            <a:off x="1752584" y="1936578"/>
            <a:ext cx="349743" cy="318684"/>
            <a:chOff x="1759614" y="1937894"/>
            <a:chExt cx="348871" cy="317857"/>
          </a:xfrm>
        </p:grpSpPr>
        <p:sp>
          <p:nvSpPr>
            <p:cNvPr id="8985" name="Google Shape;8985;p84"/>
            <p:cNvSpPr/>
            <p:nvPr/>
          </p:nvSpPr>
          <p:spPr>
            <a:xfrm>
              <a:off x="1844898" y="1937894"/>
              <a:ext cx="179090" cy="251188"/>
            </a:xfrm>
            <a:custGeom>
              <a:rect b="b" l="l" r="r" t="t"/>
              <a:pathLst>
                <a:path extrusionOk="0" h="7717" w="5502">
                  <a:moveTo>
                    <a:pt x="1858" y="2525"/>
                  </a:moveTo>
                  <a:lnTo>
                    <a:pt x="2310" y="2954"/>
                  </a:lnTo>
                  <a:lnTo>
                    <a:pt x="1286" y="4026"/>
                  </a:lnTo>
                  <a:lnTo>
                    <a:pt x="524" y="3311"/>
                  </a:lnTo>
                  <a:lnTo>
                    <a:pt x="953" y="2859"/>
                  </a:lnTo>
                  <a:lnTo>
                    <a:pt x="1262" y="3144"/>
                  </a:lnTo>
                  <a:lnTo>
                    <a:pt x="1858" y="2525"/>
                  </a:lnTo>
                  <a:close/>
                  <a:moveTo>
                    <a:pt x="4811" y="3406"/>
                  </a:moveTo>
                  <a:lnTo>
                    <a:pt x="4811" y="4026"/>
                  </a:lnTo>
                  <a:lnTo>
                    <a:pt x="2667" y="4026"/>
                  </a:lnTo>
                  <a:lnTo>
                    <a:pt x="2667" y="3406"/>
                  </a:lnTo>
                  <a:close/>
                  <a:moveTo>
                    <a:pt x="1739" y="4692"/>
                  </a:moveTo>
                  <a:lnTo>
                    <a:pt x="1739" y="5312"/>
                  </a:lnTo>
                  <a:lnTo>
                    <a:pt x="1096" y="5312"/>
                  </a:lnTo>
                  <a:lnTo>
                    <a:pt x="1096" y="4692"/>
                  </a:lnTo>
                  <a:close/>
                  <a:moveTo>
                    <a:pt x="4811" y="4692"/>
                  </a:moveTo>
                  <a:lnTo>
                    <a:pt x="4811" y="5312"/>
                  </a:lnTo>
                  <a:lnTo>
                    <a:pt x="2667" y="5312"/>
                  </a:lnTo>
                  <a:lnTo>
                    <a:pt x="2667" y="4692"/>
                  </a:lnTo>
                  <a:close/>
                  <a:moveTo>
                    <a:pt x="1739" y="5954"/>
                  </a:moveTo>
                  <a:lnTo>
                    <a:pt x="1739" y="6597"/>
                  </a:lnTo>
                  <a:lnTo>
                    <a:pt x="1096" y="6597"/>
                  </a:lnTo>
                  <a:lnTo>
                    <a:pt x="1096" y="5954"/>
                  </a:lnTo>
                  <a:close/>
                  <a:moveTo>
                    <a:pt x="4811" y="5954"/>
                  </a:moveTo>
                  <a:lnTo>
                    <a:pt x="4811" y="6597"/>
                  </a:lnTo>
                  <a:lnTo>
                    <a:pt x="2667" y="6597"/>
                  </a:lnTo>
                  <a:lnTo>
                    <a:pt x="2667" y="5954"/>
                  </a:lnTo>
                  <a:close/>
                  <a:moveTo>
                    <a:pt x="1953" y="1"/>
                  </a:moveTo>
                  <a:lnTo>
                    <a:pt x="1953" y="1954"/>
                  </a:lnTo>
                  <a:lnTo>
                    <a:pt x="0" y="1954"/>
                  </a:lnTo>
                  <a:lnTo>
                    <a:pt x="0" y="7717"/>
                  </a:lnTo>
                  <a:lnTo>
                    <a:pt x="5501" y="7717"/>
                  </a:lnTo>
                  <a:lnTo>
                    <a:pt x="550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84"/>
            <p:cNvSpPr/>
            <p:nvPr/>
          </p:nvSpPr>
          <p:spPr>
            <a:xfrm>
              <a:off x="1853426" y="1946422"/>
              <a:ext cx="34894" cy="34145"/>
            </a:xfrm>
            <a:custGeom>
              <a:rect b="b" l="l" r="r" t="t"/>
              <a:pathLst>
                <a:path extrusionOk="0" h="1049" w="1072">
                  <a:moveTo>
                    <a:pt x="1072" y="1"/>
                  </a:moveTo>
                  <a:lnTo>
                    <a:pt x="0" y="1049"/>
                  </a:lnTo>
                  <a:lnTo>
                    <a:pt x="1072" y="1049"/>
                  </a:lnTo>
                  <a:lnTo>
                    <a:pt x="107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84"/>
            <p:cNvSpPr/>
            <p:nvPr/>
          </p:nvSpPr>
          <p:spPr>
            <a:xfrm>
              <a:off x="2044110" y="2012338"/>
              <a:ext cx="43454" cy="176747"/>
            </a:xfrm>
            <a:custGeom>
              <a:rect b="b" l="l" r="r" t="t"/>
              <a:pathLst>
                <a:path extrusionOk="0" h="5430" w="1335">
                  <a:moveTo>
                    <a:pt x="1" y="0"/>
                  </a:moveTo>
                  <a:lnTo>
                    <a:pt x="1" y="5430"/>
                  </a:lnTo>
                  <a:lnTo>
                    <a:pt x="1334" y="5430"/>
                  </a:lnTo>
                  <a:lnTo>
                    <a:pt x="13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84"/>
            <p:cNvSpPr/>
            <p:nvPr/>
          </p:nvSpPr>
          <p:spPr>
            <a:xfrm>
              <a:off x="1780545" y="2012338"/>
              <a:ext cx="44235" cy="176747"/>
            </a:xfrm>
            <a:custGeom>
              <a:rect b="b" l="l" r="r" t="t"/>
              <a:pathLst>
                <a:path extrusionOk="0" h="5430" w="1359">
                  <a:moveTo>
                    <a:pt x="1" y="0"/>
                  </a:moveTo>
                  <a:lnTo>
                    <a:pt x="1" y="5430"/>
                  </a:lnTo>
                  <a:lnTo>
                    <a:pt x="1358" y="5430"/>
                  </a:lnTo>
                  <a:lnTo>
                    <a:pt x="13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84"/>
            <p:cNvSpPr/>
            <p:nvPr/>
          </p:nvSpPr>
          <p:spPr>
            <a:xfrm>
              <a:off x="1759614" y="2209205"/>
              <a:ext cx="348871" cy="46547"/>
            </a:xfrm>
            <a:custGeom>
              <a:rect b="b" l="l" r="r" t="t"/>
              <a:pathLst>
                <a:path extrusionOk="0" h="1430" w="10718">
                  <a:moveTo>
                    <a:pt x="1" y="1"/>
                  </a:moveTo>
                  <a:lnTo>
                    <a:pt x="1" y="406"/>
                  </a:lnTo>
                  <a:cubicBezTo>
                    <a:pt x="1" y="977"/>
                    <a:pt x="477" y="1430"/>
                    <a:pt x="1025" y="1430"/>
                  </a:cubicBezTo>
                  <a:lnTo>
                    <a:pt x="9693" y="1430"/>
                  </a:lnTo>
                  <a:cubicBezTo>
                    <a:pt x="10265" y="1430"/>
                    <a:pt x="10717" y="977"/>
                    <a:pt x="10717" y="406"/>
                  </a:cubicBezTo>
                  <a:lnTo>
                    <a:pt x="1071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0" name="Google Shape;8990;p84"/>
          <p:cNvGrpSpPr/>
          <p:nvPr/>
        </p:nvGrpSpPr>
        <p:grpSpPr>
          <a:xfrm>
            <a:off x="1052392" y="1921043"/>
            <a:ext cx="240167" cy="349785"/>
            <a:chOff x="1061169" y="1922400"/>
            <a:chExt cx="239568" cy="348878"/>
          </a:xfrm>
        </p:grpSpPr>
        <p:sp>
          <p:nvSpPr>
            <p:cNvPr id="8991" name="Google Shape;8991;p84"/>
            <p:cNvSpPr/>
            <p:nvPr/>
          </p:nvSpPr>
          <p:spPr>
            <a:xfrm>
              <a:off x="1159635" y="2002247"/>
              <a:ext cx="31801" cy="36456"/>
            </a:xfrm>
            <a:custGeom>
              <a:rect b="b" l="l" r="r" t="t"/>
              <a:pathLst>
                <a:path extrusionOk="0" h="1120" w="977">
                  <a:moveTo>
                    <a:pt x="0" y="1"/>
                  </a:moveTo>
                  <a:lnTo>
                    <a:pt x="0" y="1120"/>
                  </a:lnTo>
                  <a:lnTo>
                    <a:pt x="977" y="548"/>
                  </a:ln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84"/>
            <p:cNvSpPr/>
            <p:nvPr/>
          </p:nvSpPr>
          <p:spPr>
            <a:xfrm>
              <a:off x="1061169" y="1922400"/>
              <a:ext cx="239568" cy="265901"/>
            </a:xfrm>
            <a:custGeom>
              <a:rect b="b" l="l" r="r" t="t"/>
              <a:pathLst>
                <a:path extrusionOk="0" h="8169" w="7360">
                  <a:moveTo>
                    <a:pt x="2406" y="1358"/>
                  </a:moveTo>
                  <a:lnTo>
                    <a:pt x="5264" y="3025"/>
                  </a:lnTo>
                  <a:lnTo>
                    <a:pt x="2406" y="4668"/>
                  </a:lnTo>
                  <a:lnTo>
                    <a:pt x="2406" y="1358"/>
                  </a:lnTo>
                  <a:close/>
                  <a:moveTo>
                    <a:pt x="5573" y="5335"/>
                  </a:moveTo>
                  <a:lnTo>
                    <a:pt x="5573" y="5954"/>
                  </a:lnTo>
                  <a:lnTo>
                    <a:pt x="1763" y="5954"/>
                  </a:lnTo>
                  <a:lnTo>
                    <a:pt x="1763" y="5335"/>
                  </a:lnTo>
                  <a:close/>
                  <a:moveTo>
                    <a:pt x="5573" y="6645"/>
                  </a:moveTo>
                  <a:lnTo>
                    <a:pt x="5573" y="7264"/>
                  </a:lnTo>
                  <a:lnTo>
                    <a:pt x="1763" y="7264"/>
                  </a:lnTo>
                  <a:lnTo>
                    <a:pt x="1763" y="6645"/>
                  </a:lnTo>
                  <a:close/>
                  <a:moveTo>
                    <a:pt x="1" y="1"/>
                  </a:moveTo>
                  <a:lnTo>
                    <a:pt x="1" y="8169"/>
                  </a:lnTo>
                  <a:lnTo>
                    <a:pt x="7359" y="8169"/>
                  </a:lnTo>
                  <a:lnTo>
                    <a:pt x="735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84"/>
            <p:cNvSpPr/>
            <p:nvPr/>
          </p:nvSpPr>
          <p:spPr>
            <a:xfrm>
              <a:off x="1061169" y="2208456"/>
              <a:ext cx="239568" cy="62822"/>
            </a:xfrm>
            <a:custGeom>
              <a:rect b="b" l="l" r="r" t="t"/>
              <a:pathLst>
                <a:path extrusionOk="0" h="1930" w="7360">
                  <a:moveTo>
                    <a:pt x="4002" y="643"/>
                  </a:moveTo>
                  <a:lnTo>
                    <a:pt x="3978" y="1286"/>
                  </a:lnTo>
                  <a:lnTo>
                    <a:pt x="3382" y="1286"/>
                  </a:lnTo>
                  <a:lnTo>
                    <a:pt x="3382" y="643"/>
                  </a:lnTo>
                  <a:close/>
                  <a:moveTo>
                    <a:pt x="1" y="0"/>
                  </a:moveTo>
                  <a:lnTo>
                    <a:pt x="1" y="1929"/>
                  </a:lnTo>
                  <a:lnTo>
                    <a:pt x="7359" y="1929"/>
                  </a:lnTo>
                  <a:lnTo>
                    <a:pt x="735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4" name="Google Shape;8994;p84"/>
          <p:cNvGrpSpPr/>
          <p:nvPr/>
        </p:nvGrpSpPr>
        <p:grpSpPr>
          <a:xfrm>
            <a:off x="3262547" y="3067396"/>
            <a:ext cx="348927" cy="293026"/>
            <a:chOff x="3265812" y="3065780"/>
            <a:chExt cx="348057" cy="292266"/>
          </a:xfrm>
        </p:grpSpPr>
        <p:sp>
          <p:nvSpPr>
            <p:cNvPr id="8995" name="Google Shape;8995;p84"/>
            <p:cNvSpPr/>
            <p:nvPr/>
          </p:nvSpPr>
          <p:spPr>
            <a:xfrm>
              <a:off x="3327040" y="3127040"/>
              <a:ext cx="225604" cy="126359"/>
            </a:xfrm>
            <a:custGeom>
              <a:rect b="b" l="l" r="r" t="t"/>
              <a:pathLst>
                <a:path extrusionOk="0" h="3882" w="6931">
                  <a:moveTo>
                    <a:pt x="4763" y="595"/>
                  </a:moveTo>
                  <a:cubicBezTo>
                    <a:pt x="5263" y="595"/>
                    <a:pt x="5692" y="1000"/>
                    <a:pt x="5692" y="1524"/>
                  </a:cubicBezTo>
                  <a:lnTo>
                    <a:pt x="5692" y="2405"/>
                  </a:lnTo>
                  <a:cubicBezTo>
                    <a:pt x="5692" y="2905"/>
                    <a:pt x="5263" y="3310"/>
                    <a:pt x="4763" y="3310"/>
                  </a:cubicBezTo>
                  <a:lnTo>
                    <a:pt x="3763" y="3310"/>
                  </a:lnTo>
                  <a:lnTo>
                    <a:pt x="3763" y="595"/>
                  </a:lnTo>
                  <a:close/>
                  <a:moveTo>
                    <a:pt x="3168" y="595"/>
                  </a:moveTo>
                  <a:lnTo>
                    <a:pt x="3168" y="3310"/>
                  </a:lnTo>
                  <a:lnTo>
                    <a:pt x="2549" y="3310"/>
                  </a:lnTo>
                  <a:lnTo>
                    <a:pt x="2549" y="2286"/>
                  </a:lnTo>
                  <a:lnTo>
                    <a:pt x="1882" y="2286"/>
                  </a:lnTo>
                  <a:lnTo>
                    <a:pt x="1882" y="3334"/>
                  </a:lnTo>
                  <a:lnTo>
                    <a:pt x="1239" y="3334"/>
                  </a:lnTo>
                  <a:lnTo>
                    <a:pt x="1239" y="595"/>
                  </a:lnTo>
                  <a:lnTo>
                    <a:pt x="1882" y="595"/>
                  </a:lnTo>
                  <a:lnTo>
                    <a:pt x="1882" y="1667"/>
                  </a:lnTo>
                  <a:lnTo>
                    <a:pt x="2549" y="1667"/>
                  </a:lnTo>
                  <a:lnTo>
                    <a:pt x="2549" y="595"/>
                  </a:lnTo>
                  <a:close/>
                  <a:moveTo>
                    <a:pt x="0" y="0"/>
                  </a:moveTo>
                  <a:lnTo>
                    <a:pt x="0" y="3882"/>
                  </a:lnTo>
                  <a:lnTo>
                    <a:pt x="6931" y="3882"/>
                  </a:lnTo>
                  <a:lnTo>
                    <a:pt x="693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84"/>
            <p:cNvSpPr/>
            <p:nvPr/>
          </p:nvSpPr>
          <p:spPr>
            <a:xfrm>
              <a:off x="3265812" y="3065780"/>
              <a:ext cx="348057" cy="292266"/>
            </a:xfrm>
            <a:custGeom>
              <a:rect b="b" l="l" r="r" t="t"/>
              <a:pathLst>
                <a:path extrusionOk="0" h="8979" w="10693">
                  <a:moveTo>
                    <a:pt x="9454" y="1239"/>
                  </a:moveTo>
                  <a:lnTo>
                    <a:pt x="9454" y="6407"/>
                  </a:lnTo>
                  <a:lnTo>
                    <a:pt x="1238" y="6407"/>
                  </a:lnTo>
                  <a:lnTo>
                    <a:pt x="1238" y="1239"/>
                  </a:lnTo>
                  <a:close/>
                  <a:moveTo>
                    <a:pt x="0" y="1"/>
                  </a:moveTo>
                  <a:lnTo>
                    <a:pt x="0" y="7645"/>
                  </a:lnTo>
                  <a:lnTo>
                    <a:pt x="3358" y="7645"/>
                  </a:lnTo>
                  <a:lnTo>
                    <a:pt x="3358" y="8979"/>
                  </a:lnTo>
                  <a:lnTo>
                    <a:pt x="7359" y="8979"/>
                  </a:lnTo>
                  <a:lnTo>
                    <a:pt x="7359" y="7645"/>
                  </a:lnTo>
                  <a:lnTo>
                    <a:pt x="10693" y="7645"/>
                  </a:lnTo>
                  <a:lnTo>
                    <a:pt x="1069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84"/>
            <p:cNvSpPr/>
            <p:nvPr/>
          </p:nvSpPr>
          <p:spPr>
            <a:xfrm>
              <a:off x="3469679" y="3166557"/>
              <a:ext cx="21743" cy="48109"/>
            </a:xfrm>
            <a:custGeom>
              <a:rect b="b" l="l" r="r" t="t"/>
              <a:pathLst>
                <a:path extrusionOk="0" h="1478" w="668">
                  <a:moveTo>
                    <a:pt x="381" y="1"/>
                  </a:moveTo>
                  <a:lnTo>
                    <a:pt x="381" y="24"/>
                  </a:lnTo>
                  <a:lnTo>
                    <a:pt x="0" y="24"/>
                  </a:lnTo>
                  <a:lnTo>
                    <a:pt x="0" y="1477"/>
                  </a:lnTo>
                  <a:lnTo>
                    <a:pt x="381" y="1477"/>
                  </a:lnTo>
                  <a:cubicBezTo>
                    <a:pt x="548" y="1477"/>
                    <a:pt x="667" y="1334"/>
                    <a:pt x="667" y="1191"/>
                  </a:cubicBezTo>
                  <a:lnTo>
                    <a:pt x="667" y="310"/>
                  </a:lnTo>
                  <a:cubicBezTo>
                    <a:pt x="667" y="144"/>
                    <a:pt x="548" y="1"/>
                    <a:pt x="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8" name="Google Shape;8998;p84"/>
          <p:cNvGrpSpPr/>
          <p:nvPr/>
        </p:nvGrpSpPr>
        <p:grpSpPr>
          <a:xfrm>
            <a:off x="997211" y="3067396"/>
            <a:ext cx="349749" cy="292249"/>
            <a:chOff x="1006125" y="3065780"/>
            <a:chExt cx="348877" cy="291491"/>
          </a:xfrm>
        </p:grpSpPr>
        <p:sp>
          <p:nvSpPr>
            <p:cNvPr id="8999" name="Google Shape;8999;p84"/>
            <p:cNvSpPr/>
            <p:nvPr/>
          </p:nvSpPr>
          <p:spPr>
            <a:xfrm>
              <a:off x="1027055" y="3113857"/>
              <a:ext cx="307012" cy="176746"/>
            </a:xfrm>
            <a:custGeom>
              <a:rect b="b" l="l" r="r" t="t"/>
              <a:pathLst>
                <a:path extrusionOk="0" h="5430" w="9432">
                  <a:moveTo>
                    <a:pt x="1" y="0"/>
                  </a:moveTo>
                  <a:lnTo>
                    <a:pt x="1" y="5430"/>
                  </a:lnTo>
                  <a:lnTo>
                    <a:pt x="882" y="5430"/>
                  </a:lnTo>
                  <a:lnTo>
                    <a:pt x="882" y="5168"/>
                  </a:lnTo>
                  <a:cubicBezTo>
                    <a:pt x="882" y="4430"/>
                    <a:pt x="1287" y="3763"/>
                    <a:pt x="1930" y="3453"/>
                  </a:cubicBezTo>
                  <a:cubicBezTo>
                    <a:pt x="1739" y="3215"/>
                    <a:pt x="1620" y="2882"/>
                    <a:pt x="1644" y="2572"/>
                  </a:cubicBezTo>
                  <a:cubicBezTo>
                    <a:pt x="1682" y="1923"/>
                    <a:pt x="2225" y="1458"/>
                    <a:pt x="2831" y="1458"/>
                  </a:cubicBezTo>
                  <a:cubicBezTo>
                    <a:pt x="2982" y="1458"/>
                    <a:pt x="3136" y="1487"/>
                    <a:pt x="3287" y="1548"/>
                  </a:cubicBezTo>
                  <a:cubicBezTo>
                    <a:pt x="4049" y="1882"/>
                    <a:pt x="4264" y="2834"/>
                    <a:pt x="3716" y="3453"/>
                  </a:cubicBezTo>
                  <a:cubicBezTo>
                    <a:pt x="4359" y="3787"/>
                    <a:pt x="4764" y="4430"/>
                    <a:pt x="4764" y="5168"/>
                  </a:cubicBezTo>
                  <a:lnTo>
                    <a:pt x="4764" y="5430"/>
                  </a:lnTo>
                  <a:lnTo>
                    <a:pt x="9431" y="5430"/>
                  </a:lnTo>
                  <a:lnTo>
                    <a:pt x="9431" y="2263"/>
                  </a:lnTo>
                  <a:lnTo>
                    <a:pt x="7645" y="2263"/>
                  </a:lnTo>
                  <a:lnTo>
                    <a:pt x="5788" y="3477"/>
                  </a:lnTo>
                  <a:lnTo>
                    <a:pt x="5788" y="2263"/>
                  </a:lnTo>
                  <a:lnTo>
                    <a:pt x="5693" y="2263"/>
                  </a:lnTo>
                  <a:cubicBezTo>
                    <a:pt x="5192" y="2263"/>
                    <a:pt x="4788" y="1858"/>
                    <a:pt x="4788" y="1358"/>
                  </a:cubicBezTo>
                  <a:lnTo>
                    <a:pt x="478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84"/>
            <p:cNvSpPr/>
            <p:nvPr/>
          </p:nvSpPr>
          <p:spPr>
            <a:xfrm>
              <a:off x="1203026" y="3065780"/>
              <a:ext cx="151976" cy="123299"/>
            </a:xfrm>
            <a:custGeom>
              <a:rect b="b" l="l" r="r" t="t"/>
              <a:pathLst>
                <a:path extrusionOk="0" h="3788" w="4669">
                  <a:moveTo>
                    <a:pt x="1406" y="1168"/>
                  </a:moveTo>
                  <a:lnTo>
                    <a:pt x="1406" y="1763"/>
                  </a:lnTo>
                  <a:lnTo>
                    <a:pt x="763" y="1763"/>
                  </a:lnTo>
                  <a:lnTo>
                    <a:pt x="763" y="1168"/>
                  </a:lnTo>
                  <a:close/>
                  <a:moveTo>
                    <a:pt x="2644" y="1168"/>
                  </a:moveTo>
                  <a:lnTo>
                    <a:pt x="2644" y="1763"/>
                  </a:lnTo>
                  <a:lnTo>
                    <a:pt x="2025" y="1763"/>
                  </a:lnTo>
                  <a:lnTo>
                    <a:pt x="2025" y="1168"/>
                  </a:lnTo>
                  <a:close/>
                  <a:moveTo>
                    <a:pt x="3906" y="1168"/>
                  </a:moveTo>
                  <a:lnTo>
                    <a:pt x="3906" y="1763"/>
                  </a:lnTo>
                  <a:lnTo>
                    <a:pt x="3287" y="1763"/>
                  </a:lnTo>
                  <a:lnTo>
                    <a:pt x="3287" y="1168"/>
                  </a:lnTo>
                  <a:close/>
                  <a:moveTo>
                    <a:pt x="287" y="1"/>
                  </a:moveTo>
                  <a:cubicBezTo>
                    <a:pt x="120" y="1"/>
                    <a:pt x="1" y="120"/>
                    <a:pt x="1" y="287"/>
                  </a:cubicBezTo>
                  <a:lnTo>
                    <a:pt x="1" y="2835"/>
                  </a:lnTo>
                  <a:cubicBezTo>
                    <a:pt x="1" y="2978"/>
                    <a:pt x="120" y="3097"/>
                    <a:pt x="287" y="3097"/>
                  </a:cubicBezTo>
                  <a:lnTo>
                    <a:pt x="1001" y="3097"/>
                  </a:lnTo>
                  <a:lnTo>
                    <a:pt x="1001" y="3787"/>
                  </a:lnTo>
                  <a:lnTo>
                    <a:pt x="2025" y="3097"/>
                  </a:lnTo>
                  <a:lnTo>
                    <a:pt x="4383" y="3097"/>
                  </a:lnTo>
                  <a:cubicBezTo>
                    <a:pt x="4549" y="3097"/>
                    <a:pt x="4668" y="2978"/>
                    <a:pt x="4668" y="2835"/>
                  </a:cubicBezTo>
                  <a:lnTo>
                    <a:pt x="4668" y="287"/>
                  </a:lnTo>
                  <a:cubicBezTo>
                    <a:pt x="4668" y="120"/>
                    <a:pt x="4549" y="1"/>
                    <a:pt x="43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84"/>
            <p:cNvSpPr/>
            <p:nvPr/>
          </p:nvSpPr>
          <p:spPr>
            <a:xfrm>
              <a:off x="1006125" y="3310757"/>
              <a:ext cx="348871" cy="46514"/>
            </a:xfrm>
            <a:custGeom>
              <a:rect b="b" l="l" r="r" t="t"/>
              <a:pathLst>
                <a:path extrusionOk="0" h="1429" w="10718">
                  <a:moveTo>
                    <a:pt x="1" y="0"/>
                  </a:moveTo>
                  <a:lnTo>
                    <a:pt x="1" y="405"/>
                  </a:lnTo>
                  <a:cubicBezTo>
                    <a:pt x="1" y="977"/>
                    <a:pt x="453" y="1429"/>
                    <a:pt x="1025" y="1429"/>
                  </a:cubicBezTo>
                  <a:lnTo>
                    <a:pt x="9693" y="1429"/>
                  </a:lnTo>
                  <a:cubicBezTo>
                    <a:pt x="10241" y="1429"/>
                    <a:pt x="10717" y="977"/>
                    <a:pt x="10717" y="405"/>
                  </a:cubicBezTo>
                  <a:lnTo>
                    <a:pt x="1071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84"/>
            <p:cNvSpPr/>
            <p:nvPr/>
          </p:nvSpPr>
          <p:spPr>
            <a:xfrm>
              <a:off x="1075133" y="3237094"/>
              <a:ext cx="88015" cy="53512"/>
            </a:xfrm>
            <a:custGeom>
              <a:rect b="b" l="l" r="r" t="t"/>
              <a:pathLst>
                <a:path extrusionOk="0" h="1644" w="2704">
                  <a:moveTo>
                    <a:pt x="1362" y="1"/>
                  </a:moveTo>
                  <a:cubicBezTo>
                    <a:pt x="682" y="1"/>
                    <a:pt x="0" y="471"/>
                    <a:pt x="48" y="1406"/>
                  </a:cubicBezTo>
                  <a:lnTo>
                    <a:pt x="48" y="1644"/>
                  </a:lnTo>
                  <a:lnTo>
                    <a:pt x="2668" y="1644"/>
                  </a:lnTo>
                  <a:lnTo>
                    <a:pt x="2668" y="1382"/>
                  </a:lnTo>
                  <a:cubicBezTo>
                    <a:pt x="2703" y="459"/>
                    <a:pt x="2033" y="1"/>
                    <a:pt x="13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84"/>
            <p:cNvSpPr/>
            <p:nvPr/>
          </p:nvSpPr>
          <p:spPr>
            <a:xfrm>
              <a:off x="1094501" y="3181335"/>
              <a:ext cx="43454" cy="37205"/>
            </a:xfrm>
            <a:custGeom>
              <a:rect b="b" l="l" r="r" t="t"/>
              <a:pathLst>
                <a:path extrusionOk="0" h="1143" w="1335">
                  <a:moveTo>
                    <a:pt x="752" y="1"/>
                  </a:moveTo>
                  <a:cubicBezTo>
                    <a:pt x="613" y="1"/>
                    <a:pt x="472" y="52"/>
                    <a:pt x="358" y="166"/>
                  </a:cubicBezTo>
                  <a:cubicBezTo>
                    <a:pt x="1" y="523"/>
                    <a:pt x="263" y="1142"/>
                    <a:pt x="763" y="1142"/>
                  </a:cubicBezTo>
                  <a:cubicBezTo>
                    <a:pt x="1072" y="1142"/>
                    <a:pt x="1334" y="880"/>
                    <a:pt x="1334" y="571"/>
                  </a:cubicBezTo>
                  <a:cubicBezTo>
                    <a:pt x="1334" y="231"/>
                    <a:pt x="1048" y="1"/>
                    <a:pt x="7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4" name="Google Shape;9004;p84"/>
          <p:cNvGrpSpPr/>
          <p:nvPr/>
        </p:nvGrpSpPr>
        <p:grpSpPr>
          <a:xfrm>
            <a:off x="7797037" y="2479860"/>
            <a:ext cx="349752" cy="349750"/>
            <a:chOff x="7788994" y="2479767"/>
            <a:chExt cx="348880" cy="348843"/>
          </a:xfrm>
        </p:grpSpPr>
        <p:sp>
          <p:nvSpPr>
            <p:cNvPr id="9005" name="Google Shape;9005;p84"/>
            <p:cNvSpPr/>
            <p:nvPr/>
          </p:nvSpPr>
          <p:spPr>
            <a:xfrm>
              <a:off x="8109166" y="2698346"/>
              <a:ext cx="28709" cy="29490"/>
            </a:xfrm>
            <a:custGeom>
              <a:rect b="b" l="l" r="r" t="t"/>
              <a:pathLst>
                <a:path extrusionOk="0" h="906" w="882">
                  <a:moveTo>
                    <a:pt x="0" y="1"/>
                  </a:moveTo>
                  <a:lnTo>
                    <a:pt x="0" y="906"/>
                  </a:lnTo>
                  <a:lnTo>
                    <a:pt x="881" y="906"/>
                  </a:lnTo>
                  <a:lnTo>
                    <a:pt x="88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84"/>
            <p:cNvSpPr/>
            <p:nvPr/>
          </p:nvSpPr>
          <p:spPr>
            <a:xfrm>
              <a:off x="8024663" y="2698346"/>
              <a:ext cx="63603" cy="29490"/>
            </a:xfrm>
            <a:custGeom>
              <a:rect b="b" l="l" r="r" t="t"/>
              <a:pathLst>
                <a:path extrusionOk="0" h="906" w="1954">
                  <a:moveTo>
                    <a:pt x="0" y="1"/>
                  </a:moveTo>
                  <a:lnTo>
                    <a:pt x="1072" y="906"/>
                  </a:lnTo>
                  <a:lnTo>
                    <a:pt x="1953" y="906"/>
                  </a:lnTo>
                  <a:lnTo>
                    <a:pt x="19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84"/>
            <p:cNvSpPr/>
            <p:nvPr/>
          </p:nvSpPr>
          <p:spPr>
            <a:xfrm>
              <a:off x="8109166" y="2479767"/>
              <a:ext cx="28709" cy="29490"/>
            </a:xfrm>
            <a:custGeom>
              <a:rect b="b" l="l" r="r" t="t"/>
              <a:pathLst>
                <a:path extrusionOk="0" h="906" w="882">
                  <a:moveTo>
                    <a:pt x="0" y="0"/>
                  </a:moveTo>
                  <a:lnTo>
                    <a:pt x="0" y="905"/>
                  </a:lnTo>
                  <a:lnTo>
                    <a:pt x="881" y="905"/>
                  </a:lnTo>
                  <a:lnTo>
                    <a:pt x="88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84"/>
            <p:cNvSpPr/>
            <p:nvPr/>
          </p:nvSpPr>
          <p:spPr>
            <a:xfrm>
              <a:off x="8109166" y="2530156"/>
              <a:ext cx="28709" cy="148070"/>
            </a:xfrm>
            <a:custGeom>
              <a:rect b="b" l="l" r="r" t="t"/>
              <a:pathLst>
                <a:path extrusionOk="0" h="4549" w="882">
                  <a:moveTo>
                    <a:pt x="0" y="0"/>
                  </a:moveTo>
                  <a:lnTo>
                    <a:pt x="0" y="4549"/>
                  </a:lnTo>
                  <a:lnTo>
                    <a:pt x="881" y="4549"/>
                  </a:lnTo>
                  <a:lnTo>
                    <a:pt x="88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84"/>
            <p:cNvSpPr/>
            <p:nvPr/>
          </p:nvSpPr>
          <p:spPr>
            <a:xfrm>
              <a:off x="7968057" y="2678978"/>
              <a:ext cx="87625" cy="149632"/>
            </a:xfrm>
            <a:custGeom>
              <a:rect b="b" l="l" r="r" t="t"/>
              <a:pathLst>
                <a:path extrusionOk="0" h="4597" w="2692">
                  <a:moveTo>
                    <a:pt x="1" y="0"/>
                  </a:moveTo>
                  <a:lnTo>
                    <a:pt x="48" y="3477"/>
                  </a:lnTo>
                  <a:lnTo>
                    <a:pt x="1001" y="3025"/>
                  </a:lnTo>
                  <a:lnTo>
                    <a:pt x="1739" y="4597"/>
                  </a:lnTo>
                  <a:lnTo>
                    <a:pt x="2478" y="4239"/>
                  </a:lnTo>
                  <a:lnTo>
                    <a:pt x="1739" y="2668"/>
                  </a:lnTo>
                  <a:lnTo>
                    <a:pt x="2692" y="2215"/>
                  </a:ln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84"/>
            <p:cNvSpPr/>
            <p:nvPr/>
          </p:nvSpPr>
          <p:spPr>
            <a:xfrm>
              <a:off x="7788994" y="2698346"/>
              <a:ext cx="29490" cy="29490"/>
            </a:xfrm>
            <a:custGeom>
              <a:rect b="b" l="l" r="r" t="t"/>
              <a:pathLst>
                <a:path extrusionOk="0" h="906" w="906">
                  <a:moveTo>
                    <a:pt x="1" y="1"/>
                  </a:moveTo>
                  <a:lnTo>
                    <a:pt x="1" y="906"/>
                  </a:lnTo>
                  <a:lnTo>
                    <a:pt x="906" y="906"/>
                  </a:lnTo>
                  <a:lnTo>
                    <a:pt x="90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84"/>
            <p:cNvSpPr/>
            <p:nvPr/>
          </p:nvSpPr>
          <p:spPr>
            <a:xfrm>
              <a:off x="7839383" y="2530156"/>
              <a:ext cx="248877" cy="148070"/>
            </a:xfrm>
            <a:custGeom>
              <a:rect b="b" l="l" r="r" t="t"/>
              <a:pathLst>
                <a:path extrusionOk="0" h="4549" w="7646">
                  <a:moveTo>
                    <a:pt x="5692" y="881"/>
                  </a:moveTo>
                  <a:lnTo>
                    <a:pt x="5692" y="1500"/>
                  </a:lnTo>
                  <a:lnTo>
                    <a:pt x="2049" y="1500"/>
                  </a:lnTo>
                  <a:lnTo>
                    <a:pt x="2049" y="881"/>
                  </a:lnTo>
                  <a:close/>
                  <a:moveTo>
                    <a:pt x="6359" y="2167"/>
                  </a:moveTo>
                  <a:lnTo>
                    <a:pt x="6359" y="2786"/>
                  </a:lnTo>
                  <a:lnTo>
                    <a:pt x="1382" y="2786"/>
                  </a:lnTo>
                  <a:lnTo>
                    <a:pt x="1382" y="2167"/>
                  </a:lnTo>
                  <a:close/>
                  <a:moveTo>
                    <a:pt x="1" y="0"/>
                  </a:moveTo>
                  <a:lnTo>
                    <a:pt x="1" y="4549"/>
                  </a:lnTo>
                  <a:lnTo>
                    <a:pt x="3335" y="4549"/>
                  </a:lnTo>
                  <a:lnTo>
                    <a:pt x="3335" y="3239"/>
                  </a:lnTo>
                  <a:lnTo>
                    <a:pt x="4930" y="4549"/>
                  </a:lnTo>
                  <a:lnTo>
                    <a:pt x="7645" y="4549"/>
                  </a:lnTo>
                  <a:lnTo>
                    <a:pt x="764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84"/>
            <p:cNvSpPr/>
            <p:nvPr/>
          </p:nvSpPr>
          <p:spPr>
            <a:xfrm>
              <a:off x="7838602" y="2698346"/>
              <a:ext cx="109335" cy="29490"/>
            </a:xfrm>
            <a:custGeom>
              <a:rect b="b" l="l" r="r" t="t"/>
              <a:pathLst>
                <a:path extrusionOk="0" h="906" w="3359">
                  <a:moveTo>
                    <a:pt x="1" y="1"/>
                  </a:moveTo>
                  <a:lnTo>
                    <a:pt x="1" y="906"/>
                  </a:lnTo>
                  <a:lnTo>
                    <a:pt x="3359" y="906"/>
                  </a:lnTo>
                  <a:lnTo>
                    <a:pt x="335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84"/>
            <p:cNvSpPr/>
            <p:nvPr/>
          </p:nvSpPr>
          <p:spPr>
            <a:xfrm>
              <a:off x="7788994" y="2530156"/>
              <a:ext cx="29490" cy="148070"/>
            </a:xfrm>
            <a:custGeom>
              <a:rect b="b" l="l" r="r" t="t"/>
              <a:pathLst>
                <a:path extrusionOk="0" h="4549" w="906">
                  <a:moveTo>
                    <a:pt x="1" y="0"/>
                  </a:moveTo>
                  <a:lnTo>
                    <a:pt x="1" y="4549"/>
                  </a:lnTo>
                  <a:lnTo>
                    <a:pt x="906" y="4549"/>
                  </a:lnTo>
                  <a:lnTo>
                    <a:pt x="90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84"/>
            <p:cNvSpPr/>
            <p:nvPr/>
          </p:nvSpPr>
          <p:spPr>
            <a:xfrm>
              <a:off x="7788994" y="2479767"/>
              <a:ext cx="29490" cy="29490"/>
            </a:xfrm>
            <a:custGeom>
              <a:rect b="b" l="l" r="r" t="t"/>
              <a:pathLst>
                <a:path extrusionOk="0" h="906" w="906">
                  <a:moveTo>
                    <a:pt x="1" y="0"/>
                  </a:moveTo>
                  <a:lnTo>
                    <a:pt x="1" y="905"/>
                  </a:lnTo>
                  <a:lnTo>
                    <a:pt x="906" y="905"/>
                  </a:lnTo>
                  <a:lnTo>
                    <a:pt x="90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84"/>
            <p:cNvSpPr/>
            <p:nvPr/>
          </p:nvSpPr>
          <p:spPr>
            <a:xfrm>
              <a:off x="7839383" y="2479767"/>
              <a:ext cx="248877" cy="29490"/>
            </a:xfrm>
            <a:custGeom>
              <a:rect b="b" l="l" r="r" t="t"/>
              <a:pathLst>
                <a:path extrusionOk="0" h="906" w="7646">
                  <a:moveTo>
                    <a:pt x="1" y="0"/>
                  </a:moveTo>
                  <a:lnTo>
                    <a:pt x="1" y="905"/>
                  </a:lnTo>
                  <a:lnTo>
                    <a:pt x="7645" y="905"/>
                  </a:lnTo>
                  <a:lnTo>
                    <a:pt x="764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6" name="Google Shape;9016;p84"/>
          <p:cNvGrpSpPr/>
          <p:nvPr/>
        </p:nvGrpSpPr>
        <p:grpSpPr>
          <a:xfrm>
            <a:off x="7061113" y="2479860"/>
            <a:ext cx="310096" cy="349426"/>
            <a:chOff x="7054905" y="2479767"/>
            <a:chExt cx="309323" cy="348520"/>
          </a:xfrm>
        </p:grpSpPr>
        <p:sp>
          <p:nvSpPr>
            <p:cNvPr id="9017" name="Google Shape;9017;p84"/>
            <p:cNvSpPr/>
            <p:nvPr/>
          </p:nvSpPr>
          <p:spPr>
            <a:xfrm>
              <a:off x="7155683" y="2595258"/>
              <a:ext cx="105429" cy="105462"/>
            </a:xfrm>
            <a:custGeom>
              <a:rect b="b" l="l" r="r" t="t"/>
              <a:pathLst>
                <a:path extrusionOk="0" h="3240" w="3239">
                  <a:moveTo>
                    <a:pt x="1620" y="0"/>
                  </a:moveTo>
                  <a:cubicBezTo>
                    <a:pt x="715" y="0"/>
                    <a:pt x="0" y="715"/>
                    <a:pt x="0" y="1620"/>
                  </a:cubicBezTo>
                  <a:cubicBezTo>
                    <a:pt x="0" y="2525"/>
                    <a:pt x="715" y="3239"/>
                    <a:pt x="1620" y="3239"/>
                  </a:cubicBezTo>
                  <a:cubicBezTo>
                    <a:pt x="2525" y="3239"/>
                    <a:pt x="3239" y="2525"/>
                    <a:pt x="3239" y="1620"/>
                  </a:cubicBezTo>
                  <a:cubicBezTo>
                    <a:pt x="3239" y="715"/>
                    <a:pt x="2525"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84"/>
            <p:cNvSpPr/>
            <p:nvPr/>
          </p:nvSpPr>
          <p:spPr>
            <a:xfrm>
              <a:off x="7199855" y="2492918"/>
              <a:ext cx="144978" cy="37270"/>
            </a:xfrm>
            <a:custGeom>
              <a:rect b="b" l="l" r="r" t="t"/>
              <a:pathLst>
                <a:path extrusionOk="0" h="1145" w="4454">
                  <a:moveTo>
                    <a:pt x="1" y="1"/>
                  </a:moveTo>
                  <a:lnTo>
                    <a:pt x="644" y="1144"/>
                  </a:lnTo>
                  <a:lnTo>
                    <a:pt x="4454" y="1144"/>
                  </a:lnTo>
                  <a:lnTo>
                    <a:pt x="445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84"/>
            <p:cNvSpPr/>
            <p:nvPr/>
          </p:nvSpPr>
          <p:spPr>
            <a:xfrm>
              <a:off x="7054905" y="2479767"/>
              <a:ext cx="309323" cy="288393"/>
            </a:xfrm>
            <a:custGeom>
              <a:rect b="b" l="l" r="r" t="t"/>
              <a:pathLst>
                <a:path extrusionOk="0" h="8860" w="9503">
                  <a:moveTo>
                    <a:pt x="0" y="0"/>
                  </a:moveTo>
                  <a:lnTo>
                    <a:pt x="0" y="8859"/>
                  </a:lnTo>
                  <a:lnTo>
                    <a:pt x="3644" y="8859"/>
                  </a:lnTo>
                  <a:lnTo>
                    <a:pt x="3644" y="8049"/>
                  </a:lnTo>
                  <a:lnTo>
                    <a:pt x="4406" y="8049"/>
                  </a:lnTo>
                  <a:lnTo>
                    <a:pt x="4406" y="7406"/>
                  </a:lnTo>
                  <a:cubicBezTo>
                    <a:pt x="3215" y="7240"/>
                    <a:pt x="2358" y="6192"/>
                    <a:pt x="2453" y="5001"/>
                  </a:cubicBezTo>
                  <a:cubicBezTo>
                    <a:pt x="2525" y="3810"/>
                    <a:pt x="3525" y="2905"/>
                    <a:pt x="4716" y="2905"/>
                  </a:cubicBezTo>
                  <a:cubicBezTo>
                    <a:pt x="5906" y="2905"/>
                    <a:pt x="6883" y="3810"/>
                    <a:pt x="6954" y="5001"/>
                  </a:cubicBezTo>
                  <a:cubicBezTo>
                    <a:pt x="7049" y="6192"/>
                    <a:pt x="6192" y="7240"/>
                    <a:pt x="5025" y="7406"/>
                  </a:cubicBezTo>
                  <a:lnTo>
                    <a:pt x="5025" y="8049"/>
                  </a:lnTo>
                  <a:lnTo>
                    <a:pt x="5763" y="8049"/>
                  </a:lnTo>
                  <a:lnTo>
                    <a:pt x="5763" y="8859"/>
                  </a:lnTo>
                  <a:lnTo>
                    <a:pt x="9502" y="8859"/>
                  </a:lnTo>
                  <a:lnTo>
                    <a:pt x="9502" y="2167"/>
                  </a:lnTo>
                  <a:lnTo>
                    <a:pt x="4763" y="2167"/>
                  </a:lnTo>
                  <a:lnTo>
                    <a:pt x="352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84"/>
            <p:cNvSpPr/>
            <p:nvPr/>
          </p:nvSpPr>
          <p:spPr>
            <a:xfrm>
              <a:off x="7194419" y="2761918"/>
              <a:ext cx="28742" cy="66369"/>
            </a:xfrm>
            <a:custGeom>
              <a:rect b="b" l="l" r="r" t="t"/>
              <a:pathLst>
                <a:path extrusionOk="0" h="2039" w="883">
                  <a:moveTo>
                    <a:pt x="1" y="1"/>
                  </a:moveTo>
                  <a:lnTo>
                    <a:pt x="1" y="1596"/>
                  </a:lnTo>
                  <a:cubicBezTo>
                    <a:pt x="1" y="1844"/>
                    <a:pt x="199" y="2039"/>
                    <a:pt x="422" y="2039"/>
                  </a:cubicBezTo>
                  <a:cubicBezTo>
                    <a:pt x="456" y="2039"/>
                    <a:pt x="490" y="2034"/>
                    <a:pt x="525" y="2025"/>
                  </a:cubicBezTo>
                  <a:cubicBezTo>
                    <a:pt x="739" y="1977"/>
                    <a:pt x="882" y="1810"/>
                    <a:pt x="882" y="1596"/>
                  </a:cubicBezTo>
                  <a:lnTo>
                    <a:pt x="88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1" name="Google Shape;9021;p84"/>
          <p:cNvGrpSpPr/>
          <p:nvPr/>
        </p:nvGrpSpPr>
        <p:grpSpPr>
          <a:xfrm>
            <a:off x="6323622" y="2479860"/>
            <a:ext cx="274332" cy="349751"/>
            <a:chOff x="6319254" y="2479767"/>
            <a:chExt cx="273648" cy="348844"/>
          </a:xfrm>
        </p:grpSpPr>
        <p:sp>
          <p:nvSpPr>
            <p:cNvPr id="9022" name="Google Shape;9022;p84"/>
            <p:cNvSpPr/>
            <p:nvPr/>
          </p:nvSpPr>
          <p:spPr>
            <a:xfrm>
              <a:off x="6319254" y="2479767"/>
              <a:ext cx="273648" cy="260465"/>
            </a:xfrm>
            <a:custGeom>
              <a:rect b="b" l="l" r="r" t="t"/>
              <a:pathLst>
                <a:path extrusionOk="0" h="8002" w="8407">
                  <a:moveTo>
                    <a:pt x="4227" y="1237"/>
                  </a:moveTo>
                  <a:cubicBezTo>
                    <a:pt x="4906" y="1237"/>
                    <a:pt x="5600" y="1488"/>
                    <a:pt x="6168" y="2048"/>
                  </a:cubicBezTo>
                  <a:cubicBezTo>
                    <a:pt x="7907" y="3787"/>
                    <a:pt x="6668" y="6763"/>
                    <a:pt x="4192" y="6763"/>
                  </a:cubicBezTo>
                  <a:cubicBezTo>
                    <a:pt x="2668" y="6763"/>
                    <a:pt x="1453" y="5525"/>
                    <a:pt x="1453" y="4025"/>
                  </a:cubicBezTo>
                  <a:cubicBezTo>
                    <a:pt x="1437" y="2346"/>
                    <a:pt x="2799" y="1237"/>
                    <a:pt x="4227" y="1237"/>
                  </a:cubicBezTo>
                  <a:close/>
                  <a:moveTo>
                    <a:pt x="2906" y="0"/>
                  </a:moveTo>
                  <a:lnTo>
                    <a:pt x="2120" y="1119"/>
                  </a:lnTo>
                  <a:lnTo>
                    <a:pt x="810" y="1524"/>
                  </a:lnTo>
                  <a:lnTo>
                    <a:pt x="810" y="2905"/>
                  </a:lnTo>
                  <a:lnTo>
                    <a:pt x="0" y="4001"/>
                  </a:lnTo>
                  <a:lnTo>
                    <a:pt x="810" y="5096"/>
                  </a:lnTo>
                  <a:lnTo>
                    <a:pt x="786" y="6478"/>
                  </a:lnTo>
                  <a:lnTo>
                    <a:pt x="2096" y="6882"/>
                  </a:lnTo>
                  <a:lnTo>
                    <a:pt x="2906" y="8002"/>
                  </a:lnTo>
                  <a:lnTo>
                    <a:pt x="4192" y="7549"/>
                  </a:lnTo>
                  <a:lnTo>
                    <a:pt x="5502" y="8002"/>
                  </a:lnTo>
                  <a:lnTo>
                    <a:pt x="6287" y="6882"/>
                  </a:lnTo>
                  <a:lnTo>
                    <a:pt x="7597" y="6478"/>
                  </a:lnTo>
                  <a:lnTo>
                    <a:pt x="7597" y="5096"/>
                  </a:lnTo>
                  <a:lnTo>
                    <a:pt x="8407" y="4001"/>
                  </a:lnTo>
                  <a:lnTo>
                    <a:pt x="7597" y="2905"/>
                  </a:lnTo>
                  <a:lnTo>
                    <a:pt x="7621" y="1524"/>
                  </a:lnTo>
                  <a:lnTo>
                    <a:pt x="6311" y="1119"/>
                  </a:lnTo>
                  <a:lnTo>
                    <a:pt x="5502" y="0"/>
                  </a:lnTo>
                  <a:lnTo>
                    <a:pt x="4216" y="453"/>
                  </a:lnTo>
                  <a:lnTo>
                    <a:pt x="290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84"/>
            <p:cNvSpPr/>
            <p:nvPr/>
          </p:nvSpPr>
          <p:spPr>
            <a:xfrm>
              <a:off x="6378171" y="2725493"/>
              <a:ext cx="65133" cy="103118"/>
            </a:xfrm>
            <a:custGeom>
              <a:rect b="b" l="l" r="r" t="t"/>
              <a:pathLst>
                <a:path extrusionOk="0" h="3168" w="2001">
                  <a:moveTo>
                    <a:pt x="0" y="0"/>
                  </a:moveTo>
                  <a:lnTo>
                    <a:pt x="0" y="3168"/>
                  </a:lnTo>
                  <a:lnTo>
                    <a:pt x="1001" y="2763"/>
                  </a:lnTo>
                  <a:lnTo>
                    <a:pt x="2001" y="3168"/>
                  </a:lnTo>
                  <a:lnTo>
                    <a:pt x="2001" y="810"/>
                  </a:lnTo>
                  <a:lnTo>
                    <a:pt x="858" y="1191"/>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84"/>
            <p:cNvSpPr/>
            <p:nvPr/>
          </p:nvSpPr>
          <p:spPr>
            <a:xfrm>
              <a:off x="6363426" y="2540214"/>
              <a:ext cx="162066" cy="139444"/>
            </a:xfrm>
            <a:custGeom>
              <a:rect b="b" l="l" r="r" t="t"/>
              <a:pathLst>
                <a:path extrusionOk="0" h="4284" w="4979">
                  <a:moveTo>
                    <a:pt x="3144" y="715"/>
                  </a:moveTo>
                  <a:lnTo>
                    <a:pt x="3144" y="2858"/>
                  </a:lnTo>
                  <a:lnTo>
                    <a:pt x="3621" y="2858"/>
                  </a:lnTo>
                  <a:lnTo>
                    <a:pt x="3621" y="3478"/>
                  </a:lnTo>
                  <a:lnTo>
                    <a:pt x="2073" y="3478"/>
                  </a:lnTo>
                  <a:lnTo>
                    <a:pt x="2073" y="2858"/>
                  </a:lnTo>
                  <a:lnTo>
                    <a:pt x="2525" y="2858"/>
                  </a:lnTo>
                  <a:lnTo>
                    <a:pt x="2525" y="1525"/>
                  </a:lnTo>
                  <a:lnTo>
                    <a:pt x="2144" y="1715"/>
                  </a:lnTo>
                  <a:lnTo>
                    <a:pt x="1858" y="1168"/>
                  </a:lnTo>
                  <a:lnTo>
                    <a:pt x="2692" y="715"/>
                  </a:lnTo>
                  <a:close/>
                  <a:moveTo>
                    <a:pt x="2835" y="1"/>
                  </a:moveTo>
                  <a:cubicBezTo>
                    <a:pt x="953" y="1"/>
                    <a:pt x="1" y="2311"/>
                    <a:pt x="1334" y="3644"/>
                  </a:cubicBezTo>
                  <a:cubicBezTo>
                    <a:pt x="1769" y="4086"/>
                    <a:pt x="2306" y="4283"/>
                    <a:pt x="2834" y="4283"/>
                  </a:cubicBezTo>
                  <a:cubicBezTo>
                    <a:pt x="3927" y="4283"/>
                    <a:pt x="4978" y="3437"/>
                    <a:pt x="4978" y="2168"/>
                  </a:cubicBezTo>
                  <a:cubicBezTo>
                    <a:pt x="4978" y="977"/>
                    <a:pt x="4025" y="1"/>
                    <a:pt x="2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84"/>
            <p:cNvSpPr/>
            <p:nvPr/>
          </p:nvSpPr>
          <p:spPr>
            <a:xfrm>
              <a:off x="6468858" y="2725493"/>
              <a:ext cx="65133" cy="103118"/>
            </a:xfrm>
            <a:custGeom>
              <a:rect b="b" l="l" r="r" t="t"/>
              <a:pathLst>
                <a:path extrusionOk="0" h="3168" w="2001">
                  <a:moveTo>
                    <a:pt x="2001" y="0"/>
                  </a:moveTo>
                  <a:lnTo>
                    <a:pt x="1144" y="1191"/>
                  </a:lnTo>
                  <a:lnTo>
                    <a:pt x="1" y="810"/>
                  </a:lnTo>
                  <a:lnTo>
                    <a:pt x="1" y="3168"/>
                  </a:lnTo>
                  <a:lnTo>
                    <a:pt x="1001" y="2763"/>
                  </a:lnTo>
                  <a:lnTo>
                    <a:pt x="2001" y="3168"/>
                  </a:lnTo>
                  <a:lnTo>
                    <a:pt x="200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6" name="Google Shape;9026;p84"/>
          <p:cNvGrpSpPr/>
          <p:nvPr/>
        </p:nvGrpSpPr>
        <p:grpSpPr>
          <a:xfrm>
            <a:off x="5530167" y="2479860"/>
            <a:ext cx="349748" cy="349753"/>
            <a:chOff x="5527778" y="2479767"/>
            <a:chExt cx="348876" cy="348846"/>
          </a:xfrm>
        </p:grpSpPr>
        <p:sp>
          <p:nvSpPr>
            <p:cNvPr id="9027" name="Google Shape;9027;p84"/>
            <p:cNvSpPr/>
            <p:nvPr/>
          </p:nvSpPr>
          <p:spPr>
            <a:xfrm>
              <a:off x="5599097" y="2546431"/>
              <a:ext cx="50420" cy="171343"/>
            </a:xfrm>
            <a:custGeom>
              <a:rect b="b" l="l" r="r" t="t"/>
              <a:pathLst>
                <a:path extrusionOk="0" h="5264" w="1549">
                  <a:moveTo>
                    <a:pt x="1" y="0"/>
                  </a:moveTo>
                  <a:lnTo>
                    <a:pt x="1" y="5263"/>
                  </a:lnTo>
                  <a:lnTo>
                    <a:pt x="1549" y="5263"/>
                  </a:lnTo>
                  <a:lnTo>
                    <a:pt x="15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84"/>
            <p:cNvSpPr/>
            <p:nvPr/>
          </p:nvSpPr>
          <p:spPr>
            <a:xfrm>
              <a:off x="5527778" y="2479767"/>
              <a:ext cx="121737" cy="46514"/>
            </a:xfrm>
            <a:custGeom>
              <a:rect b="b" l="l" r="r" t="t"/>
              <a:pathLst>
                <a:path extrusionOk="0" h="1429" w="3740">
                  <a:moveTo>
                    <a:pt x="1" y="0"/>
                  </a:moveTo>
                  <a:lnTo>
                    <a:pt x="1" y="1429"/>
                  </a:lnTo>
                  <a:lnTo>
                    <a:pt x="3740" y="1429"/>
                  </a:lnTo>
                  <a:lnTo>
                    <a:pt x="374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84"/>
            <p:cNvSpPr/>
            <p:nvPr/>
          </p:nvSpPr>
          <p:spPr>
            <a:xfrm>
              <a:off x="5565764" y="2792939"/>
              <a:ext cx="45765" cy="35675"/>
            </a:xfrm>
            <a:custGeom>
              <a:rect b="b" l="l" r="r" t="t"/>
              <a:pathLst>
                <a:path extrusionOk="0" h="1096" w="1406">
                  <a:moveTo>
                    <a:pt x="1" y="0"/>
                  </a:moveTo>
                  <a:lnTo>
                    <a:pt x="691" y="1096"/>
                  </a:lnTo>
                  <a:lnTo>
                    <a:pt x="140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84"/>
            <p:cNvSpPr/>
            <p:nvPr/>
          </p:nvSpPr>
          <p:spPr>
            <a:xfrm>
              <a:off x="5527778" y="2546431"/>
              <a:ext cx="50420" cy="171343"/>
            </a:xfrm>
            <a:custGeom>
              <a:rect b="b" l="l" r="r" t="t"/>
              <a:pathLst>
                <a:path extrusionOk="0" h="5264" w="1549">
                  <a:moveTo>
                    <a:pt x="1" y="0"/>
                  </a:moveTo>
                  <a:lnTo>
                    <a:pt x="1" y="5263"/>
                  </a:lnTo>
                  <a:lnTo>
                    <a:pt x="1549" y="5263"/>
                  </a:lnTo>
                  <a:lnTo>
                    <a:pt x="15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84"/>
            <p:cNvSpPr/>
            <p:nvPr/>
          </p:nvSpPr>
          <p:spPr>
            <a:xfrm>
              <a:off x="5529340" y="2737895"/>
              <a:ext cx="118645" cy="34894"/>
            </a:xfrm>
            <a:custGeom>
              <a:rect b="b" l="l" r="r" t="t"/>
              <a:pathLst>
                <a:path extrusionOk="0" h="1072" w="3645">
                  <a:moveTo>
                    <a:pt x="0" y="0"/>
                  </a:moveTo>
                  <a:lnTo>
                    <a:pt x="715" y="1072"/>
                  </a:lnTo>
                  <a:lnTo>
                    <a:pt x="2930" y="1072"/>
                  </a:lnTo>
                  <a:lnTo>
                    <a:pt x="364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84"/>
            <p:cNvSpPr/>
            <p:nvPr/>
          </p:nvSpPr>
          <p:spPr>
            <a:xfrm>
              <a:off x="5688254" y="2515411"/>
              <a:ext cx="188399" cy="178309"/>
            </a:xfrm>
            <a:custGeom>
              <a:rect b="b" l="l" r="r" t="t"/>
              <a:pathLst>
                <a:path extrusionOk="0" h="5478" w="5788">
                  <a:moveTo>
                    <a:pt x="1953" y="1739"/>
                  </a:moveTo>
                  <a:lnTo>
                    <a:pt x="1953" y="2382"/>
                  </a:lnTo>
                  <a:lnTo>
                    <a:pt x="1334" y="2382"/>
                  </a:lnTo>
                  <a:lnTo>
                    <a:pt x="1334" y="1739"/>
                  </a:lnTo>
                  <a:close/>
                  <a:moveTo>
                    <a:pt x="3192" y="1739"/>
                  </a:moveTo>
                  <a:lnTo>
                    <a:pt x="3192" y="2382"/>
                  </a:lnTo>
                  <a:lnTo>
                    <a:pt x="2572" y="2382"/>
                  </a:lnTo>
                  <a:lnTo>
                    <a:pt x="2572" y="1739"/>
                  </a:lnTo>
                  <a:close/>
                  <a:moveTo>
                    <a:pt x="4430" y="1739"/>
                  </a:moveTo>
                  <a:lnTo>
                    <a:pt x="4454" y="2382"/>
                  </a:lnTo>
                  <a:lnTo>
                    <a:pt x="3811" y="2382"/>
                  </a:lnTo>
                  <a:lnTo>
                    <a:pt x="3811" y="1739"/>
                  </a:lnTo>
                  <a:close/>
                  <a:moveTo>
                    <a:pt x="4906" y="1"/>
                  </a:moveTo>
                  <a:lnTo>
                    <a:pt x="4906" y="24"/>
                  </a:lnTo>
                  <a:lnTo>
                    <a:pt x="882" y="24"/>
                  </a:lnTo>
                  <a:cubicBezTo>
                    <a:pt x="381" y="24"/>
                    <a:pt x="0" y="405"/>
                    <a:pt x="0" y="906"/>
                  </a:cubicBezTo>
                  <a:lnTo>
                    <a:pt x="0" y="3382"/>
                  </a:lnTo>
                  <a:cubicBezTo>
                    <a:pt x="0" y="3859"/>
                    <a:pt x="381" y="4263"/>
                    <a:pt x="882" y="4263"/>
                  </a:cubicBezTo>
                  <a:lnTo>
                    <a:pt x="977" y="4263"/>
                  </a:lnTo>
                  <a:lnTo>
                    <a:pt x="977" y="5478"/>
                  </a:lnTo>
                  <a:lnTo>
                    <a:pt x="2787" y="4263"/>
                  </a:lnTo>
                  <a:lnTo>
                    <a:pt x="4906" y="4263"/>
                  </a:lnTo>
                  <a:cubicBezTo>
                    <a:pt x="5382" y="4263"/>
                    <a:pt x="5787" y="3859"/>
                    <a:pt x="5787" y="3382"/>
                  </a:cubicBezTo>
                  <a:lnTo>
                    <a:pt x="5787" y="906"/>
                  </a:lnTo>
                  <a:cubicBezTo>
                    <a:pt x="5787" y="405"/>
                    <a:pt x="5382" y="1"/>
                    <a:pt x="4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3" name="Google Shape;9033;p84"/>
          <p:cNvGrpSpPr/>
          <p:nvPr/>
        </p:nvGrpSpPr>
        <p:grpSpPr>
          <a:xfrm>
            <a:off x="4774827" y="2479860"/>
            <a:ext cx="349716" cy="349752"/>
            <a:chOff x="4774321" y="2479767"/>
            <a:chExt cx="348844" cy="348845"/>
          </a:xfrm>
        </p:grpSpPr>
        <p:sp>
          <p:nvSpPr>
            <p:cNvPr id="9034" name="Google Shape;9034;p84"/>
            <p:cNvSpPr/>
            <p:nvPr/>
          </p:nvSpPr>
          <p:spPr>
            <a:xfrm>
              <a:off x="4958787" y="2479767"/>
              <a:ext cx="164378" cy="227915"/>
            </a:xfrm>
            <a:custGeom>
              <a:rect b="b" l="l" r="r" t="t"/>
              <a:pathLst>
                <a:path extrusionOk="0" h="7002" w="5050">
                  <a:moveTo>
                    <a:pt x="3883" y="1405"/>
                  </a:moveTo>
                  <a:lnTo>
                    <a:pt x="3883" y="2024"/>
                  </a:lnTo>
                  <a:lnTo>
                    <a:pt x="1192" y="2024"/>
                  </a:lnTo>
                  <a:lnTo>
                    <a:pt x="1192" y="1405"/>
                  </a:lnTo>
                  <a:close/>
                  <a:moveTo>
                    <a:pt x="3883" y="2834"/>
                  </a:moveTo>
                  <a:lnTo>
                    <a:pt x="3883" y="3429"/>
                  </a:lnTo>
                  <a:lnTo>
                    <a:pt x="1192" y="3429"/>
                  </a:lnTo>
                  <a:lnTo>
                    <a:pt x="1192" y="2834"/>
                  </a:lnTo>
                  <a:close/>
                  <a:moveTo>
                    <a:pt x="3883" y="4239"/>
                  </a:moveTo>
                  <a:lnTo>
                    <a:pt x="3883" y="4858"/>
                  </a:lnTo>
                  <a:lnTo>
                    <a:pt x="1192" y="4858"/>
                  </a:lnTo>
                  <a:lnTo>
                    <a:pt x="1192" y="4239"/>
                  </a:lnTo>
                  <a:close/>
                  <a:moveTo>
                    <a:pt x="1597" y="0"/>
                  </a:moveTo>
                  <a:cubicBezTo>
                    <a:pt x="715" y="0"/>
                    <a:pt x="1" y="715"/>
                    <a:pt x="1" y="1596"/>
                  </a:cubicBezTo>
                  <a:lnTo>
                    <a:pt x="1" y="7002"/>
                  </a:lnTo>
                  <a:cubicBezTo>
                    <a:pt x="430" y="6549"/>
                    <a:pt x="1001" y="6311"/>
                    <a:pt x="1597" y="6311"/>
                  </a:cubicBezTo>
                  <a:lnTo>
                    <a:pt x="5050" y="6311"/>
                  </a:lnTo>
                  <a:lnTo>
                    <a:pt x="505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84"/>
            <p:cNvSpPr/>
            <p:nvPr/>
          </p:nvSpPr>
          <p:spPr>
            <a:xfrm>
              <a:off x="4774321" y="2479767"/>
              <a:ext cx="164345" cy="227134"/>
            </a:xfrm>
            <a:custGeom>
              <a:rect b="b" l="l" r="r" t="t"/>
              <a:pathLst>
                <a:path extrusionOk="0" h="6978" w="5049">
                  <a:moveTo>
                    <a:pt x="3882" y="1405"/>
                  </a:moveTo>
                  <a:lnTo>
                    <a:pt x="3882" y="2024"/>
                  </a:lnTo>
                  <a:lnTo>
                    <a:pt x="1191" y="2024"/>
                  </a:lnTo>
                  <a:lnTo>
                    <a:pt x="1191" y="1405"/>
                  </a:lnTo>
                  <a:close/>
                  <a:moveTo>
                    <a:pt x="3882" y="2834"/>
                  </a:moveTo>
                  <a:lnTo>
                    <a:pt x="3882" y="3429"/>
                  </a:lnTo>
                  <a:lnTo>
                    <a:pt x="1191" y="3429"/>
                  </a:lnTo>
                  <a:lnTo>
                    <a:pt x="1191" y="2834"/>
                  </a:lnTo>
                  <a:close/>
                  <a:moveTo>
                    <a:pt x="3882" y="4239"/>
                  </a:moveTo>
                  <a:lnTo>
                    <a:pt x="3882" y="4858"/>
                  </a:lnTo>
                  <a:lnTo>
                    <a:pt x="1191" y="4858"/>
                  </a:lnTo>
                  <a:lnTo>
                    <a:pt x="1191" y="4239"/>
                  </a:lnTo>
                  <a:close/>
                  <a:moveTo>
                    <a:pt x="0" y="0"/>
                  </a:moveTo>
                  <a:lnTo>
                    <a:pt x="0" y="6287"/>
                  </a:lnTo>
                  <a:lnTo>
                    <a:pt x="3453" y="6287"/>
                  </a:lnTo>
                  <a:cubicBezTo>
                    <a:pt x="4049" y="6311"/>
                    <a:pt x="4620" y="6549"/>
                    <a:pt x="5049" y="6978"/>
                  </a:cubicBezTo>
                  <a:lnTo>
                    <a:pt x="5049" y="1596"/>
                  </a:lnTo>
                  <a:cubicBezTo>
                    <a:pt x="5049" y="715"/>
                    <a:pt x="4334" y="0"/>
                    <a:pt x="3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84"/>
            <p:cNvSpPr/>
            <p:nvPr/>
          </p:nvSpPr>
          <p:spPr>
            <a:xfrm>
              <a:off x="4961131" y="2705345"/>
              <a:ext cx="162034" cy="41892"/>
            </a:xfrm>
            <a:custGeom>
              <a:rect b="b" l="l" r="r" t="t"/>
              <a:pathLst>
                <a:path extrusionOk="0" h="1287" w="4978">
                  <a:moveTo>
                    <a:pt x="1548" y="0"/>
                  </a:moveTo>
                  <a:cubicBezTo>
                    <a:pt x="786" y="0"/>
                    <a:pt x="143" y="524"/>
                    <a:pt x="0" y="1286"/>
                  </a:cubicBezTo>
                  <a:lnTo>
                    <a:pt x="4978" y="1286"/>
                  </a:lnTo>
                  <a:lnTo>
                    <a:pt x="497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84"/>
            <p:cNvSpPr/>
            <p:nvPr/>
          </p:nvSpPr>
          <p:spPr>
            <a:xfrm>
              <a:off x="4774321" y="2705345"/>
              <a:ext cx="162034" cy="41892"/>
            </a:xfrm>
            <a:custGeom>
              <a:rect b="b" l="l" r="r" t="t"/>
              <a:pathLst>
                <a:path extrusionOk="0" h="1287" w="4978">
                  <a:moveTo>
                    <a:pt x="0" y="0"/>
                  </a:moveTo>
                  <a:lnTo>
                    <a:pt x="0" y="1286"/>
                  </a:lnTo>
                  <a:lnTo>
                    <a:pt x="4977" y="1286"/>
                  </a:lnTo>
                  <a:cubicBezTo>
                    <a:pt x="4834" y="524"/>
                    <a:pt x="4191" y="0"/>
                    <a:pt x="3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84"/>
            <p:cNvSpPr/>
            <p:nvPr/>
          </p:nvSpPr>
          <p:spPr>
            <a:xfrm>
              <a:off x="4847951" y="2767354"/>
              <a:ext cx="201582" cy="61259"/>
            </a:xfrm>
            <a:custGeom>
              <a:rect b="b" l="l" r="r" t="t"/>
              <a:pathLst>
                <a:path extrusionOk="0" h="1882" w="6193">
                  <a:moveTo>
                    <a:pt x="1739" y="0"/>
                  </a:moveTo>
                  <a:lnTo>
                    <a:pt x="1739" y="619"/>
                  </a:lnTo>
                  <a:cubicBezTo>
                    <a:pt x="1739" y="977"/>
                    <a:pt x="1453" y="1262"/>
                    <a:pt x="1120" y="1262"/>
                  </a:cubicBezTo>
                  <a:lnTo>
                    <a:pt x="1" y="1262"/>
                  </a:lnTo>
                  <a:lnTo>
                    <a:pt x="1" y="1882"/>
                  </a:lnTo>
                  <a:lnTo>
                    <a:pt x="6192" y="1882"/>
                  </a:lnTo>
                  <a:lnTo>
                    <a:pt x="6192" y="1239"/>
                  </a:lnTo>
                  <a:lnTo>
                    <a:pt x="5073" y="1239"/>
                  </a:lnTo>
                  <a:cubicBezTo>
                    <a:pt x="5059" y="1240"/>
                    <a:pt x="5045" y="1240"/>
                    <a:pt x="5031" y="1240"/>
                  </a:cubicBezTo>
                  <a:cubicBezTo>
                    <a:pt x="4694" y="1240"/>
                    <a:pt x="4430" y="963"/>
                    <a:pt x="4430" y="619"/>
                  </a:cubicBezTo>
                  <a:lnTo>
                    <a:pt x="4430" y="477"/>
                  </a:lnTo>
                  <a:lnTo>
                    <a:pt x="443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9" name="Google Shape;9039;p84"/>
          <p:cNvGrpSpPr/>
          <p:nvPr/>
        </p:nvGrpSpPr>
        <p:grpSpPr>
          <a:xfrm>
            <a:off x="4019454" y="2528813"/>
            <a:ext cx="349719" cy="251846"/>
            <a:chOff x="4020831" y="2528594"/>
            <a:chExt cx="348847" cy="251193"/>
          </a:xfrm>
        </p:grpSpPr>
        <p:sp>
          <p:nvSpPr>
            <p:cNvPr id="9040" name="Google Shape;9040;p84"/>
            <p:cNvSpPr/>
            <p:nvPr/>
          </p:nvSpPr>
          <p:spPr>
            <a:xfrm>
              <a:off x="4169654" y="2596820"/>
              <a:ext cx="40362" cy="46514"/>
            </a:xfrm>
            <a:custGeom>
              <a:rect b="b" l="l" r="r" t="t"/>
              <a:pathLst>
                <a:path extrusionOk="0" h="1429" w="1240">
                  <a:moveTo>
                    <a:pt x="1" y="0"/>
                  </a:moveTo>
                  <a:lnTo>
                    <a:pt x="1" y="1429"/>
                  </a:lnTo>
                  <a:lnTo>
                    <a:pt x="1239" y="715"/>
                  </a:ln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84"/>
            <p:cNvSpPr/>
            <p:nvPr/>
          </p:nvSpPr>
          <p:spPr>
            <a:xfrm>
              <a:off x="4266558" y="2726828"/>
              <a:ext cx="41111" cy="52178"/>
            </a:xfrm>
            <a:custGeom>
              <a:rect b="b" l="l" r="r" t="t"/>
              <a:pathLst>
                <a:path extrusionOk="0" h="1603" w="1263">
                  <a:moveTo>
                    <a:pt x="632" y="1"/>
                  </a:moveTo>
                  <a:cubicBezTo>
                    <a:pt x="316" y="1"/>
                    <a:pt x="1" y="209"/>
                    <a:pt x="1" y="626"/>
                  </a:cubicBezTo>
                  <a:lnTo>
                    <a:pt x="1" y="1602"/>
                  </a:lnTo>
                  <a:lnTo>
                    <a:pt x="1263" y="1602"/>
                  </a:lnTo>
                  <a:lnTo>
                    <a:pt x="1263" y="626"/>
                  </a:lnTo>
                  <a:cubicBezTo>
                    <a:pt x="1263" y="209"/>
                    <a:pt x="947"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84"/>
            <p:cNvSpPr/>
            <p:nvPr/>
          </p:nvSpPr>
          <p:spPr>
            <a:xfrm>
              <a:off x="4204549" y="2725103"/>
              <a:ext cx="42673" cy="53903"/>
            </a:xfrm>
            <a:custGeom>
              <a:rect b="b" l="l" r="r" t="t"/>
              <a:pathLst>
                <a:path extrusionOk="0" h="1656" w="1311">
                  <a:moveTo>
                    <a:pt x="655" y="0"/>
                  </a:moveTo>
                  <a:cubicBezTo>
                    <a:pt x="328" y="0"/>
                    <a:pt x="0" y="227"/>
                    <a:pt x="24" y="679"/>
                  </a:cubicBezTo>
                  <a:lnTo>
                    <a:pt x="24" y="1655"/>
                  </a:lnTo>
                  <a:lnTo>
                    <a:pt x="1286" y="1655"/>
                  </a:lnTo>
                  <a:lnTo>
                    <a:pt x="1286" y="679"/>
                  </a:lnTo>
                  <a:cubicBezTo>
                    <a:pt x="1310" y="227"/>
                    <a:pt x="98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84"/>
            <p:cNvSpPr/>
            <p:nvPr/>
          </p:nvSpPr>
          <p:spPr>
            <a:xfrm>
              <a:off x="4020831" y="2528594"/>
              <a:ext cx="348838" cy="191492"/>
            </a:xfrm>
            <a:custGeom>
              <a:rect b="b" l="l" r="r" t="t"/>
              <a:pathLst>
                <a:path extrusionOk="0" h="5883" w="10717">
                  <a:moveTo>
                    <a:pt x="3954" y="1024"/>
                  </a:moveTo>
                  <a:lnTo>
                    <a:pt x="7050" y="2811"/>
                  </a:lnTo>
                  <a:lnTo>
                    <a:pt x="3954" y="4597"/>
                  </a:lnTo>
                  <a:lnTo>
                    <a:pt x="3954" y="1024"/>
                  </a:lnTo>
                  <a:close/>
                  <a:moveTo>
                    <a:pt x="0" y="0"/>
                  </a:moveTo>
                  <a:lnTo>
                    <a:pt x="0" y="5621"/>
                  </a:lnTo>
                  <a:cubicBezTo>
                    <a:pt x="191" y="5525"/>
                    <a:pt x="405" y="5454"/>
                    <a:pt x="643" y="5454"/>
                  </a:cubicBezTo>
                  <a:cubicBezTo>
                    <a:pt x="1001" y="5454"/>
                    <a:pt x="1334" y="5621"/>
                    <a:pt x="1572" y="5883"/>
                  </a:cubicBezTo>
                  <a:cubicBezTo>
                    <a:pt x="1822" y="5597"/>
                    <a:pt x="2168" y="5454"/>
                    <a:pt x="2516" y="5454"/>
                  </a:cubicBezTo>
                  <a:cubicBezTo>
                    <a:pt x="2864" y="5454"/>
                    <a:pt x="3215" y="5597"/>
                    <a:pt x="3477" y="5883"/>
                  </a:cubicBezTo>
                  <a:cubicBezTo>
                    <a:pt x="3727" y="5597"/>
                    <a:pt x="4073" y="5454"/>
                    <a:pt x="4418" y="5454"/>
                  </a:cubicBezTo>
                  <a:cubicBezTo>
                    <a:pt x="4763" y="5454"/>
                    <a:pt x="5109" y="5597"/>
                    <a:pt x="5359" y="5883"/>
                  </a:cubicBezTo>
                  <a:cubicBezTo>
                    <a:pt x="5609" y="5597"/>
                    <a:pt x="5954" y="5454"/>
                    <a:pt x="6299" y="5454"/>
                  </a:cubicBezTo>
                  <a:cubicBezTo>
                    <a:pt x="6645" y="5454"/>
                    <a:pt x="6990" y="5597"/>
                    <a:pt x="7240" y="5883"/>
                  </a:cubicBezTo>
                  <a:cubicBezTo>
                    <a:pt x="7490" y="5597"/>
                    <a:pt x="7841" y="5454"/>
                    <a:pt x="8193" y="5454"/>
                  </a:cubicBezTo>
                  <a:cubicBezTo>
                    <a:pt x="8544" y="5454"/>
                    <a:pt x="8895" y="5597"/>
                    <a:pt x="9145" y="5883"/>
                  </a:cubicBezTo>
                  <a:cubicBezTo>
                    <a:pt x="9383" y="5621"/>
                    <a:pt x="9717" y="5454"/>
                    <a:pt x="10098" y="5454"/>
                  </a:cubicBezTo>
                  <a:cubicBezTo>
                    <a:pt x="10312" y="5454"/>
                    <a:pt x="10526" y="5525"/>
                    <a:pt x="10717" y="5644"/>
                  </a:cubicBezTo>
                  <a:lnTo>
                    <a:pt x="1071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84"/>
            <p:cNvSpPr/>
            <p:nvPr/>
          </p:nvSpPr>
          <p:spPr>
            <a:xfrm>
              <a:off x="4328568" y="2726828"/>
              <a:ext cx="41111" cy="52959"/>
            </a:xfrm>
            <a:custGeom>
              <a:rect b="b" l="l" r="r" t="t"/>
              <a:pathLst>
                <a:path extrusionOk="0" h="1627" w="1263">
                  <a:moveTo>
                    <a:pt x="632" y="1"/>
                  </a:moveTo>
                  <a:cubicBezTo>
                    <a:pt x="316" y="1"/>
                    <a:pt x="1" y="209"/>
                    <a:pt x="1" y="626"/>
                  </a:cubicBezTo>
                  <a:lnTo>
                    <a:pt x="1" y="1626"/>
                  </a:lnTo>
                  <a:lnTo>
                    <a:pt x="1263" y="1626"/>
                  </a:lnTo>
                  <a:lnTo>
                    <a:pt x="1263" y="1079"/>
                  </a:lnTo>
                  <a:lnTo>
                    <a:pt x="1263" y="626"/>
                  </a:lnTo>
                  <a:cubicBezTo>
                    <a:pt x="1263" y="209"/>
                    <a:pt x="947"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84"/>
            <p:cNvSpPr/>
            <p:nvPr/>
          </p:nvSpPr>
          <p:spPr>
            <a:xfrm>
              <a:off x="4144069" y="2726828"/>
              <a:ext cx="41143" cy="52178"/>
            </a:xfrm>
            <a:custGeom>
              <a:rect b="b" l="l" r="r" t="t"/>
              <a:pathLst>
                <a:path extrusionOk="0" h="1603" w="1264">
                  <a:moveTo>
                    <a:pt x="632" y="1"/>
                  </a:moveTo>
                  <a:cubicBezTo>
                    <a:pt x="316" y="1"/>
                    <a:pt x="1" y="209"/>
                    <a:pt x="1" y="626"/>
                  </a:cubicBezTo>
                  <a:lnTo>
                    <a:pt x="1" y="1602"/>
                  </a:lnTo>
                  <a:lnTo>
                    <a:pt x="1263" y="1602"/>
                  </a:lnTo>
                  <a:lnTo>
                    <a:pt x="1263" y="626"/>
                  </a:lnTo>
                  <a:cubicBezTo>
                    <a:pt x="1263" y="209"/>
                    <a:pt x="948"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84"/>
            <p:cNvSpPr/>
            <p:nvPr/>
          </p:nvSpPr>
          <p:spPr>
            <a:xfrm>
              <a:off x="4020831" y="2726828"/>
              <a:ext cx="41111" cy="52178"/>
            </a:xfrm>
            <a:custGeom>
              <a:rect b="b" l="l" r="r" t="t"/>
              <a:pathLst>
                <a:path extrusionOk="0" h="1603" w="1263">
                  <a:moveTo>
                    <a:pt x="632" y="1"/>
                  </a:moveTo>
                  <a:cubicBezTo>
                    <a:pt x="316" y="1"/>
                    <a:pt x="0" y="209"/>
                    <a:pt x="0" y="626"/>
                  </a:cubicBezTo>
                  <a:lnTo>
                    <a:pt x="0" y="1602"/>
                  </a:lnTo>
                  <a:lnTo>
                    <a:pt x="1263" y="1602"/>
                  </a:lnTo>
                  <a:lnTo>
                    <a:pt x="1263" y="626"/>
                  </a:lnTo>
                  <a:cubicBezTo>
                    <a:pt x="1263" y="209"/>
                    <a:pt x="947"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84"/>
            <p:cNvSpPr/>
            <p:nvPr/>
          </p:nvSpPr>
          <p:spPr>
            <a:xfrm>
              <a:off x="4081669" y="2725103"/>
              <a:ext cx="43064" cy="53903"/>
            </a:xfrm>
            <a:custGeom>
              <a:rect b="b" l="l" r="r" t="t"/>
              <a:pathLst>
                <a:path extrusionOk="0" h="1656" w="1323">
                  <a:moveTo>
                    <a:pt x="659" y="0"/>
                  </a:moveTo>
                  <a:cubicBezTo>
                    <a:pt x="328" y="0"/>
                    <a:pt x="1" y="227"/>
                    <a:pt x="37" y="679"/>
                  </a:cubicBezTo>
                  <a:lnTo>
                    <a:pt x="37" y="1655"/>
                  </a:lnTo>
                  <a:lnTo>
                    <a:pt x="1299" y="1655"/>
                  </a:lnTo>
                  <a:lnTo>
                    <a:pt x="1299" y="679"/>
                  </a:lnTo>
                  <a:cubicBezTo>
                    <a:pt x="1323" y="227"/>
                    <a:pt x="989" y="0"/>
                    <a:pt x="6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8" name="Google Shape;9048;p84"/>
          <p:cNvGrpSpPr/>
          <p:nvPr/>
        </p:nvGrpSpPr>
        <p:grpSpPr>
          <a:xfrm>
            <a:off x="3274980" y="2500845"/>
            <a:ext cx="349710" cy="307784"/>
            <a:chOff x="3278214" y="2500698"/>
            <a:chExt cx="348838" cy="306985"/>
          </a:xfrm>
        </p:grpSpPr>
        <p:sp>
          <p:nvSpPr>
            <p:cNvPr id="9049" name="Google Shape;9049;p84"/>
            <p:cNvSpPr/>
            <p:nvPr/>
          </p:nvSpPr>
          <p:spPr>
            <a:xfrm>
              <a:off x="3340223" y="2561926"/>
              <a:ext cx="225604" cy="120956"/>
            </a:xfrm>
            <a:custGeom>
              <a:rect b="b" l="l" r="r" t="t"/>
              <a:pathLst>
                <a:path extrusionOk="0" h="3716" w="6931">
                  <a:moveTo>
                    <a:pt x="5501" y="763"/>
                  </a:moveTo>
                  <a:lnTo>
                    <a:pt x="5501" y="1382"/>
                  </a:lnTo>
                  <a:lnTo>
                    <a:pt x="1405" y="1382"/>
                  </a:lnTo>
                  <a:lnTo>
                    <a:pt x="1405" y="763"/>
                  </a:lnTo>
                  <a:close/>
                  <a:moveTo>
                    <a:pt x="3501" y="2049"/>
                  </a:moveTo>
                  <a:lnTo>
                    <a:pt x="3501" y="2691"/>
                  </a:lnTo>
                  <a:lnTo>
                    <a:pt x="810" y="2691"/>
                  </a:lnTo>
                  <a:lnTo>
                    <a:pt x="810" y="2049"/>
                  </a:lnTo>
                  <a:close/>
                  <a:moveTo>
                    <a:pt x="834" y="0"/>
                  </a:moveTo>
                  <a:cubicBezTo>
                    <a:pt x="762" y="215"/>
                    <a:pt x="667" y="381"/>
                    <a:pt x="524" y="524"/>
                  </a:cubicBezTo>
                  <a:cubicBezTo>
                    <a:pt x="358" y="667"/>
                    <a:pt x="191" y="786"/>
                    <a:pt x="0" y="858"/>
                  </a:cubicBezTo>
                  <a:lnTo>
                    <a:pt x="0" y="2858"/>
                  </a:lnTo>
                  <a:cubicBezTo>
                    <a:pt x="381" y="2977"/>
                    <a:pt x="715" y="3311"/>
                    <a:pt x="834" y="3716"/>
                  </a:cubicBezTo>
                  <a:lnTo>
                    <a:pt x="3811" y="3716"/>
                  </a:lnTo>
                  <a:cubicBezTo>
                    <a:pt x="4000" y="2743"/>
                    <a:pt x="4852" y="2054"/>
                    <a:pt x="5823" y="2049"/>
                  </a:cubicBezTo>
                  <a:lnTo>
                    <a:pt x="5823" y="2049"/>
                  </a:lnTo>
                  <a:cubicBezTo>
                    <a:pt x="6223" y="2051"/>
                    <a:pt x="6600" y="2170"/>
                    <a:pt x="6930" y="2382"/>
                  </a:cubicBezTo>
                  <a:lnTo>
                    <a:pt x="6930" y="858"/>
                  </a:lnTo>
                  <a:cubicBezTo>
                    <a:pt x="6740" y="786"/>
                    <a:pt x="6549" y="667"/>
                    <a:pt x="6406" y="524"/>
                  </a:cubicBezTo>
                  <a:cubicBezTo>
                    <a:pt x="6264" y="381"/>
                    <a:pt x="6144" y="215"/>
                    <a:pt x="6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84"/>
            <p:cNvSpPr/>
            <p:nvPr/>
          </p:nvSpPr>
          <p:spPr>
            <a:xfrm>
              <a:off x="3278214" y="2500698"/>
              <a:ext cx="348838" cy="243409"/>
            </a:xfrm>
            <a:custGeom>
              <a:rect b="b" l="l" r="r" t="t"/>
              <a:pathLst>
                <a:path extrusionOk="0" h="7478" w="10717">
                  <a:moveTo>
                    <a:pt x="0" y="0"/>
                  </a:moveTo>
                  <a:lnTo>
                    <a:pt x="0" y="7478"/>
                  </a:lnTo>
                  <a:lnTo>
                    <a:pt x="6311" y="7478"/>
                  </a:lnTo>
                  <a:cubicBezTo>
                    <a:pt x="5954" y="7144"/>
                    <a:pt x="5739" y="6692"/>
                    <a:pt x="5692" y="6216"/>
                  </a:cubicBezTo>
                  <a:lnTo>
                    <a:pt x="2191" y="6216"/>
                  </a:lnTo>
                  <a:lnTo>
                    <a:pt x="2167" y="5906"/>
                  </a:lnTo>
                  <a:cubicBezTo>
                    <a:pt x="2143" y="5597"/>
                    <a:pt x="1882" y="5335"/>
                    <a:pt x="1548" y="5311"/>
                  </a:cubicBezTo>
                  <a:lnTo>
                    <a:pt x="1262" y="5287"/>
                  </a:lnTo>
                  <a:lnTo>
                    <a:pt x="1262" y="2191"/>
                  </a:lnTo>
                  <a:lnTo>
                    <a:pt x="1548" y="2167"/>
                  </a:lnTo>
                  <a:cubicBezTo>
                    <a:pt x="1882" y="2120"/>
                    <a:pt x="2143" y="1881"/>
                    <a:pt x="2167" y="1548"/>
                  </a:cubicBezTo>
                  <a:lnTo>
                    <a:pt x="2191" y="1238"/>
                  </a:lnTo>
                  <a:lnTo>
                    <a:pt x="8526" y="1238"/>
                  </a:lnTo>
                  <a:lnTo>
                    <a:pt x="8550" y="1548"/>
                  </a:lnTo>
                  <a:cubicBezTo>
                    <a:pt x="8573" y="1881"/>
                    <a:pt x="8835" y="2120"/>
                    <a:pt x="9169" y="2167"/>
                  </a:cubicBezTo>
                  <a:lnTo>
                    <a:pt x="9478" y="2191"/>
                  </a:lnTo>
                  <a:lnTo>
                    <a:pt x="9478" y="4906"/>
                  </a:lnTo>
                  <a:cubicBezTo>
                    <a:pt x="9978" y="5716"/>
                    <a:pt x="9859" y="6811"/>
                    <a:pt x="9145" y="7478"/>
                  </a:cubicBezTo>
                  <a:lnTo>
                    <a:pt x="10717" y="7478"/>
                  </a:lnTo>
                  <a:lnTo>
                    <a:pt x="1071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84"/>
            <p:cNvSpPr/>
            <p:nvPr/>
          </p:nvSpPr>
          <p:spPr>
            <a:xfrm>
              <a:off x="3483643" y="2648901"/>
              <a:ext cx="107773" cy="92898"/>
            </a:xfrm>
            <a:custGeom>
              <a:rect b="b" l="l" r="r" t="t"/>
              <a:pathLst>
                <a:path extrusionOk="0" h="2854" w="3311">
                  <a:moveTo>
                    <a:pt x="1428" y="1"/>
                  </a:moveTo>
                  <a:cubicBezTo>
                    <a:pt x="697" y="1"/>
                    <a:pt x="0" y="571"/>
                    <a:pt x="0" y="1425"/>
                  </a:cubicBezTo>
                  <a:cubicBezTo>
                    <a:pt x="0" y="2210"/>
                    <a:pt x="619" y="2853"/>
                    <a:pt x="1405" y="2853"/>
                  </a:cubicBezTo>
                  <a:cubicBezTo>
                    <a:pt x="2691" y="2853"/>
                    <a:pt x="3310" y="1329"/>
                    <a:pt x="2429" y="424"/>
                  </a:cubicBezTo>
                  <a:cubicBezTo>
                    <a:pt x="2136" y="131"/>
                    <a:pt x="1778" y="1"/>
                    <a:pt x="14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84"/>
            <p:cNvSpPr/>
            <p:nvPr/>
          </p:nvSpPr>
          <p:spPr>
            <a:xfrm>
              <a:off x="3499137" y="2754952"/>
              <a:ext cx="61259" cy="52731"/>
            </a:xfrm>
            <a:custGeom>
              <a:rect b="b" l="l" r="r" t="t"/>
              <a:pathLst>
                <a:path extrusionOk="0" h="1620" w="1882">
                  <a:moveTo>
                    <a:pt x="0" y="0"/>
                  </a:moveTo>
                  <a:lnTo>
                    <a:pt x="0" y="1620"/>
                  </a:lnTo>
                  <a:lnTo>
                    <a:pt x="953" y="1191"/>
                  </a:lnTo>
                  <a:lnTo>
                    <a:pt x="1882" y="1620"/>
                  </a:lnTo>
                  <a:lnTo>
                    <a:pt x="1882" y="0"/>
                  </a:lnTo>
                  <a:cubicBezTo>
                    <a:pt x="1596" y="143"/>
                    <a:pt x="1262" y="215"/>
                    <a:pt x="953" y="215"/>
                  </a:cubicBezTo>
                  <a:cubicBezTo>
                    <a:pt x="619" y="215"/>
                    <a:pt x="286" y="143"/>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3" name="Google Shape;9053;p84"/>
          <p:cNvGrpSpPr/>
          <p:nvPr/>
        </p:nvGrpSpPr>
        <p:grpSpPr>
          <a:xfrm>
            <a:off x="2508740" y="2479860"/>
            <a:ext cx="355943" cy="350530"/>
            <a:chOff x="2513885" y="2479767"/>
            <a:chExt cx="355055" cy="349621"/>
          </a:xfrm>
        </p:grpSpPr>
        <p:sp>
          <p:nvSpPr>
            <p:cNvPr id="9054" name="Google Shape;9054;p84"/>
            <p:cNvSpPr/>
            <p:nvPr/>
          </p:nvSpPr>
          <p:spPr>
            <a:xfrm>
              <a:off x="2606134" y="2572765"/>
              <a:ext cx="52731" cy="66695"/>
            </a:xfrm>
            <a:custGeom>
              <a:rect b="b" l="l" r="r" t="t"/>
              <a:pathLst>
                <a:path extrusionOk="0" h="2049" w="1620">
                  <a:moveTo>
                    <a:pt x="0" y="1"/>
                  </a:moveTo>
                  <a:cubicBezTo>
                    <a:pt x="119" y="930"/>
                    <a:pt x="738" y="1716"/>
                    <a:pt x="1619" y="2049"/>
                  </a:cubicBezTo>
                  <a:cubicBezTo>
                    <a:pt x="1572" y="1977"/>
                    <a:pt x="1548" y="1882"/>
                    <a:pt x="1524" y="1787"/>
                  </a:cubicBezTo>
                  <a:cubicBezTo>
                    <a:pt x="1334" y="1215"/>
                    <a:pt x="1215" y="596"/>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84"/>
            <p:cNvSpPr/>
            <p:nvPr/>
          </p:nvSpPr>
          <p:spPr>
            <a:xfrm>
              <a:off x="2606134" y="2485171"/>
              <a:ext cx="52731" cy="67476"/>
            </a:xfrm>
            <a:custGeom>
              <a:rect b="b" l="l" r="r" t="t"/>
              <a:pathLst>
                <a:path extrusionOk="0" h="2073" w="1620">
                  <a:moveTo>
                    <a:pt x="1619" y="1"/>
                  </a:moveTo>
                  <a:lnTo>
                    <a:pt x="1619" y="1"/>
                  </a:lnTo>
                  <a:cubicBezTo>
                    <a:pt x="738" y="334"/>
                    <a:pt x="119" y="1120"/>
                    <a:pt x="0" y="2073"/>
                  </a:cubicBezTo>
                  <a:lnTo>
                    <a:pt x="1215" y="2073"/>
                  </a:lnTo>
                  <a:cubicBezTo>
                    <a:pt x="1215" y="1454"/>
                    <a:pt x="1334" y="834"/>
                    <a:pt x="1500" y="263"/>
                  </a:cubicBezTo>
                  <a:cubicBezTo>
                    <a:pt x="1548" y="168"/>
                    <a:pt x="1572" y="72"/>
                    <a:pt x="1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84"/>
            <p:cNvSpPr/>
            <p:nvPr/>
          </p:nvSpPr>
          <p:spPr>
            <a:xfrm>
              <a:off x="2716970" y="2572765"/>
              <a:ext cx="52731" cy="66695"/>
            </a:xfrm>
            <a:custGeom>
              <a:rect b="b" l="l" r="r" t="t"/>
              <a:pathLst>
                <a:path extrusionOk="0" h="2049" w="1620">
                  <a:moveTo>
                    <a:pt x="405" y="1"/>
                  </a:moveTo>
                  <a:cubicBezTo>
                    <a:pt x="382" y="596"/>
                    <a:pt x="286" y="1215"/>
                    <a:pt x="96" y="1787"/>
                  </a:cubicBezTo>
                  <a:cubicBezTo>
                    <a:pt x="72" y="1882"/>
                    <a:pt x="24" y="1977"/>
                    <a:pt x="0" y="2049"/>
                  </a:cubicBezTo>
                  <a:cubicBezTo>
                    <a:pt x="882" y="1716"/>
                    <a:pt x="1501" y="930"/>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84"/>
            <p:cNvSpPr/>
            <p:nvPr/>
          </p:nvSpPr>
          <p:spPr>
            <a:xfrm>
              <a:off x="2665800" y="2479767"/>
              <a:ext cx="43454" cy="72098"/>
            </a:xfrm>
            <a:custGeom>
              <a:rect b="b" l="l" r="r" t="t"/>
              <a:pathLst>
                <a:path extrusionOk="0" h="2215" w="1335">
                  <a:moveTo>
                    <a:pt x="668" y="0"/>
                  </a:moveTo>
                  <a:cubicBezTo>
                    <a:pt x="620" y="0"/>
                    <a:pt x="429" y="143"/>
                    <a:pt x="263" y="619"/>
                  </a:cubicBezTo>
                  <a:cubicBezTo>
                    <a:pt x="120" y="1143"/>
                    <a:pt x="25" y="1691"/>
                    <a:pt x="1" y="2215"/>
                  </a:cubicBezTo>
                  <a:lnTo>
                    <a:pt x="1334" y="2215"/>
                  </a:lnTo>
                  <a:cubicBezTo>
                    <a:pt x="1334" y="1691"/>
                    <a:pt x="1239" y="1143"/>
                    <a:pt x="1072" y="619"/>
                  </a:cubicBezTo>
                  <a:cubicBezTo>
                    <a:pt x="906" y="167"/>
                    <a:pt x="739"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84"/>
            <p:cNvSpPr/>
            <p:nvPr/>
          </p:nvSpPr>
          <p:spPr>
            <a:xfrm>
              <a:off x="2716970" y="2485171"/>
              <a:ext cx="52731" cy="66695"/>
            </a:xfrm>
            <a:custGeom>
              <a:rect b="b" l="l" r="r" t="t"/>
              <a:pathLst>
                <a:path extrusionOk="0" h="2049" w="1620">
                  <a:moveTo>
                    <a:pt x="0" y="1"/>
                  </a:moveTo>
                  <a:cubicBezTo>
                    <a:pt x="24" y="72"/>
                    <a:pt x="72" y="168"/>
                    <a:pt x="96" y="263"/>
                  </a:cubicBezTo>
                  <a:cubicBezTo>
                    <a:pt x="286" y="834"/>
                    <a:pt x="382" y="1454"/>
                    <a:pt x="405" y="2049"/>
                  </a:cubicBezTo>
                  <a:lnTo>
                    <a:pt x="1620" y="2049"/>
                  </a:lnTo>
                  <a:cubicBezTo>
                    <a:pt x="1501" y="1120"/>
                    <a:pt x="882" y="334"/>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84"/>
            <p:cNvSpPr/>
            <p:nvPr/>
          </p:nvSpPr>
          <p:spPr>
            <a:xfrm>
              <a:off x="2665800" y="2572765"/>
              <a:ext cx="43454" cy="72131"/>
            </a:xfrm>
            <a:custGeom>
              <a:rect b="b" l="l" r="r" t="t"/>
              <a:pathLst>
                <a:path extrusionOk="0" h="2216" w="1335">
                  <a:moveTo>
                    <a:pt x="1" y="1"/>
                  </a:moveTo>
                  <a:cubicBezTo>
                    <a:pt x="25" y="525"/>
                    <a:pt x="120" y="1073"/>
                    <a:pt x="263" y="1596"/>
                  </a:cubicBezTo>
                  <a:cubicBezTo>
                    <a:pt x="429" y="2049"/>
                    <a:pt x="620" y="2216"/>
                    <a:pt x="668" y="2216"/>
                  </a:cubicBezTo>
                  <a:cubicBezTo>
                    <a:pt x="739" y="2216"/>
                    <a:pt x="906" y="2049"/>
                    <a:pt x="1072" y="1596"/>
                  </a:cubicBezTo>
                  <a:cubicBezTo>
                    <a:pt x="1239" y="1073"/>
                    <a:pt x="1334" y="525"/>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84"/>
            <p:cNvSpPr/>
            <p:nvPr/>
          </p:nvSpPr>
          <p:spPr>
            <a:xfrm>
              <a:off x="2513885" y="2549524"/>
              <a:ext cx="355055" cy="279865"/>
            </a:xfrm>
            <a:custGeom>
              <a:rect b="b" l="l" r="r" t="t"/>
              <a:pathLst>
                <a:path extrusionOk="0" h="8598" w="10908">
                  <a:moveTo>
                    <a:pt x="2215" y="4835"/>
                  </a:moveTo>
                  <a:lnTo>
                    <a:pt x="2215" y="5454"/>
                  </a:lnTo>
                  <a:lnTo>
                    <a:pt x="1572" y="5454"/>
                  </a:lnTo>
                  <a:lnTo>
                    <a:pt x="1572" y="4835"/>
                  </a:lnTo>
                  <a:close/>
                  <a:moveTo>
                    <a:pt x="3358" y="4835"/>
                  </a:moveTo>
                  <a:lnTo>
                    <a:pt x="3358" y="5454"/>
                  </a:lnTo>
                  <a:lnTo>
                    <a:pt x="2739" y="5454"/>
                  </a:lnTo>
                  <a:lnTo>
                    <a:pt x="2739" y="4835"/>
                  </a:lnTo>
                  <a:close/>
                  <a:moveTo>
                    <a:pt x="4501" y="4835"/>
                  </a:moveTo>
                  <a:lnTo>
                    <a:pt x="4501" y="5454"/>
                  </a:lnTo>
                  <a:lnTo>
                    <a:pt x="3882" y="5454"/>
                  </a:lnTo>
                  <a:lnTo>
                    <a:pt x="3882" y="4835"/>
                  </a:lnTo>
                  <a:close/>
                  <a:moveTo>
                    <a:pt x="5668" y="4835"/>
                  </a:moveTo>
                  <a:lnTo>
                    <a:pt x="5668" y="5454"/>
                  </a:lnTo>
                  <a:lnTo>
                    <a:pt x="5025" y="5454"/>
                  </a:lnTo>
                  <a:lnTo>
                    <a:pt x="5025" y="4835"/>
                  </a:lnTo>
                  <a:close/>
                  <a:moveTo>
                    <a:pt x="6811" y="4835"/>
                  </a:moveTo>
                  <a:lnTo>
                    <a:pt x="6811" y="5454"/>
                  </a:lnTo>
                  <a:lnTo>
                    <a:pt x="6192" y="5454"/>
                  </a:lnTo>
                  <a:lnTo>
                    <a:pt x="6192" y="4835"/>
                  </a:lnTo>
                  <a:close/>
                  <a:moveTo>
                    <a:pt x="7954" y="4835"/>
                  </a:moveTo>
                  <a:lnTo>
                    <a:pt x="7954" y="5454"/>
                  </a:lnTo>
                  <a:lnTo>
                    <a:pt x="7335" y="5454"/>
                  </a:lnTo>
                  <a:lnTo>
                    <a:pt x="7335" y="4835"/>
                  </a:lnTo>
                  <a:close/>
                  <a:moveTo>
                    <a:pt x="9097" y="4835"/>
                  </a:moveTo>
                  <a:lnTo>
                    <a:pt x="9097" y="5454"/>
                  </a:lnTo>
                  <a:lnTo>
                    <a:pt x="8478" y="5454"/>
                  </a:lnTo>
                  <a:lnTo>
                    <a:pt x="8478" y="4835"/>
                  </a:lnTo>
                  <a:close/>
                  <a:moveTo>
                    <a:pt x="2215" y="5835"/>
                  </a:moveTo>
                  <a:lnTo>
                    <a:pt x="2215" y="6454"/>
                  </a:lnTo>
                  <a:lnTo>
                    <a:pt x="1572" y="6454"/>
                  </a:lnTo>
                  <a:lnTo>
                    <a:pt x="1572" y="5835"/>
                  </a:lnTo>
                  <a:close/>
                  <a:moveTo>
                    <a:pt x="3358" y="5835"/>
                  </a:moveTo>
                  <a:lnTo>
                    <a:pt x="3358" y="6454"/>
                  </a:lnTo>
                  <a:lnTo>
                    <a:pt x="2739" y="6454"/>
                  </a:lnTo>
                  <a:lnTo>
                    <a:pt x="2739" y="5835"/>
                  </a:lnTo>
                  <a:close/>
                  <a:moveTo>
                    <a:pt x="4501" y="5835"/>
                  </a:moveTo>
                  <a:lnTo>
                    <a:pt x="4501" y="6454"/>
                  </a:lnTo>
                  <a:lnTo>
                    <a:pt x="3882" y="6454"/>
                  </a:lnTo>
                  <a:lnTo>
                    <a:pt x="3882" y="5835"/>
                  </a:lnTo>
                  <a:close/>
                  <a:moveTo>
                    <a:pt x="5668" y="5835"/>
                  </a:moveTo>
                  <a:lnTo>
                    <a:pt x="5668" y="6454"/>
                  </a:lnTo>
                  <a:lnTo>
                    <a:pt x="5025" y="6454"/>
                  </a:lnTo>
                  <a:lnTo>
                    <a:pt x="5025" y="5835"/>
                  </a:lnTo>
                  <a:close/>
                  <a:moveTo>
                    <a:pt x="6811" y="5835"/>
                  </a:moveTo>
                  <a:lnTo>
                    <a:pt x="6811" y="6454"/>
                  </a:lnTo>
                  <a:lnTo>
                    <a:pt x="6192" y="6454"/>
                  </a:lnTo>
                  <a:lnTo>
                    <a:pt x="6192" y="5835"/>
                  </a:lnTo>
                  <a:close/>
                  <a:moveTo>
                    <a:pt x="7954" y="5835"/>
                  </a:moveTo>
                  <a:lnTo>
                    <a:pt x="7954" y="6454"/>
                  </a:lnTo>
                  <a:lnTo>
                    <a:pt x="7335" y="6454"/>
                  </a:lnTo>
                  <a:lnTo>
                    <a:pt x="7335" y="5835"/>
                  </a:lnTo>
                  <a:close/>
                  <a:moveTo>
                    <a:pt x="9097" y="5835"/>
                  </a:moveTo>
                  <a:lnTo>
                    <a:pt x="9097" y="6454"/>
                  </a:lnTo>
                  <a:lnTo>
                    <a:pt x="8478" y="6454"/>
                  </a:lnTo>
                  <a:lnTo>
                    <a:pt x="8478" y="5835"/>
                  </a:lnTo>
                  <a:close/>
                  <a:moveTo>
                    <a:pt x="3358" y="6930"/>
                  </a:moveTo>
                  <a:lnTo>
                    <a:pt x="3358" y="7573"/>
                  </a:lnTo>
                  <a:lnTo>
                    <a:pt x="2739" y="7573"/>
                  </a:lnTo>
                  <a:lnTo>
                    <a:pt x="2739" y="6930"/>
                  </a:lnTo>
                  <a:close/>
                  <a:moveTo>
                    <a:pt x="6835" y="6930"/>
                  </a:moveTo>
                  <a:lnTo>
                    <a:pt x="6835" y="7573"/>
                  </a:lnTo>
                  <a:lnTo>
                    <a:pt x="3882" y="7573"/>
                  </a:lnTo>
                  <a:lnTo>
                    <a:pt x="3882" y="6930"/>
                  </a:lnTo>
                  <a:close/>
                  <a:moveTo>
                    <a:pt x="7954" y="6930"/>
                  </a:moveTo>
                  <a:lnTo>
                    <a:pt x="7954" y="7573"/>
                  </a:lnTo>
                  <a:lnTo>
                    <a:pt x="7335" y="7573"/>
                  </a:lnTo>
                  <a:lnTo>
                    <a:pt x="7335" y="6930"/>
                  </a:lnTo>
                  <a:close/>
                  <a:moveTo>
                    <a:pt x="8478" y="0"/>
                  </a:moveTo>
                  <a:cubicBezTo>
                    <a:pt x="8502" y="143"/>
                    <a:pt x="8502" y="262"/>
                    <a:pt x="8502" y="405"/>
                  </a:cubicBezTo>
                  <a:lnTo>
                    <a:pt x="8502" y="620"/>
                  </a:lnTo>
                  <a:lnTo>
                    <a:pt x="9312" y="620"/>
                  </a:lnTo>
                  <a:cubicBezTo>
                    <a:pt x="9621" y="620"/>
                    <a:pt x="9859" y="858"/>
                    <a:pt x="9883" y="1144"/>
                  </a:cubicBezTo>
                  <a:cubicBezTo>
                    <a:pt x="9907" y="1477"/>
                    <a:pt x="9645" y="1763"/>
                    <a:pt x="9335" y="1763"/>
                  </a:cubicBezTo>
                  <a:lnTo>
                    <a:pt x="9264" y="1763"/>
                  </a:lnTo>
                  <a:cubicBezTo>
                    <a:pt x="8597" y="1763"/>
                    <a:pt x="8073" y="2287"/>
                    <a:pt x="8073" y="2953"/>
                  </a:cubicBezTo>
                  <a:lnTo>
                    <a:pt x="8073" y="3739"/>
                  </a:lnTo>
                  <a:lnTo>
                    <a:pt x="0" y="3739"/>
                  </a:lnTo>
                  <a:lnTo>
                    <a:pt x="0" y="8597"/>
                  </a:lnTo>
                  <a:lnTo>
                    <a:pt x="10717" y="8597"/>
                  </a:lnTo>
                  <a:lnTo>
                    <a:pt x="10717" y="3739"/>
                  </a:lnTo>
                  <a:lnTo>
                    <a:pt x="8692" y="3715"/>
                  </a:lnTo>
                  <a:lnTo>
                    <a:pt x="8692" y="2930"/>
                  </a:lnTo>
                  <a:cubicBezTo>
                    <a:pt x="8692" y="2620"/>
                    <a:pt x="8931" y="2382"/>
                    <a:pt x="9240" y="2382"/>
                  </a:cubicBezTo>
                  <a:lnTo>
                    <a:pt x="9312" y="2382"/>
                  </a:lnTo>
                  <a:cubicBezTo>
                    <a:pt x="10883" y="2382"/>
                    <a:pt x="10907" y="0"/>
                    <a:pt x="9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1" name="Google Shape;9061;p84"/>
          <p:cNvGrpSpPr/>
          <p:nvPr/>
        </p:nvGrpSpPr>
        <p:grpSpPr>
          <a:xfrm>
            <a:off x="5530950" y="3597526"/>
            <a:ext cx="331868" cy="348902"/>
            <a:chOff x="5528559" y="3594535"/>
            <a:chExt cx="331041" cy="347997"/>
          </a:xfrm>
        </p:grpSpPr>
        <p:sp>
          <p:nvSpPr>
            <p:cNvPr id="9062" name="Google Shape;9062;p84"/>
            <p:cNvSpPr/>
            <p:nvPr/>
          </p:nvSpPr>
          <p:spPr>
            <a:xfrm>
              <a:off x="5771975" y="3792899"/>
              <a:ext cx="87625" cy="149632"/>
            </a:xfrm>
            <a:custGeom>
              <a:rect b="b" l="l" r="r" t="t"/>
              <a:pathLst>
                <a:path extrusionOk="0" h="4597" w="2692">
                  <a:moveTo>
                    <a:pt x="0" y="1"/>
                  </a:moveTo>
                  <a:lnTo>
                    <a:pt x="48" y="3478"/>
                  </a:lnTo>
                  <a:lnTo>
                    <a:pt x="1001" y="3025"/>
                  </a:lnTo>
                  <a:lnTo>
                    <a:pt x="1739" y="4597"/>
                  </a:lnTo>
                  <a:lnTo>
                    <a:pt x="2477" y="4263"/>
                  </a:lnTo>
                  <a:lnTo>
                    <a:pt x="1739" y="2692"/>
                  </a:lnTo>
                  <a:lnTo>
                    <a:pt x="2691" y="2239"/>
                  </a:ln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84"/>
            <p:cNvSpPr/>
            <p:nvPr/>
          </p:nvSpPr>
          <p:spPr>
            <a:xfrm>
              <a:off x="5528559" y="3594535"/>
              <a:ext cx="323905" cy="304766"/>
            </a:xfrm>
            <a:custGeom>
              <a:rect b="b" l="l" r="r" t="t"/>
              <a:pathLst>
                <a:path extrusionOk="0" h="9363" w="9951">
                  <a:moveTo>
                    <a:pt x="5215" y="0"/>
                  </a:moveTo>
                  <a:cubicBezTo>
                    <a:pt x="4949" y="0"/>
                    <a:pt x="4679" y="23"/>
                    <a:pt x="4406" y="70"/>
                  </a:cubicBezTo>
                  <a:cubicBezTo>
                    <a:pt x="3740" y="189"/>
                    <a:pt x="3073" y="451"/>
                    <a:pt x="2525" y="856"/>
                  </a:cubicBezTo>
                  <a:cubicBezTo>
                    <a:pt x="596" y="2237"/>
                    <a:pt x="1" y="4809"/>
                    <a:pt x="1120" y="6881"/>
                  </a:cubicBezTo>
                  <a:cubicBezTo>
                    <a:pt x="1949" y="8449"/>
                    <a:pt x="3570" y="9362"/>
                    <a:pt x="5259" y="9362"/>
                  </a:cubicBezTo>
                  <a:cubicBezTo>
                    <a:pt x="5801" y="9362"/>
                    <a:pt x="6351" y="9268"/>
                    <a:pt x="6883" y="9071"/>
                  </a:cubicBezTo>
                  <a:lnTo>
                    <a:pt x="6859" y="7714"/>
                  </a:lnTo>
                  <a:cubicBezTo>
                    <a:pt x="6335" y="8000"/>
                    <a:pt x="5764" y="8143"/>
                    <a:pt x="5168" y="8143"/>
                  </a:cubicBezTo>
                  <a:cubicBezTo>
                    <a:pt x="1739" y="8071"/>
                    <a:pt x="453" y="3618"/>
                    <a:pt x="3335" y="1760"/>
                  </a:cubicBezTo>
                  <a:cubicBezTo>
                    <a:pt x="3949" y="1364"/>
                    <a:pt x="4594" y="1189"/>
                    <a:pt x="5215" y="1189"/>
                  </a:cubicBezTo>
                  <a:cubicBezTo>
                    <a:pt x="7505" y="1189"/>
                    <a:pt x="9470" y="3574"/>
                    <a:pt x="8383" y="6047"/>
                  </a:cubicBezTo>
                  <a:lnTo>
                    <a:pt x="9360" y="6857"/>
                  </a:lnTo>
                  <a:cubicBezTo>
                    <a:pt x="9693" y="6214"/>
                    <a:pt x="9884" y="5499"/>
                    <a:pt x="9907" y="4785"/>
                  </a:cubicBezTo>
                  <a:cubicBezTo>
                    <a:pt x="9951" y="2109"/>
                    <a:pt x="7784" y="0"/>
                    <a:pt x="5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84"/>
            <p:cNvSpPr/>
            <p:nvPr/>
          </p:nvSpPr>
          <p:spPr>
            <a:xfrm>
              <a:off x="5591350" y="3654917"/>
              <a:ext cx="214635" cy="183940"/>
            </a:xfrm>
            <a:custGeom>
              <a:rect b="b" l="l" r="r" t="t"/>
              <a:pathLst>
                <a:path extrusionOk="0" h="5651" w="6594">
                  <a:moveTo>
                    <a:pt x="3204" y="760"/>
                  </a:moveTo>
                  <a:cubicBezTo>
                    <a:pt x="3231" y="760"/>
                    <a:pt x="3259" y="761"/>
                    <a:pt x="3287" y="763"/>
                  </a:cubicBezTo>
                  <a:cubicBezTo>
                    <a:pt x="4502" y="810"/>
                    <a:pt x="4930" y="2382"/>
                    <a:pt x="3906" y="3049"/>
                  </a:cubicBezTo>
                  <a:cubicBezTo>
                    <a:pt x="3692" y="3192"/>
                    <a:pt x="3549" y="3454"/>
                    <a:pt x="3549" y="3716"/>
                  </a:cubicBezTo>
                  <a:lnTo>
                    <a:pt x="3549" y="3906"/>
                  </a:lnTo>
                  <a:lnTo>
                    <a:pt x="2930" y="3906"/>
                  </a:lnTo>
                  <a:lnTo>
                    <a:pt x="2930" y="3716"/>
                  </a:lnTo>
                  <a:cubicBezTo>
                    <a:pt x="2906" y="3239"/>
                    <a:pt x="3168" y="2787"/>
                    <a:pt x="3573" y="2525"/>
                  </a:cubicBezTo>
                  <a:cubicBezTo>
                    <a:pt x="4158" y="2129"/>
                    <a:pt x="3741" y="1373"/>
                    <a:pt x="3222" y="1373"/>
                  </a:cubicBezTo>
                  <a:cubicBezTo>
                    <a:pt x="3087" y="1373"/>
                    <a:pt x="2944" y="1425"/>
                    <a:pt x="2811" y="1549"/>
                  </a:cubicBezTo>
                  <a:cubicBezTo>
                    <a:pt x="2692" y="1668"/>
                    <a:pt x="2620" y="1834"/>
                    <a:pt x="2620" y="2001"/>
                  </a:cubicBezTo>
                  <a:lnTo>
                    <a:pt x="2001" y="2001"/>
                  </a:lnTo>
                  <a:cubicBezTo>
                    <a:pt x="1978" y="1315"/>
                    <a:pt x="2527" y="760"/>
                    <a:pt x="3204" y="760"/>
                  </a:cubicBezTo>
                  <a:close/>
                  <a:moveTo>
                    <a:pt x="3549" y="4263"/>
                  </a:moveTo>
                  <a:lnTo>
                    <a:pt x="3549" y="4835"/>
                  </a:lnTo>
                  <a:lnTo>
                    <a:pt x="2930" y="4835"/>
                  </a:lnTo>
                  <a:lnTo>
                    <a:pt x="2930" y="4263"/>
                  </a:lnTo>
                  <a:close/>
                  <a:moveTo>
                    <a:pt x="3322" y="1"/>
                  </a:moveTo>
                  <a:cubicBezTo>
                    <a:pt x="3311" y="1"/>
                    <a:pt x="3299" y="1"/>
                    <a:pt x="3287" y="1"/>
                  </a:cubicBezTo>
                  <a:cubicBezTo>
                    <a:pt x="1358" y="1"/>
                    <a:pt x="1" y="1858"/>
                    <a:pt x="596" y="3692"/>
                  </a:cubicBezTo>
                  <a:cubicBezTo>
                    <a:pt x="983" y="4917"/>
                    <a:pt x="2122" y="5650"/>
                    <a:pt x="3297" y="5650"/>
                  </a:cubicBezTo>
                  <a:cubicBezTo>
                    <a:pt x="3859" y="5650"/>
                    <a:pt x="4430" y="5483"/>
                    <a:pt x="4930" y="5121"/>
                  </a:cubicBezTo>
                  <a:lnTo>
                    <a:pt x="4906" y="2906"/>
                  </a:lnTo>
                  <a:lnTo>
                    <a:pt x="4906" y="2906"/>
                  </a:lnTo>
                  <a:lnTo>
                    <a:pt x="5954" y="3763"/>
                  </a:lnTo>
                  <a:cubicBezTo>
                    <a:pt x="6593" y="1941"/>
                    <a:pt x="5256" y="1"/>
                    <a:pt x="3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5" name="Google Shape;9065;p84"/>
          <p:cNvGrpSpPr/>
          <p:nvPr/>
        </p:nvGrpSpPr>
        <p:grpSpPr>
          <a:xfrm>
            <a:off x="3216698" y="3596286"/>
            <a:ext cx="404531" cy="350142"/>
            <a:chOff x="3220078" y="3593298"/>
            <a:chExt cx="403522" cy="349234"/>
          </a:xfrm>
        </p:grpSpPr>
        <p:sp>
          <p:nvSpPr>
            <p:cNvPr id="9066" name="Google Shape;9066;p84"/>
            <p:cNvSpPr/>
            <p:nvPr/>
          </p:nvSpPr>
          <p:spPr>
            <a:xfrm>
              <a:off x="3504573" y="3792899"/>
              <a:ext cx="87625" cy="149632"/>
            </a:xfrm>
            <a:custGeom>
              <a:rect b="b" l="l" r="r" t="t"/>
              <a:pathLst>
                <a:path extrusionOk="0" h="4597" w="2692">
                  <a:moveTo>
                    <a:pt x="0" y="1"/>
                  </a:moveTo>
                  <a:lnTo>
                    <a:pt x="48" y="3478"/>
                  </a:lnTo>
                  <a:lnTo>
                    <a:pt x="1000" y="3025"/>
                  </a:lnTo>
                  <a:lnTo>
                    <a:pt x="1738" y="4597"/>
                  </a:lnTo>
                  <a:lnTo>
                    <a:pt x="2477" y="4263"/>
                  </a:lnTo>
                  <a:lnTo>
                    <a:pt x="1738" y="2692"/>
                  </a:lnTo>
                  <a:lnTo>
                    <a:pt x="2691" y="2239"/>
                  </a:ln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84"/>
            <p:cNvSpPr/>
            <p:nvPr/>
          </p:nvSpPr>
          <p:spPr>
            <a:xfrm>
              <a:off x="3324046" y="3654917"/>
              <a:ext cx="214504" cy="183940"/>
            </a:xfrm>
            <a:custGeom>
              <a:rect b="b" l="l" r="r" t="t"/>
              <a:pathLst>
                <a:path extrusionOk="0" h="5651" w="6590">
                  <a:moveTo>
                    <a:pt x="3546" y="906"/>
                  </a:moveTo>
                  <a:lnTo>
                    <a:pt x="3546" y="3740"/>
                  </a:lnTo>
                  <a:lnTo>
                    <a:pt x="2926" y="3740"/>
                  </a:lnTo>
                  <a:lnTo>
                    <a:pt x="2926" y="906"/>
                  </a:lnTo>
                  <a:close/>
                  <a:moveTo>
                    <a:pt x="3546" y="4263"/>
                  </a:moveTo>
                  <a:lnTo>
                    <a:pt x="3546" y="4835"/>
                  </a:lnTo>
                  <a:lnTo>
                    <a:pt x="2926" y="4835"/>
                  </a:lnTo>
                  <a:lnTo>
                    <a:pt x="2926" y="4263"/>
                  </a:lnTo>
                  <a:close/>
                  <a:moveTo>
                    <a:pt x="3248" y="0"/>
                  </a:moveTo>
                  <a:cubicBezTo>
                    <a:pt x="1361" y="0"/>
                    <a:pt x="1" y="1870"/>
                    <a:pt x="593" y="3692"/>
                  </a:cubicBezTo>
                  <a:cubicBezTo>
                    <a:pt x="995" y="4917"/>
                    <a:pt x="2129" y="5650"/>
                    <a:pt x="3299" y="5650"/>
                  </a:cubicBezTo>
                  <a:cubicBezTo>
                    <a:pt x="3858" y="5650"/>
                    <a:pt x="4426" y="5483"/>
                    <a:pt x="4927" y="5121"/>
                  </a:cubicBezTo>
                  <a:lnTo>
                    <a:pt x="4903" y="2906"/>
                  </a:lnTo>
                  <a:lnTo>
                    <a:pt x="5951" y="3763"/>
                  </a:lnTo>
                  <a:cubicBezTo>
                    <a:pt x="6590" y="1941"/>
                    <a:pt x="5253" y="1"/>
                    <a:pt x="3319" y="1"/>
                  </a:cubicBezTo>
                  <a:cubicBezTo>
                    <a:pt x="3307" y="1"/>
                    <a:pt x="3295" y="1"/>
                    <a:pt x="3284" y="1"/>
                  </a:cubicBezTo>
                  <a:cubicBezTo>
                    <a:pt x="3272" y="1"/>
                    <a:pt x="3260" y="0"/>
                    <a:pt x="32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84"/>
            <p:cNvSpPr/>
            <p:nvPr/>
          </p:nvSpPr>
          <p:spPr>
            <a:xfrm>
              <a:off x="3220078" y="3593298"/>
              <a:ext cx="403522" cy="305840"/>
            </a:xfrm>
            <a:custGeom>
              <a:rect b="b" l="l" r="r" t="t"/>
              <a:pathLst>
                <a:path extrusionOk="0" h="9396" w="12397">
                  <a:moveTo>
                    <a:pt x="6491" y="0"/>
                  </a:moveTo>
                  <a:cubicBezTo>
                    <a:pt x="5691" y="0"/>
                    <a:pt x="4857" y="216"/>
                    <a:pt x="4049" y="703"/>
                  </a:cubicBezTo>
                  <a:cubicBezTo>
                    <a:pt x="0" y="3156"/>
                    <a:pt x="1739" y="9395"/>
                    <a:pt x="6478" y="9395"/>
                  </a:cubicBezTo>
                  <a:cubicBezTo>
                    <a:pt x="7049" y="9395"/>
                    <a:pt x="7621" y="9300"/>
                    <a:pt x="8145" y="9109"/>
                  </a:cubicBezTo>
                  <a:lnTo>
                    <a:pt x="8145" y="7752"/>
                  </a:lnTo>
                  <a:cubicBezTo>
                    <a:pt x="7564" y="8068"/>
                    <a:pt x="6984" y="8208"/>
                    <a:pt x="6433" y="8208"/>
                  </a:cubicBezTo>
                  <a:cubicBezTo>
                    <a:pt x="3710" y="8208"/>
                    <a:pt x="1707" y="4787"/>
                    <a:pt x="3906" y="2370"/>
                  </a:cubicBezTo>
                  <a:cubicBezTo>
                    <a:pt x="4582" y="1623"/>
                    <a:pt x="5517" y="1235"/>
                    <a:pt x="6459" y="1235"/>
                  </a:cubicBezTo>
                  <a:cubicBezTo>
                    <a:pt x="7109" y="1235"/>
                    <a:pt x="7762" y="1419"/>
                    <a:pt x="8335" y="1798"/>
                  </a:cubicBezTo>
                  <a:cubicBezTo>
                    <a:pt x="9764" y="2703"/>
                    <a:pt x="10336" y="4513"/>
                    <a:pt x="9645" y="6085"/>
                  </a:cubicBezTo>
                  <a:lnTo>
                    <a:pt x="10621" y="6895"/>
                  </a:lnTo>
                  <a:cubicBezTo>
                    <a:pt x="12396" y="3516"/>
                    <a:pt x="9720" y="0"/>
                    <a:pt x="64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9" name="Google Shape;9069;p84"/>
          <p:cNvGrpSpPr/>
          <p:nvPr/>
        </p:nvGrpSpPr>
        <p:grpSpPr>
          <a:xfrm>
            <a:off x="2507957" y="3597461"/>
            <a:ext cx="349710" cy="349752"/>
            <a:chOff x="2513104" y="3594470"/>
            <a:chExt cx="348838" cy="348845"/>
          </a:xfrm>
        </p:grpSpPr>
        <p:sp>
          <p:nvSpPr>
            <p:cNvPr id="9070" name="Google Shape;9070;p84"/>
            <p:cNvSpPr/>
            <p:nvPr/>
          </p:nvSpPr>
          <p:spPr>
            <a:xfrm>
              <a:off x="2661146" y="3856471"/>
              <a:ext cx="53545" cy="86843"/>
            </a:xfrm>
            <a:custGeom>
              <a:rect b="b" l="l" r="r" t="t"/>
              <a:pathLst>
                <a:path extrusionOk="0" h="2668" w="1645">
                  <a:moveTo>
                    <a:pt x="1" y="0"/>
                  </a:moveTo>
                  <a:cubicBezTo>
                    <a:pt x="25" y="643"/>
                    <a:pt x="120" y="1286"/>
                    <a:pt x="310" y="1906"/>
                  </a:cubicBezTo>
                  <a:cubicBezTo>
                    <a:pt x="501" y="2453"/>
                    <a:pt x="715" y="2668"/>
                    <a:pt x="811" y="2668"/>
                  </a:cubicBezTo>
                  <a:cubicBezTo>
                    <a:pt x="930" y="2668"/>
                    <a:pt x="1144" y="2453"/>
                    <a:pt x="1334" y="1906"/>
                  </a:cubicBezTo>
                  <a:cubicBezTo>
                    <a:pt x="1525" y="1286"/>
                    <a:pt x="1620" y="643"/>
                    <a:pt x="1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84"/>
            <p:cNvSpPr/>
            <p:nvPr/>
          </p:nvSpPr>
          <p:spPr>
            <a:xfrm>
              <a:off x="2718533" y="3856471"/>
              <a:ext cx="65133" cy="81408"/>
            </a:xfrm>
            <a:custGeom>
              <a:rect b="b" l="l" r="r" t="t"/>
              <a:pathLst>
                <a:path extrusionOk="0" h="2501" w="2001">
                  <a:moveTo>
                    <a:pt x="500" y="0"/>
                  </a:moveTo>
                  <a:cubicBezTo>
                    <a:pt x="500" y="715"/>
                    <a:pt x="381" y="1429"/>
                    <a:pt x="143" y="2120"/>
                  </a:cubicBezTo>
                  <a:cubicBezTo>
                    <a:pt x="119" y="2239"/>
                    <a:pt x="48" y="2382"/>
                    <a:pt x="0" y="2501"/>
                  </a:cubicBezTo>
                  <a:cubicBezTo>
                    <a:pt x="1096" y="2120"/>
                    <a:pt x="1881" y="1144"/>
                    <a:pt x="2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84"/>
            <p:cNvSpPr/>
            <p:nvPr/>
          </p:nvSpPr>
          <p:spPr>
            <a:xfrm>
              <a:off x="2592170" y="3856471"/>
              <a:ext cx="65133" cy="81408"/>
            </a:xfrm>
            <a:custGeom>
              <a:rect b="b" l="l" r="r" t="t"/>
              <a:pathLst>
                <a:path extrusionOk="0" h="2501" w="2001">
                  <a:moveTo>
                    <a:pt x="0" y="0"/>
                  </a:moveTo>
                  <a:cubicBezTo>
                    <a:pt x="119" y="1144"/>
                    <a:pt x="905" y="2120"/>
                    <a:pt x="2001" y="2501"/>
                  </a:cubicBezTo>
                  <a:cubicBezTo>
                    <a:pt x="1953" y="2382"/>
                    <a:pt x="1882" y="2263"/>
                    <a:pt x="1834" y="2120"/>
                  </a:cubicBezTo>
                  <a:cubicBezTo>
                    <a:pt x="1620" y="1429"/>
                    <a:pt x="1501" y="715"/>
                    <a:pt x="1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84"/>
            <p:cNvSpPr/>
            <p:nvPr/>
          </p:nvSpPr>
          <p:spPr>
            <a:xfrm>
              <a:off x="2596044" y="3729328"/>
              <a:ext cx="180653" cy="44235"/>
            </a:xfrm>
            <a:custGeom>
              <a:rect b="b" l="l" r="r" t="t"/>
              <a:pathLst>
                <a:path extrusionOk="0" h="1359" w="5550">
                  <a:moveTo>
                    <a:pt x="0" y="1"/>
                  </a:moveTo>
                  <a:lnTo>
                    <a:pt x="0" y="1358"/>
                  </a:lnTo>
                  <a:lnTo>
                    <a:pt x="5549" y="1358"/>
                  </a:lnTo>
                  <a:lnTo>
                    <a:pt x="554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84"/>
            <p:cNvSpPr/>
            <p:nvPr/>
          </p:nvSpPr>
          <p:spPr>
            <a:xfrm>
              <a:off x="2730154" y="3792899"/>
              <a:ext cx="53512" cy="43454"/>
            </a:xfrm>
            <a:custGeom>
              <a:rect b="b" l="l" r="r" t="t"/>
              <a:pathLst>
                <a:path extrusionOk="0" h="1335" w="1644">
                  <a:moveTo>
                    <a:pt x="0" y="1"/>
                  </a:moveTo>
                  <a:cubicBezTo>
                    <a:pt x="72" y="429"/>
                    <a:pt x="119" y="882"/>
                    <a:pt x="143" y="1334"/>
                  </a:cubicBezTo>
                  <a:lnTo>
                    <a:pt x="1644" y="1334"/>
                  </a:lnTo>
                  <a:cubicBezTo>
                    <a:pt x="1596" y="858"/>
                    <a:pt x="1429" y="382"/>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84"/>
            <p:cNvSpPr/>
            <p:nvPr/>
          </p:nvSpPr>
          <p:spPr>
            <a:xfrm>
              <a:off x="2513104" y="3594470"/>
              <a:ext cx="348838" cy="177528"/>
            </a:xfrm>
            <a:custGeom>
              <a:rect b="b" l="l" r="r" t="t"/>
              <a:pathLst>
                <a:path extrusionOk="0" h="5454" w="10717">
                  <a:moveTo>
                    <a:pt x="5359" y="0"/>
                  </a:moveTo>
                  <a:lnTo>
                    <a:pt x="0" y="2286"/>
                  </a:lnTo>
                  <a:lnTo>
                    <a:pt x="0" y="2763"/>
                  </a:lnTo>
                  <a:lnTo>
                    <a:pt x="1715" y="3501"/>
                  </a:lnTo>
                  <a:lnTo>
                    <a:pt x="9002" y="3501"/>
                  </a:lnTo>
                  <a:lnTo>
                    <a:pt x="9312" y="3382"/>
                  </a:lnTo>
                  <a:lnTo>
                    <a:pt x="9312" y="5454"/>
                  </a:lnTo>
                  <a:lnTo>
                    <a:pt x="9931" y="5454"/>
                  </a:lnTo>
                  <a:lnTo>
                    <a:pt x="9931" y="3120"/>
                  </a:lnTo>
                  <a:lnTo>
                    <a:pt x="10717" y="2786"/>
                  </a:lnTo>
                  <a:lnTo>
                    <a:pt x="10717" y="2286"/>
                  </a:lnTo>
                  <a:lnTo>
                    <a:pt x="535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84"/>
            <p:cNvSpPr/>
            <p:nvPr/>
          </p:nvSpPr>
          <p:spPr>
            <a:xfrm>
              <a:off x="2591389" y="3792899"/>
              <a:ext cx="54293" cy="43454"/>
            </a:xfrm>
            <a:custGeom>
              <a:rect b="b" l="l" r="r" t="t"/>
              <a:pathLst>
                <a:path extrusionOk="0" h="1335" w="1668">
                  <a:moveTo>
                    <a:pt x="501" y="1"/>
                  </a:moveTo>
                  <a:cubicBezTo>
                    <a:pt x="239" y="382"/>
                    <a:pt x="72" y="858"/>
                    <a:pt x="1" y="1334"/>
                  </a:cubicBezTo>
                  <a:lnTo>
                    <a:pt x="1525" y="1334"/>
                  </a:lnTo>
                  <a:cubicBezTo>
                    <a:pt x="1525" y="882"/>
                    <a:pt x="1572" y="429"/>
                    <a:pt x="1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84"/>
            <p:cNvSpPr/>
            <p:nvPr/>
          </p:nvSpPr>
          <p:spPr>
            <a:xfrm>
              <a:off x="2661146" y="3792899"/>
              <a:ext cx="53545" cy="43454"/>
            </a:xfrm>
            <a:custGeom>
              <a:rect b="b" l="l" r="r" t="t"/>
              <a:pathLst>
                <a:path extrusionOk="0" h="1335" w="1645">
                  <a:moveTo>
                    <a:pt x="144" y="1"/>
                  </a:moveTo>
                  <a:cubicBezTo>
                    <a:pt x="72" y="429"/>
                    <a:pt x="1" y="882"/>
                    <a:pt x="1" y="1334"/>
                  </a:cubicBezTo>
                  <a:lnTo>
                    <a:pt x="1644" y="1334"/>
                  </a:lnTo>
                  <a:cubicBezTo>
                    <a:pt x="1620" y="882"/>
                    <a:pt x="1573" y="429"/>
                    <a:pt x="1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8" name="Google Shape;9078;p84"/>
          <p:cNvGrpSpPr/>
          <p:nvPr/>
        </p:nvGrpSpPr>
        <p:grpSpPr>
          <a:xfrm>
            <a:off x="1752584" y="3654181"/>
            <a:ext cx="349751" cy="235526"/>
            <a:chOff x="1759614" y="3651043"/>
            <a:chExt cx="348879" cy="234916"/>
          </a:xfrm>
        </p:grpSpPr>
        <p:sp>
          <p:nvSpPr>
            <p:cNvPr id="9079" name="Google Shape;9079;p84"/>
            <p:cNvSpPr/>
            <p:nvPr/>
          </p:nvSpPr>
          <p:spPr>
            <a:xfrm>
              <a:off x="1759614" y="3651043"/>
              <a:ext cx="262028" cy="95371"/>
            </a:xfrm>
            <a:custGeom>
              <a:rect b="b" l="l" r="r" t="t"/>
              <a:pathLst>
                <a:path extrusionOk="0" h="2930" w="8050">
                  <a:moveTo>
                    <a:pt x="1" y="1"/>
                  </a:moveTo>
                  <a:lnTo>
                    <a:pt x="1" y="2930"/>
                  </a:lnTo>
                  <a:lnTo>
                    <a:pt x="5049" y="2930"/>
                  </a:lnTo>
                  <a:lnTo>
                    <a:pt x="5025" y="1477"/>
                  </a:lnTo>
                  <a:lnTo>
                    <a:pt x="6788" y="2930"/>
                  </a:lnTo>
                  <a:lnTo>
                    <a:pt x="8050" y="2930"/>
                  </a:lnTo>
                  <a:lnTo>
                    <a:pt x="805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84"/>
            <p:cNvSpPr/>
            <p:nvPr/>
          </p:nvSpPr>
          <p:spPr>
            <a:xfrm>
              <a:off x="2041799" y="3651043"/>
              <a:ext cx="66695" cy="95371"/>
            </a:xfrm>
            <a:custGeom>
              <a:rect b="b" l="l" r="r" t="t"/>
              <a:pathLst>
                <a:path extrusionOk="0" h="2930" w="2049">
                  <a:moveTo>
                    <a:pt x="0" y="1"/>
                  </a:moveTo>
                  <a:lnTo>
                    <a:pt x="0" y="2930"/>
                  </a:lnTo>
                  <a:lnTo>
                    <a:pt x="2048" y="2930"/>
                  </a:lnTo>
                  <a:lnTo>
                    <a:pt x="204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84"/>
            <p:cNvSpPr/>
            <p:nvPr/>
          </p:nvSpPr>
          <p:spPr>
            <a:xfrm>
              <a:off x="1944894" y="3742511"/>
              <a:ext cx="82970" cy="143448"/>
            </a:xfrm>
            <a:custGeom>
              <a:rect b="b" l="l" r="r" t="t"/>
              <a:pathLst>
                <a:path extrusionOk="0" h="4407" w="2549">
                  <a:moveTo>
                    <a:pt x="0" y="1"/>
                  </a:moveTo>
                  <a:lnTo>
                    <a:pt x="48" y="3335"/>
                  </a:lnTo>
                  <a:lnTo>
                    <a:pt x="953" y="2882"/>
                  </a:lnTo>
                  <a:lnTo>
                    <a:pt x="1667" y="4406"/>
                  </a:lnTo>
                  <a:lnTo>
                    <a:pt x="2358" y="4073"/>
                  </a:lnTo>
                  <a:lnTo>
                    <a:pt x="1643" y="2549"/>
                  </a:lnTo>
                  <a:lnTo>
                    <a:pt x="2548" y="2120"/>
                  </a:ln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2" name="Google Shape;9082;p84"/>
          <p:cNvGrpSpPr/>
          <p:nvPr/>
        </p:nvGrpSpPr>
        <p:grpSpPr>
          <a:xfrm>
            <a:off x="997211" y="3622329"/>
            <a:ext cx="349743" cy="299233"/>
            <a:chOff x="1006125" y="3619273"/>
            <a:chExt cx="348871" cy="298457"/>
          </a:xfrm>
        </p:grpSpPr>
        <p:sp>
          <p:nvSpPr>
            <p:cNvPr id="9083" name="Google Shape;9083;p84"/>
            <p:cNvSpPr/>
            <p:nvPr/>
          </p:nvSpPr>
          <p:spPr>
            <a:xfrm>
              <a:off x="1085972" y="3747361"/>
              <a:ext cx="107806" cy="57190"/>
            </a:xfrm>
            <a:custGeom>
              <a:rect b="b" l="l" r="r" t="t"/>
              <a:pathLst>
                <a:path extrusionOk="0" h="1757" w="3312">
                  <a:moveTo>
                    <a:pt x="2442" y="1"/>
                  </a:moveTo>
                  <a:cubicBezTo>
                    <a:pt x="2216" y="1"/>
                    <a:pt x="1989" y="78"/>
                    <a:pt x="1811" y="233"/>
                  </a:cubicBezTo>
                  <a:cubicBezTo>
                    <a:pt x="1525" y="447"/>
                    <a:pt x="1168" y="566"/>
                    <a:pt x="811" y="566"/>
                  </a:cubicBezTo>
                  <a:cubicBezTo>
                    <a:pt x="525" y="566"/>
                    <a:pt x="239" y="495"/>
                    <a:pt x="1" y="352"/>
                  </a:cubicBezTo>
                  <a:lnTo>
                    <a:pt x="1" y="352"/>
                  </a:lnTo>
                  <a:cubicBezTo>
                    <a:pt x="145" y="1287"/>
                    <a:pt x="897" y="1757"/>
                    <a:pt x="1652" y="1757"/>
                  </a:cubicBezTo>
                  <a:cubicBezTo>
                    <a:pt x="2398" y="1757"/>
                    <a:pt x="3145" y="1298"/>
                    <a:pt x="3311" y="376"/>
                  </a:cubicBezTo>
                  <a:cubicBezTo>
                    <a:pt x="3216" y="328"/>
                    <a:pt x="3144" y="280"/>
                    <a:pt x="3073" y="233"/>
                  </a:cubicBezTo>
                  <a:cubicBezTo>
                    <a:pt x="2894" y="78"/>
                    <a:pt x="2668"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84"/>
            <p:cNvSpPr/>
            <p:nvPr/>
          </p:nvSpPr>
          <p:spPr>
            <a:xfrm>
              <a:off x="1088316" y="3663445"/>
              <a:ext cx="103900" cy="82026"/>
            </a:xfrm>
            <a:custGeom>
              <a:rect b="b" l="l" r="r" t="t"/>
              <a:pathLst>
                <a:path extrusionOk="0" h="2520" w="3192">
                  <a:moveTo>
                    <a:pt x="1072" y="1"/>
                  </a:moveTo>
                  <a:lnTo>
                    <a:pt x="1072" y="1072"/>
                  </a:lnTo>
                  <a:lnTo>
                    <a:pt x="905" y="1144"/>
                  </a:lnTo>
                  <a:cubicBezTo>
                    <a:pt x="453" y="1358"/>
                    <a:pt x="143" y="1739"/>
                    <a:pt x="0" y="2215"/>
                  </a:cubicBezTo>
                  <a:lnTo>
                    <a:pt x="143" y="2287"/>
                  </a:lnTo>
                  <a:cubicBezTo>
                    <a:pt x="322" y="2442"/>
                    <a:pt x="542" y="2519"/>
                    <a:pt x="765" y="2519"/>
                  </a:cubicBezTo>
                  <a:cubicBezTo>
                    <a:pt x="989" y="2519"/>
                    <a:pt x="1215" y="2442"/>
                    <a:pt x="1405" y="2287"/>
                  </a:cubicBezTo>
                  <a:cubicBezTo>
                    <a:pt x="1667" y="2073"/>
                    <a:pt x="2024" y="1953"/>
                    <a:pt x="2382" y="1953"/>
                  </a:cubicBezTo>
                  <a:cubicBezTo>
                    <a:pt x="2667" y="1953"/>
                    <a:pt x="2953" y="2025"/>
                    <a:pt x="3191" y="2168"/>
                  </a:cubicBezTo>
                  <a:cubicBezTo>
                    <a:pt x="3049" y="1715"/>
                    <a:pt x="2715" y="1358"/>
                    <a:pt x="2286" y="1144"/>
                  </a:cubicBezTo>
                  <a:lnTo>
                    <a:pt x="2096" y="1072"/>
                  </a:lnTo>
                  <a:lnTo>
                    <a:pt x="209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84"/>
            <p:cNvSpPr/>
            <p:nvPr/>
          </p:nvSpPr>
          <p:spPr>
            <a:xfrm>
              <a:off x="1123178" y="3619273"/>
              <a:ext cx="33364" cy="24054"/>
            </a:xfrm>
            <a:custGeom>
              <a:rect b="b" l="l" r="r" t="t"/>
              <a:pathLst>
                <a:path extrusionOk="0" h="739" w="1025">
                  <a:moveTo>
                    <a:pt x="1" y="0"/>
                  </a:moveTo>
                  <a:lnTo>
                    <a:pt x="1" y="739"/>
                  </a:lnTo>
                  <a:lnTo>
                    <a:pt x="1025" y="739"/>
                  </a:lnTo>
                  <a:lnTo>
                    <a:pt x="102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84"/>
            <p:cNvSpPr/>
            <p:nvPr/>
          </p:nvSpPr>
          <p:spPr>
            <a:xfrm>
              <a:off x="1006125" y="3871184"/>
              <a:ext cx="348871" cy="46546"/>
            </a:xfrm>
            <a:custGeom>
              <a:rect b="b" l="l" r="r" t="t"/>
              <a:pathLst>
                <a:path extrusionOk="0" h="1430" w="10718">
                  <a:moveTo>
                    <a:pt x="1" y="1"/>
                  </a:moveTo>
                  <a:lnTo>
                    <a:pt x="1" y="406"/>
                  </a:lnTo>
                  <a:cubicBezTo>
                    <a:pt x="1" y="977"/>
                    <a:pt x="453" y="1430"/>
                    <a:pt x="1025" y="1430"/>
                  </a:cubicBezTo>
                  <a:lnTo>
                    <a:pt x="9693" y="1430"/>
                  </a:lnTo>
                  <a:cubicBezTo>
                    <a:pt x="10241" y="1430"/>
                    <a:pt x="10717" y="953"/>
                    <a:pt x="10717" y="406"/>
                  </a:cubicBezTo>
                  <a:lnTo>
                    <a:pt x="1071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84"/>
            <p:cNvSpPr/>
            <p:nvPr/>
          </p:nvSpPr>
          <p:spPr>
            <a:xfrm>
              <a:off x="1027055" y="3673536"/>
              <a:ext cx="307012" cy="177528"/>
            </a:xfrm>
            <a:custGeom>
              <a:rect b="b" l="l" r="r" t="t"/>
              <a:pathLst>
                <a:path extrusionOk="0" h="5454" w="9432">
                  <a:moveTo>
                    <a:pt x="8241" y="1286"/>
                  </a:moveTo>
                  <a:lnTo>
                    <a:pt x="8241" y="1905"/>
                  </a:lnTo>
                  <a:lnTo>
                    <a:pt x="6621" y="1905"/>
                  </a:lnTo>
                  <a:lnTo>
                    <a:pt x="6621" y="1286"/>
                  </a:lnTo>
                  <a:close/>
                  <a:moveTo>
                    <a:pt x="8241" y="2525"/>
                  </a:moveTo>
                  <a:lnTo>
                    <a:pt x="8241" y="3144"/>
                  </a:lnTo>
                  <a:lnTo>
                    <a:pt x="6621" y="3144"/>
                  </a:lnTo>
                  <a:lnTo>
                    <a:pt x="6621" y="2525"/>
                  </a:lnTo>
                  <a:close/>
                  <a:moveTo>
                    <a:pt x="8241" y="3739"/>
                  </a:moveTo>
                  <a:lnTo>
                    <a:pt x="8241" y="4358"/>
                  </a:lnTo>
                  <a:lnTo>
                    <a:pt x="6621" y="4358"/>
                  </a:lnTo>
                  <a:lnTo>
                    <a:pt x="6621" y="3739"/>
                  </a:lnTo>
                  <a:close/>
                  <a:moveTo>
                    <a:pt x="4621" y="0"/>
                  </a:moveTo>
                  <a:lnTo>
                    <a:pt x="4621" y="381"/>
                  </a:lnTo>
                  <a:cubicBezTo>
                    <a:pt x="6645" y="1548"/>
                    <a:pt x="5812" y="4644"/>
                    <a:pt x="3478" y="4644"/>
                  </a:cubicBezTo>
                  <a:cubicBezTo>
                    <a:pt x="1120" y="4644"/>
                    <a:pt x="310" y="1548"/>
                    <a:pt x="2335" y="381"/>
                  </a:cubicBezTo>
                  <a:lnTo>
                    <a:pt x="2335" y="24"/>
                  </a:lnTo>
                  <a:lnTo>
                    <a:pt x="1" y="24"/>
                  </a:lnTo>
                  <a:lnTo>
                    <a:pt x="1" y="5454"/>
                  </a:lnTo>
                  <a:lnTo>
                    <a:pt x="9431" y="5454"/>
                  </a:lnTo>
                  <a:lnTo>
                    <a:pt x="943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8" name="Google Shape;9088;p84"/>
          <p:cNvGrpSpPr/>
          <p:nvPr/>
        </p:nvGrpSpPr>
        <p:grpSpPr>
          <a:xfrm>
            <a:off x="7797037" y="3089751"/>
            <a:ext cx="349751" cy="248156"/>
            <a:chOff x="7788994" y="3088077"/>
            <a:chExt cx="348878" cy="247513"/>
          </a:xfrm>
        </p:grpSpPr>
        <p:sp>
          <p:nvSpPr>
            <p:cNvPr id="9089" name="Google Shape;9089;p84"/>
            <p:cNvSpPr/>
            <p:nvPr/>
          </p:nvSpPr>
          <p:spPr>
            <a:xfrm>
              <a:off x="7989769" y="3127789"/>
              <a:ext cx="58167" cy="27179"/>
            </a:xfrm>
            <a:custGeom>
              <a:rect b="b" l="l" r="r" t="t"/>
              <a:pathLst>
                <a:path extrusionOk="0" h="835" w="1787">
                  <a:moveTo>
                    <a:pt x="903" y="1"/>
                  </a:moveTo>
                  <a:cubicBezTo>
                    <a:pt x="560" y="1"/>
                    <a:pt x="215" y="168"/>
                    <a:pt x="1" y="501"/>
                  </a:cubicBezTo>
                  <a:lnTo>
                    <a:pt x="525" y="834"/>
                  </a:lnTo>
                  <a:cubicBezTo>
                    <a:pt x="620" y="703"/>
                    <a:pt x="763" y="638"/>
                    <a:pt x="903" y="638"/>
                  </a:cubicBezTo>
                  <a:cubicBezTo>
                    <a:pt x="1042" y="638"/>
                    <a:pt x="1179" y="703"/>
                    <a:pt x="1263" y="834"/>
                  </a:cubicBezTo>
                  <a:lnTo>
                    <a:pt x="1787" y="501"/>
                  </a:lnTo>
                  <a:cubicBezTo>
                    <a:pt x="1584" y="168"/>
                    <a:pt x="1245" y="1"/>
                    <a:pt x="9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84"/>
            <p:cNvSpPr/>
            <p:nvPr/>
          </p:nvSpPr>
          <p:spPr>
            <a:xfrm>
              <a:off x="7955655" y="3088077"/>
              <a:ext cx="126392" cy="45961"/>
            </a:xfrm>
            <a:custGeom>
              <a:rect b="b" l="l" r="r" t="t"/>
              <a:pathLst>
                <a:path extrusionOk="0" h="1412" w="3883">
                  <a:moveTo>
                    <a:pt x="1942" y="0"/>
                  </a:moveTo>
                  <a:cubicBezTo>
                    <a:pt x="1197" y="0"/>
                    <a:pt x="453" y="352"/>
                    <a:pt x="1" y="1054"/>
                  </a:cubicBezTo>
                  <a:lnTo>
                    <a:pt x="549" y="1411"/>
                  </a:lnTo>
                  <a:cubicBezTo>
                    <a:pt x="834" y="911"/>
                    <a:pt x="1382" y="626"/>
                    <a:pt x="1954" y="626"/>
                  </a:cubicBezTo>
                  <a:cubicBezTo>
                    <a:pt x="2525" y="626"/>
                    <a:pt x="3049" y="911"/>
                    <a:pt x="3359" y="1411"/>
                  </a:cubicBezTo>
                  <a:lnTo>
                    <a:pt x="3883" y="1054"/>
                  </a:lnTo>
                  <a:cubicBezTo>
                    <a:pt x="3430" y="352"/>
                    <a:pt x="2686" y="0"/>
                    <a:pt x="1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84"/>
            <p:cNvSpPr/>
            <p:nvPr/>
          </p:nvSpPr>
          <p:spPr>
            <a:xfrm>
              <a:off x="7935506" y="3181368"/>
              <a:ext cx="145759" cy="124764"/>
            </a:xfrm>
            <a:custGeom>
              <a:rect b="b" l="l" r="r" t="t"/>
              <a:pathLst>
                <a:path extrusionOk="0" h="3833" w="4478">
                  <a:moveTo>
                    <a:pt x="2544" y="821"/>
                  </a:moveTo>
                  <a:cubicBezTo>
                    <a:pt x="3106" y="821"/>
                    <a:pt x="3644" y="1264"/>
                    <a:pt x="3644" y="1927"/>
                  </a:cubicBezTo>
                  <a:cubicBezTo>
                    <a:pt x="3644" y="2522"/>
                    <a:pt x="3168" y="2999"/>
                    <a:pt x="2573" y="2999"/>
                  </a:cubicBezTo>
                  <a:cubicBezTo>
                    <a:pt x="1596" y="2999"/>
                    <a:pt x="1096" y="1832"/>
                    <a:pt x="1787" y="1141"/>
                  </a:cubicBezTo>
                  <a:cubicBezTo>
                    <a:pt x="2008" y="920"/>
                    <a:pt x="2279" y="821"/>
                    <a:pt x="2544" y="821"/>
                  </a:cubicBezTo>
                  <a:close/>
                  <a:moveTo>
                    <a:pt x="2549" y="0"/>
                  </a:moveTo>
                  <a:cubicBezTo>
                    <a:pt x="2079" y="0"/>
                    <a:pt x="1601" y="176"/>
                    <a:pt x="1215" y="570"/>
                  </a:cubicBezTo>
                  <a:cubicBezTo>
                    <a:pt x="1" y="1784"/>
                    <a:pt x="858" y="3832"/>
                    <a:pt x="2573" y="3832"/>
                  </a:cubicBezTo>
                  <a:cubicBezTo>
                    <a:pt x="3620" y="3832"/>
                    <a:pt x="4478" y="2975"/>
                    <a:pt x="4478" y="1927"/>
                  </a:cubicBezTo>
                  <a:cubicBezTo>
                    <a:pt x="4478" y="768"/>
                    <a:pt x="3530" y="0"/>
                    <a:pt x="2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84"/>
            <p:cNvSpPr/>
            <p:nvPr/>
          </p:nvSpPr>
          <p:spPr>
            <a:xfrm>
              <a:off x="7999078" y="3229347"/>
              <a:ext cx="34926" cy="29621"/>
            </a:xfrm>
            <a:custGeom>
              <a:rect b="b" l="l" r="r" t="t"/>
              <a:pathLst>
                <a:path extrusionOk="0" h="910" w="1073">
                  <a:moveTo>
                    <a:pt x="620" y="1"/>
                  </a:moveTo>
                  <a:cubicBezTo>
                    <a:pt x="191" y="1"/>
                    <a:pt x="0" y="477"/>
                    <a:pt x="286" y="763"/>
                  </a:cubicBezTo>
                  <a:cubicBezTo>
                    <a:pt x="381" y="865"/>
                    <a:pt x="498" y="910"/>
                    <a:pt x="614" y="910"/>
                  </a:cubicBezTo>
                  <a:cubicBezTo>
                    <a:pt x="848" y="910"/>
                    <a:pt x="1072" y="724"/>
                    <a:pt x="1072" y="453"/>
                  </a:cubicBezTo>
                  <a:cubicBezTo>
                    <a:pt x="1072" y="191"/>
                    <a:pt x="858" y="1"/>
                    <a:pt x="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84"/>
            <p:cNvSpPr/>
            <p:nvPr/>
          </p:nvSpPr>
          <p:spPr>
            <a:xfrm>
              <a:off x="8044812" y="3184395"/>
              <a:ext cx="93060" cy="150414"/>
            </a:xfrm>
            <a:custGeom>
              <a:rect b="b" l="l" r="r" t="t"/>
              <a:pathLst>
                <a:path extrusionOk="0" h="4621" w="2859">
                  <a:moveTo>
                    <a:pt x="953" y="0"/>
                  </a:moveTo>
                  <a:cubicBezTo>
                    <a:pt x="2358" y="1310"/>
                    <a:pt x="1834" y="3668"/>
                    <a:pt x="0" y="4263"/>
                  </a:cubicBezTo>
                  <a:lnTo>
                    <a:pt x="0" y="4620"/>
                  </a:lnTo>
                  <a:lnTo>
                    <a:pt x="1834" y="4620"/>
                  </a:lnTo>
                  <a:lnTo>
                    <a:pt x="1834" y="3692"/>
                  </a:lnTo>
                  <a:lnTo>
                    <a:pt x="2858" y="3692"/>
                  </a:lnTo>
                  <a:lnTo>
                    <a:pt x="28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84"/>
            <p:cNvSpPr/>
            <p:nvPr/>
          </p:nvSpPr>
          <p:spPr>
            <a:xfrm>
              <a:off x="7788994" y="3184395"/>
              <a:ext cx="173687" cy="151195"/>
            </a:xfrm>
            <a:custGeom>
              <a:rect b="b" l="l" r="r" t="t"/>
              <a:pathLst>
                <a:path extrusionOk="0" h="4645" w="5336">
                  <a:moveTo>
                    <a:pt x="2692" y="1501"/>
                  </a:moveTo>
                  <a:lnTo>
                    <a:pt x="2692" y="2144"/>
                  </a:lnTo>
                  <a:lnTo>
                    <a:pt x="834" y="2144"/>
                  </a:lnTo>
                  <a:lnTo>
                    <a:pt x="834" y="1501"/>
                  </a:lnTo>
                  <a:close/>
                  <a:moveTo>
                    <a:pt x="3763" y="1501"/>
                  </a:moveTo>
                  <a:lnTo>
                    <a:pt x="3763" y="2144"/>
                  </a:lnTo>
                  <a:lnTo>
                    <a:pt x="3168" y="2144"/>
                  </a:lnTo>
                  <a:lnTo>
                    <a:pt x="3168" y="1501"/>
                  </a:lnTo>
                  <a:close/>
                  <a:moveTo>
                    <a:pt x="1" y="0"/>
                  </a:moveTo>
                  <a:lnTo>
                    <a:pt x="1" y="3692"/>
                  </a:lnTo>
                  <a:lnTo>
                    <a:pt x="1025" y="3692"/>
                  </a:lnTo>
                  <a:lnTo>
                    <a:pt x="1025" y="4644"/>
                  </a:lnTo>
                  <a:lnTo>
                    <a:pt x="2858" y="4644"/>
                  </a:lnTo>
                  <a:lnTo>
                    <a:pt x="2858" y="3692"/>
                  </a:lnTo>
                  <a:lnTo>
                    <a:pt x="5335" y="3692"/>
                  </a:lnTo>
                  <a:cubicBezTo>
                    <a:pt x="4811" y="3215"/>
                    <a:pt x="4525" y="2549"/>
                    <a:pt x="4525" y="1834"/>
                  </a:cubicBezTo>
                  <a:cubicBezTo>
                    <a:pt x="4525" y="1143"/>
                    <a:pt x="4811" y="477"/>
                    <a:pt x="53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5" name="Google Shape;9095;p84"/>
          <p:cNvGrpSpPr/>
          <p:nvPr/>
        </p:nvGrpSpPr>
        <p:grpSpPr>
          <a:xfrm>
            <a:off x="7041664" y="3038644"/>
            <a:ext cx="349748" cy="349784"/>
            <a:chOff x="7035505" y="3037102"/>
            <a:chExt cx="348876" cy="348877"/>
          </a:xfrm>
        </p:grpSpPr>
        <p:sp>
          <p:nvSpPr>
            <p:cNvPr id="9096" name="Google Shape;9096;p84"/>
            <p:cNvSpPr/>
            <p:nvPr/>
          </p:nvSpPr>
          <p:spPr>
            <a:xfrm>
              <a:off x="7220004" y="3037102"/>
              <a:ext cx="164377" cy="218638"/>
            </a:xfrm>
            <a:custGeom>
              <a:rect b="b" l="l" r="r" t="t"/>
              <a:pathLst>
                <a:path extrusionOk="0" h="6717" w="5050">
                  <a:moveTo>
                    <a:pt x="2430" y="1406"/>
                  </a:moveTo>
                  <a:cubicBezTo>
                    <a:pt x="3287" y="1406"/>
                    <a:pt x="3764" y="2382"/>
                    <a:pt x="3263" y="3073"/>
                  </a:cubicBezTo>
                  <a:cubicBezTo>
                    <a:pt x="3764" y="3358"/>
                    <a:pt x="4073" y="3906"/>
                    <a:pt x="4073" y="4502"/>
                  </a:cubicBezTo>
                  <a:lnTo>
                    <a:pt x="4073" y="5287"/>
                  </a:lnTo>
                  <a:lnTo>
                    <a:pt x="811" y="5287"/>
                  </a:lnTo>
                  <a:lnTo>
                    <a:pt x="811" y="4502"/>
                  </a:lnTo>
                  <a:cubicBezTo>
                    <a:pt x="811" y="3906"/>
                    <a:pt x="1120" y="3358"/>
                    <a:pt x="1620" y="3073"/>
                  </a:cubicBezTo>
                  <a:cubicBezTo>
                    <a:pt x="1096" y="2382"/>
                    <a:pt x="1573" y="1406"/>
                    <a:pt x="2430" y="1406"/>
                  </a:cubicBezTo>
                  <a:close/>
                  <a:moveTo>
                    <a:pt x="1" y="1"/>
                  </a:moveTo>
                  <a:lnTo>
                    <a:pt x="1" y="6716"/>
                  </a:lnTo>
                  <a:lnTo>
                    <a:pt x="5050" y="6716"/>
                  </a:lnTo>
                  <a:lnTo>
                    <a:pt x="505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84"/>
            <p:cNvSpPr/>
            <p:nvPr/>
          </p:nvSpPr>
          <p:spPr>
            <a:xfrm>
              <a:off x="7281265" y="3103669"/>
              <a:ext cx="31020" cy="26496"/>
            </a:xfrm>
            <a:custGeom>
              <a:rect b="b" l="l" r="r" t="t"/>
              <a:pathLst>
                <a:path extrusionOk="0" h="814" w="953">
                  <a:moveTo>
                    <a:pt x="547" y="1"/>
                  </a:moveTo>
                  <a:cubicBezTo>
                    <a:pt x="448" y="1"/>
                    <a:pt x="347" y="38"/>
                    <a:pt x="262" y="123"/>
                  </a:cubicBezTo>
                  <a:cubicBezTo>
                    <a:pt x="0" y="385"/>
                    <a:pt x="191" y="813"/>
                    <a:pt x="548" y="813"/>
                  </a:cubicBezTo>
                  <a:cubicBezTo>
                    <a:pt x="762" y="813"/>
                    <a:pt x="953" y="623"/>
                    <a:pt x="953" y="409"/>
                  </a:cubicBezTo>
                  <a:cubicBezTo>
                    <a:pt x="953" y="166"/>
                    <a:pt x="756" y="1"/>
                    <a:pt x="5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84"/>
            <p:cNvSpPr/>
            <p:nvPr/>
          </p:nvSpPr>
          <p:spPr>
            <a:xfrm>
              <a:off x="7102951" y="3103669"/>
              <a:ext cx="31053" cy="26496"/>
            </a:xfrm>
            <a:custGeom>
              <a:rect b="b" l="l" r="r" t="t"/>
              <a:pathLst>
                <a:path extrusionOk="0" h="814" w="954">
                  <a:moveTo>
                    <a:pt x="538" y="1"/>
                  </a:moveTo>
                  <a:cubicBezTo>
                    <a:pt x="439" y="1"/>
                    <a:pt x="340" y="38"/>
                    <a:pt x="263" y="123"/>
                  </a:cubicBezTo>
                  <a:cubicBezTo>
                    <a:pt x="1" y="385"/>
                    <a:pt x="191" y="813"/>
                    <a:pt x="549" y="813"/>
                  </a:cubicBezTo>
                  <a:cubicBezTo>
                    <a:pt x="763" y="813"/>
                    <a:pt x="953" y="623"/>
                    <a:pt x="953" y="409"/>
                  </a:cubicBezTo>
                  <a:cubicBezTo>
                    <a:pt x="953" y="166"/>
                    <a:pt x="746" y="1"/>
                    <a:pt x="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84"/>
            <p:cNvSpPr/>
            <p:nvPr/>
          </p:nvSpPr>
          <p:spPr>
            <a:xfrm>
              <a:off x="7087456" y="3150477"/>
              <a:ext cx="66695" cy="37823"/>
            </a:xfrm>
            <a:custGeom>
              <a:rect b="b" l="l" r="r" t="t"/>
              <a:pathLst>
                <a:path extrusionOk="0" h="1162" w="2049">
                  <a:moveTo>
                    <a:pt x="1016" y="1"/>
                  </a:moveTo>
                  <a:cubicBezTo>
                    <a:pt x="507" y="1"/>
                    <a:pt x="1" y="340"/>
                    <a:pt x="1" y="1019"/>
                  </a:cubicBezTo>
                  <a:lnTo>
                    <a:pt x="1" y="1161"/>
                  </a:lnTo>
                  <a:lnTo>
                    <a:pt x="2049" y="1161"/>
                  </a:lnTo>
                  <a:lnTo>
                    <a:pt x="2049" y="1019"/>
                  </a:lnTo>
                  <a:cubicBezTo>
                    <a:pt x="2037" y="340"/>
                    <a:pt x="1525" y="1"/>
                    <a:pt x="10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84"/>
            <p:cNvSpPr/>
            <p:nvPr/>
          </p:nvSpPr>
          <p:spPr>
            <a:xfrm>
              <a:off x="7035505" y="3037102"/>
              <a:ext cx="164377" cy="218638"/>
            </a:xfrm>
            <a:custGeom>
              <a:rect b="b" l="l" r="r" t="t"/>
              <a:pathLst>
                <a:path extrusionOk="0" h="6717" w="5050">
                  <a:moveTo>
                    <a:pt x="2621" y="1406"/>
                  </a:moveTo>
                  <a:cubicBezTo>
                    <a:pt x="3478" y="1406"/>
                    <a:pt x="3954" y="2382"/>
                    <a:pt x="3454" y="3073"/>
                  </a:cubicBezTo>
                  <a:cubicBezTo>
                    <a:pt x="3954" y="3358"/>
                    <a:pt x="4264" y="3906"/>
                    <a:pt x="4264" y="4502"/>
                  </a:cubicBezTo>
                  <a:lnTo>
                    <a:pt x="4264" y="5287"/>
                  </a:lnTo>
                  <a:lnTo>
                    <a:pt x="1001" y="5287"/>
                  </a:lnTo>
                  <a:lnTo>
                    <a:pt x="977" y="4502"/>
                  </a:lnTo>
                  <a:cubicBezTo>
                    <a:pt x="977" y="3906"/>
                    <a:pt x="1287" y="3358"/>
                    <a:pt x="1811" y="3073"/>
                  </a:cubicBezTo>
                  <a:cubicBezTo>
                    <a:pt x="1287" y="2382"/>
                    <a:pt x="1763" y="1406"/>
                    <a:pt x="2621" y="1406"/>
                  </a:cubicBezTo>
                  <a:close/>
                  <a:moveTo>
                    <a:pt x="1" y="1"/>
                  </a:moveTo>
                  <a:lnTo>
                    <a:pt x="1" y="6716"/>
                  </a:lnTo>
                  <a:lnTo>
                    <a:pt x="5050" y="6716"/>
                  </a:lnTo>
                  <a:lnTo>
                    <a:pt x="505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84"/>
            <p:cNvSpPr/>
            <p:nvPr/>
          </p:nvSpPr>
          <p:spPr>
            <a:xfrm>
              <a:off x="7035505" y="3276644"/>
              <a:ext cx="348871" cy="109335"/>
            </a:xfrm>
            <a:custGeom>
              <a:rect b="b" l="l" r="r" t="t"/>
              <a:pathLst>
                <a:path extrusionOk="0" h="3359" w="10718">
                  <a:moveTo>
                    <a:pt x="1" y="0"/>
                  </a:moveTo>
                  <a:lnTo>
                    <a:pt x="1" y="1572"/>
                  </a:lnTo>
                  <a:lnTo>
                    <a:pt x="3978" y="1572"/>
                  </a:lnTo>
                  <a:lnTo>
                    <a:pt x="3978" y="1953"/>
                  </a:lnTo>
                  <a:cubicBezTo>
                    <a:pt x="3978" y="2382"/>
                    <a:pt x="3645" y="2739"/>
                    <a:pt x="3216" y="2739"/>
                  </a:cubicBezTo>
                  <a:lnTo>
                    <a:pt x="2240" y="2739"/>
                  </a:lnTo>
                  <a:lnTo>
                    <a:pt x="2240" y="3358"/>
                  </a:lnTo>
                  <a:lnTo>
                    <a:pt x="8431" y="3358"/>
                  </a:lnTo>
                  <a:lnTo>
                    <a:pt x="8431" y="2715"/>
                  </a:lnTo>
                  <a:lnTo>
                    <a:pt x="7479" y="2715"/>
                  </a:lnTo>
                  <a:cubicBezTo>
                    <a:pt x="7050" y="2715"/>
                    <a:pt x="6693" y="2382"/>
                    <a:pt x="6693" y="1953"/>
                  </a:cubicBezTo>
                  <a:lnTo>
                    <a:pt x="6693" y="1572"/>
                  </a:lnTo>
                  <a:lnTo>
                    <a:pt x="10718" y="1572"/>
                  </a:lnTo>
                  <a:lnTo>
                    <a:pt x="1071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84"/>
            <p:cNvSpPr/>
            <p:nvPr/>
          </p:nvSpPr>
          <p:spPr>
            <a:xfrm>
              <a:off x="7266128" y="3150477"/>
              <a:ext cx="66304" cy="37823"/>
            </a:xfrm>
            <a:custGeom>
              <a:rect b="b" l="l" r="r" t="t"/>
              <a:pathLst>
                <a:path extrusionOk="0" h="1162" w="2037">
                  <a:moveTo>
                    <a:pt x="1007" y="1"/>
                  </a:moveTo>
                  <a:cubicBezTo>
                    <a:pt x="501" y="1"/>
                    <a:pt x="1" y="340"/>
                    <a:pt x="13" y="1019"/>
                  </a:cubicBezTo>
                  <a:lnTo>
                    <a:pt x="13" y="1161"/>
                  </a:lnTo>
                  <a:lnTo>
                    <a:pt x="2037" y="1161"/>
                  </a:lnTo>
                  <a:lnTo>
                    <a:pt x="2037" y="1019"/>
                  </a:lnTo>
                  <a:cubicBezTo>
                    <a:pt x="2025" y="340"/>
                    <a:pt x="1513" y="1"/>
                    <a:pt x="10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3" name="Google Shape;9103;p84"/>
          <p:cNvGrpSpPr/>
          <p:nvPr/>
        </p:nvGrpSpPr>
        <p:grpSpPr>
          <a:xfrm>
            <a:off x="6285540" y="3038644"/>
            <a:ext cx="349716" cy="349784"/>
            <a:chOff x="6281267" y="3037102"/>
            <a:chExt cx="348844" cy="348877"/>
          </a:xfrm>
        </p:grpSpPr>
        <p:sp>
          <p:nvSpPr>
            <p:cNvPr id="9104" name="Google Shape;9104;p84"/>
            <p:cNvSpPr/>
            <p:nvPr/>
          </p:nvSpPr>
          <p:spPr>
            <a:xfrm>
              <a:off x="6466547" y="3037102"/>
              <a:ext cx="163564" cy="218638"/>
            </a:xfrm>
            <a:custGeom>
              <a:rect b="b" l="l" r="r" t="t"/>
              <a:pathLst>
                <a:path extrusionOk="0" h="6717" w="5025">
                  <a:moveTo>
                    <a:pt x="2446" y="1834"/>
                  </a:moveTo>
                  <a:cubicBezTo>
                    <a:pt x="3023" y="1834"/>
                    <a:pt x="3501" y="2324"/>
                    <a:pt x="3501" y="2906"/>
                  </a:cubicBezTo>
                  <a:lnTo>
                    <a:pt x="3501" y="5002"/>
                  </a:lnTo>
                  <a:lnTo>
                    <a:pt x="2882" y="5002"/>
                  </a:lnTo>
                  <a:lnTo>
                    <a:pt x="2882" y="4001"/>
                  </a:lnTo>
                  <a:lnTo>
                    <a:pt x="1977" y="4001"/>
                  </a:lnTo>
                  <a:lnTo>
                    <a:pt x="1977" y="5002"/>
                  </a:lnTo>
                  <a:lnTo>
                    <a:pt x="1358" y="5002"/>
                  </a:lnTo>
                  <a:lnTo>
                    <a:pt x="1358" y="2930"/>
                  </a:lnTo>
                  <a:cubicBezTo>
                    <a:pt x="1358" y="2334"/>
                    <a:pt x="1810" y="1858"/>
                    <a:pt x="2405" y="1834"/>
                  </a:cubicBezTo>
                  <a:cubicBezTo>
                    <a:pt x="2419" y="1834"/>
                    <a:pt x="2433" y="1834"/>
                    <a:pt x="2446" y="1834"/>
                  </a:cubicBezTo>
                  <a:close/>
                  <a:moveTo>
                    <a:pt x="0" y="1"/>
                  </a:moveTo>
                  <a:lnTo>
                    <a:pt x="0" y="6716"/>
                  </a:lnTo>
                  <a:lnTo>
                    <a:pt x="5025" y="6716"/>
                  </a:lnTo>
                  <a:lnTo>
                    <a:pt x="502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84"/>
            <p:cNvSpPr/>
            <p:nvPr/>
          </p:nvSpPr>
          <p:spPr>
            <a:xfrm>
              <a:off x="6349494" y="3116949"/>
              <a:ext cx="29490" cy="63603"/>
            </a:xfrm>
            <a:custGeom>
              <a:rect b="b" l="l" r="r" t="t"/>
              <a:pathLst>
                <a:path extrusionOk="0" h="1954" w="906">
                  <a:moveTo>
                    <a:pt x="476" y="1"/>
                  </a:moveTo>
                  <a:cubicBezTo>
                    <a:pt x="214" y="1"/>
                    <a:pt x="0" y="191"/>
                    <a:pt x="0" y="453"/>
                  </a:cubicBezTo>
                  <a:lnTo>
                    <a:pt x="0" y="1501"/>
                  </a:lnTo>
                  <a:cubicBezTo>
                    <a:pt x="0" y="1739"/>
                    <a:pt x="214" y="1953"/>
                    <a:pt x="476" y="1953"/>
                  </a:cubicBezTo>
                  <a:cubicBezTo>
                    <a:pt x="715" y="1930"/>
                    <a:pt x="905" y="1739"/>
                    <a:pt x="905" y="1477"/>
                  </a:cubicBezTo>
                  <a:lnTo>
                    <a:pt x="905" y="477"/>
                  </a:lnTo>
                  <a:cubicBezTo>
                    <a:pt x="905" y="215"/>
                    <a:pt x="715" y="24"/>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84"/>
            <p:cNvSpPr/>
            <p:nvPr/>
          </p:nvSpPr>
          <p:spPr>
            <a:xfrm>
              <a:off x="6529728" y="3115387"/>
              <a:ext cx="31801" cy="31834"/>
            </a:xfrm>
            <a:custGeom>
              <a:rect b="b" l="l" r="r" t="t"/>
              <a:pathLst>
                <a:path extrusionOk="0" h="978" w="977">
                  <a:moveTo>
                    <a:pt x="488" y="1"/>
                  </a:moveTo>
                  <a:cubicBezTo>
                    <a:pt x="244" y="1"/>
                    <a:pt x="0" y="168"/>
                    <a:pt x="36" y="501"/>
                  </a:cubicBezTo>
                  <a:lnTo>
                    <a:pt x="36" y="977"/>
                  </a:lnTo>
                  <a:lnTo>
                    <a:pt x="941" y="977"/>
                  </a:lnTo>
                  <a:lnTo>
                    <a:pt x="941" y="501"/>
                  </a:lnTo>
                  <a:cubicBezTo>
                    <a:pt x="976" y="168"/>
                    <a:pt x="732" y="1"/>
                    <a:pt x="4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84"/>
            <p:cNvSpPr/>
            <p:nvPr/>
          </p:nvSpPr>
          <p:spPr>
            <a:xfrm>
              <a:off x="6281267" y="3276644"/>
              <a:ext cx="348838" cy="109335"/>
            </a:xfrm>
            <a:custGeom>
              <a:rect b="b" l="l" r="r" t="t"/>
              <a:pathLst>
                <a:path extrusionOk="0" h="3359" w="10717">
                  <a:moveTo>
                    <a:pt x="0" y="0"/>
                  </a:moveTo>
                  <a:lnTo>
                    <a:pt x="0" y="1572"/>
                  </a:lnTo>
                  <a:lnTo>
                    <a:pt x="4001" y="1572"/>
                  </a:lnTo>
                  <a:lnTo>
                    <a:pt x="4001" y="1953"/>
                  </a:lnTo>
                  <a:cubicBezTo>
                    <a:pt x="4001" y="2382"/>
                    <a:pt x="3668" y="2739"/>
                    <a:pt x="3239" y="2739"/>
                  </a:cubicBezTo>
                  <a:lnTo>
                    <a:pt x="2263" y="2739"/>
                  </a:lnTo>
                  <a:lnTo>
                    <a:pt x="2263" y="3358"/>
                  </a:lnTo>
                  <a:lnTo>
                    <a:pt x="8455" y="3358"/>
                  </a:lnTo>
                  <a:lnTo>
                    <a:pt x="8455" y="2715"/>
                  </a:lnTo>
                  <a:lnTo>
                    <a:pt x="7502" y="2715"/>
                  </a:lnTo>
                  <a:cubicBezTo>
                    <a:pt x="7073" y="2715"/>
                    <a:pt x="6716" y="2382"/>
                    <a:pt x="6740" y="1953"/>
                  </a:cubicBezTo>
                  <a:lnTo>
                    <a:pt x="6740" y="1572"/>
                  </a:lnTo>
                  <a:lnTo>
                    <a:pt x="10717" y="1572"/>
                  </a:lnTo>
                  <a:lnTo>
                    <a:pt x="1071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84"/>
            <p:cNvSpPr/>
            <p:nvPr/>
          </p:nvSpPr>
          <p:spPr>
            <a:xfrm>
              <a:off x="6282048" y="3037102"/>
              <a:ext cx="163596" cy="218638"/>
            </a:xfrm>
            <a:custGeom>
              <a:rect b="b" l="l" r="r" t="t"/>
              <a:pathLst>
                <a:path extrusionOk="0" h="6717" w="5026">
                  <a:moveTo>
                    <a:pt x="2527" y="1831"/>
                  </a:moveTo>
                  <a:cubicBezTo>
                    <a:pt x="2809" y="1831"/>
                    <a:pt x="3115" y="1939"/>
                    <a:pt x="3406" y="2192"/>
                  </a:cubicBezTo>
                  <a:cubicBezTo>
                    <a:pt x="3549" y="2311"/>
                    <a:pt x="3620" y="2477"/>
                    <a:pt x="3620" y="2644"/>
                  </a:cubicBezTo>
                  <a:lnTo>
                    <a:pt x="3620" y="3954"/>
                  </a:lnTo>
                  <a:cubicBezTo>
                    <a:pt x="3620" y="4001"/>
                    <a:pt x="3620" y="4073"/>
                    <a:pt x="3596" y="4144"/>
                  </a:cubicBezTo>
                  <a:lnTo>
                    <a:pt x="4073" y="4525"/>
                  </a:lnTo>
                  <a:lnTo>
                    <a:pt x="3692" y="5002"/>
                  </a:lnTo>
                  <a:lnTo>
                    <a:pt x="3311" y="4716"/>
                  </a:lnTo>
                  <a:cubicBezTo>
                    <a:pt x="3115" y="4911"/>
                    <a:pt x="2844" y="5032"/>
                    <a:pt x="2547" y="5032"/>
                  </a:cubicBezTo>
                  <a:cubicBezTo>
                    <a:pt x="2264" y="5032"/>
                    <a:pt x="1957" y="4923"/>
                    <a:pt x="1667" y="4668"/>
                  </a:cubicBezTo>
                  <a:cubicBezTo>
                    <a:pt x="1524" y="4549"/>
                    <a:pt x="1453" y="4383"/>
                    <a:pt x="1453" y="4216"/>
                  </a:cubicBezTo>
                  <a:lnTo>
                    <a:pt x="1453" y="2906"/>
                  </a:lnTo>
                  <a:cubicBezTo>
                    <a:pt x="1453" y="2308"/>
                    <a:pt x="1935" y="1831"/>
                    <a:pt x="2527" y="1831"/>
                  </a:cubicBezTo>
                  <a:close/>
                  <a:moveTo>
                    <a:pt x="0" y="1"/>
                  </a:moveTo>
                  <a:lnTo>
                    <a:pt x="0" y="6716"/>
                  </a:lnTo>
                  <a:lnTo>
                    <a:pt x="5025" y="6716"/>
                  </a:lnTo>
                  <a:lnTo>
                    <a:pt x="502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9" name="Google Shape;9109;p84"/>
          <p:cNvGrpSpPr/>
          <p:nvPr/>
        </p:nvGrpSpPr>
        <p:grpSpPr>
          <a:xfrm>
            <a:off x="4774827" y="4184996"/>
            <a:ext cx="349716" cy="291498"/>
            <a:chOff x="4774321" y="4180482"/>
            <a:chExt cx="348844" cy="290743"/>
          </a:xfrm>
        </p:grpSpPr>
        <p:sp>
          <p:nvSpPr>
            <p:cNvPr id="9110" name="Google Shape;9110;p84"/>
            <p:cNvSpPr/>
            <p:nvPr/>
          </p:nvSpPr>
          <p:spPr>
            <a:xfrm>
              <a:off x="4833433" y="4180482"/>
              <a:ext cx="201354" cy="172059"/>
            </a:xfrm>
            <a:custGeom>
              <a:rect b="b" l="l" r="r" t="t"/>
              <a:pathLst>
                <a:path extrusionOk="0" h="5286" w="6186">
                  <a:moveTo>
                    <a:pt x="2518" y="953"/>
                  </a:moveTo>
                  <a:lnTo>
                    <a:pt x="5495" y="2668"/>
                  </a:lnTo>
                  <a:lnTo>
                    <a:pt x="2518" y="4359"/>
                  </a:lnTo>
                  <a:lnTo>
                    <a:pt x="2518" y="953"/>
                  </a:lnTo>
                  <a:close/>
                  <a:moveTo>
                    <a:pt x="3513" y="1"/>
                  </a:moveTo>
                  <a:cubicBezTo>
                    <a:pt x="1175" y="1"/>
                    <a:pt x="1" y="2842"/>
                    <a:pt x="1661" y="4502"/>
                  </a:cubicBezTo>
                  <a:cubicBezTo>
                    <a:pt x="2202" y="5043"/>
                    <a:pt x="2869" y="5286"/>
                    <a:pt x="3523" y="5286"/>
                  </a:cubicBezTo>
                  <a:cubicBezTo>
                    <a:pt x="4883" y="5286"/>
                    <a:pt x="6186" y="4236"/>
                    <a:pt x="6186" y="2644"/>
                  </a:cubicBezTo>
                  <a:cubicBezTo>
                    <a:pt x="6186" y="1168"/>
                    <a:pt x="4995" y="1"/>
                    <a:pt x="3542" y="1"/>
                  </a:cubicBezTo>
                  <a:cubicBezTo>
                    <a:pt x="3533" y="1"/>
                    <a:pt x="3523" y="1"/>
                    <a:pt x="3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84"/>
            <p:cNvSpPr/>
            <p:nvPr/>
          </p:nvSpPr>
          <p:spPr>
            <a:xfrm>
              <a:off x="4774321" y="4196009"/>
              <a:ext cx="164345" cy="227134"/>
            </a:xfrm>
            <a:custGeom>
              <a:rect b="b" l="l" r="r" t="t"/>
              <a:pathLst>
                <a:path extrusionOk="0" h="6978" w="5049">
                  <a:moveTo>
                    <a:pt x="0" y="0"/>
                  </a:moveTo>
                  <a:lnTo>
                    <a:pt x="0" y="6287"/>
                  </a:lnTo>
                  <a:lnTo>
                    <a:pt x="3453" y="6287"/>
                  </a:lnTo>
                  <a:cubicBezTo>
                    <a:pt x="4049" y="6287"/>
                    <a:pt x="4620" y="6549"/>
                    <a:pt x="5049" y="6978"/>
                  </a:cubicBezTo>
                  <a:lnTo>
                    <a:pt x="5049" y="5430"/>
                  </a:lnTo>
                  <a:cubicBezTo>
                    <a:pt x="2382" y="5168"/>
                    <a:pt x="1143" y="2001"/>
                    <a:pt x="2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84"/>
            <p:cNvSpPr/>
            <p:nvPr/>
          </p:nvSpPr>
          <p:spPr>
            <a:xfrm>
              <a:off x="4935546" y="4247146"/>
              <a:ext cx="35675" cy="40362"/>
            </a:xfrm>
            <a:custGeom>
              <a:rect b="b" l="l" r="r" t="t"/>
              <a:pathLst>
                <a:path extrusionOk="0" h="1240" w="1096">
                  <a:moveTo>
                    <a:pt x="1" y="1"/>
                  </a:moveTo>
                  <a:lnTo>
                    <a:pt x="1" y="1239"/>
                  </a:lnTo>
                  <a:lnTo>
                    <a:pt x="1096" y="620"/>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84"/>
            <p:cNvSpPr/>
            <p:nvPr/>
          </p:nvSpPr>
          <p:spPr>
            <a:xfrm>
              <a:off x="4775069" y="4420805"/>
              <a:ext cx="164378" cy="50420"/>
            </a:xfrm>
            <a:custGeom>
              <a:rect b="b" l="l" r="r" t="t"/>
              <a:pathLst>
                <a:path extrusionOk="0" h="1549" w="5050">
                  <a:moveTo>
                    <a:pt x="1" y="0"/>
                  </a:moveTo>
                  <a:lnTo>
                    <a:pt x="1" y="1548"/>
                  </a:lnTo>
                  <a:lnTo>
                    <a:pt x="5050" y="1548"/>
                  </a:lnTo>
                  <a:cubicBezTo>
                    <a:pt x="5002" y="691"/>
                    <a:pt x="4311" y="24"/>
                    <a:pt x="3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84"/>
            <p:cNvSpPr/>
            <p:nvPr/>
          </p:nvSpPr>
          <p:spPr>
            <a:xfrm>
              <a:off x="4958787" y="4196009"/>
              <a:ext cx="164378" cy="227134"/>
            </a:xfrm>
            <a:custGeom>
              <a:rect b="b" l="l" r="r" t="t"/>
              <a:pathLst>
                <a:path extrusionOk="0" h="6978" w="5050">
                  <a:moveTo>
                    <a:pt x="2144" y="0"/>
                  </a:moveTo>
                  <a:cubicBezTo>
                    <a:pt x="3907" y="2001"/>
                    <a:pt x="2668" y="5168"/>
                    <a:pt x="1" y="5430"/>
                  </a:cubicBezTo>
                  <a:lnTo>
                    <a:pt x="1" y="6978"/>
                  </a:lnTo>
                  <a:cubicBezTo>
                    <a:pt x="430" y="6549"/>
                    <a:pt x="1001" y="6287"/>
                    <a:pt x="1597" y="6287"/>
                  </a:cubicBezTo>
                  <a:lnTo>
                    <a:pt x="5050" y="6287"/>
                  </a:lnTo>
                  <a:lnTo>
                    <a:pt x="505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84"/>
            <p:cNvSpPr/>
            <p:nvPr/>
          </p:nvSpPr>
          <p:spPr>
            <a:xfrm>
              <a:off x="4958787" y="4420805"/>
              <a:ext cx="164378" cy="50420"/>
            </a:xfrm>
            <a:custGeom>
              <a:rect b="b" l="l" r="r" t="t"/>
              <a:pathLst>
                <a:path extrusionOk="0" h="1549" w="5050">
                  <a:moveTo>
                    <a:pt x="1597" y="0"/>
                  </a:moveTo>
                  <a:cubicBezTo>
                    <a:pt x="739" y="0"/>
                    <a:pt x="25" y="691"/>
                    <a:pt x="1" y="1548"/>
                  </a:cubicBezTo>
                  <a:lnTo>
                    <a:pt x="5050" y="1548"/>
                  </a:lnTo>
                  <a:lnTo>
                    <a:pt x="505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6" name="Google Shape;9116;p84"/>
          <p:cNvGrpSpPr/>
          <p:nvPr/>
        </p:nvGrpSpPr>
        <p:grpSpPr>
          <a:xfrm>
            <a:off x="5571349" y="3038644"/>
            <a:ext cx="267387" cy="349783"/>
            <a:chOff x="5568857" y="3037102"/>
            <a:chExt cx="266720" cy="348876"/>
          </a:xfrm>
        </p:grpSpPr>
        <p:sp>
          <p:nvSpPr>
            <p:cNvPr id="9117" name="Google Shape;9117;p84"/>
            <p:cNvSpPr/>
            <p:nvPr/>
          </p:nvSpPr>
          <p:spPr>
            <a:xfrm>
              <a:off x="5747171" y="3234002"/>
              <a:ext cx="88406" cy="151976"/>
            </a:xfrm>
            <a:custGeom>
              <a:rect b="b" l="l" r="r" t="t"/>
              <a:pathLst>
                <a:path extrusionOk="0" h="4669" w="2716">
                  <a:moveTo>
                    <a:pt x="0" y="1"/>
                  </a:moveTo>
                  <a:lnTo>
                    <a:pt x="24" y="3549"/>
                  </a:lnTo>
                  <a:lnTo>
                    <a:pt x="1001" y="3073"/>
                  </a:lnTo>
                  <a:lnTo>
                    <a:pt x="1763" y="4668"/>
                  </a:lnTo>
                  <a:lnTo>
                    <a:pt x="2501" y="4311"/>
                  </a:lnTo>
                  <a:lnTo>
                    <a:pt x="1763" y="2715"/>
                  </a:lnTo>
                  <a:lnTo>
                    <a:pt x="2715" y="2263"/>
                  </a:ln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84"/>
            <p:cNvSpPr/>
            <p:nvPr/>
          </p:nvSpPr>
          <p:spPr>
            <a:xfrm>
              <a:off x="5569638" y="3037884"/>
              <a:ext cx="62821" cy="62822"/>
            </a:xfrm>
            <a:custGeom>
              <a:rect b="b" l="l" r="r" t="t"/>
              <a:pathLst>
                <a:path extrusionOk="0" h="1930" w="1930">
                  <a:moveTo>
                    <a:pt x="1930" y="0"/>
                  </a:moveTo>
                  <a:lnTo>
                    <a:pt x="1" y="1929"/>
                  </a:lnTo>
                  <a:lnTo>
                    <a:pt x="1930" y="1929"/>
                  </a:lnTo>
                  <a:lnTo>
                    <a:pt x="193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84"/>
            <p:cNvSpPr/>
            <p:nvPr/>
          </p:nvSpPr>
          <p:spPr>
            <a:xfrm>
              <a:off x="5568857" y="3037102"/>
              <a:ext cx="219420" cy="292266"/>
            </a:xfrm>
            <a:custGeom>
              <a:rect b="b" l="l" r="r" t="t"/>
              <a:pathLst>
                <a:path extrusionOk="0" h="8979" w="6741">
                  <a:moveTo>
                    <a:pt x="5454" y="4025"/>
                  </a:moveTo>
                  <a:lnTo>
                    <a:pt x="5454" y="4644"/>
                  </a:lnTo>
                  <a:lnTo>
                    <a:pt x="3311" y="4644"/>
                  </a:lnTo>
                  <a:lnTo>
                    <a:pt x="3311" y="4025"/>
                  </a:lnTo>
                  <a:close/>
                  <a:moveTo>
                    <a:pt x="2478" y="3168"/>
                  </a:moveTo>
                  <a:lnTo>
                    <a:pt x="2930" y="3597"/>
                  </a:lnTo>
                  <a:lnTo>
                    <a:pt x="1930" y="4668"/>
                  </a:lnTo>
                  <a:lnTo>
                    <a:pt x="1168" y="3954"/>
                  </a:lnTo>
                  <a:lnTo>
                    <a:pt x="1597" y="3501"/>
                  </a:lnTo>
                  <a:lnTo>
                    <a:pt x="1882" y="3787"/>
                  </a:lnTo>
                  <a:lnTo>
                    <a:pt x="2478" y="3168"/>
                  </a:lnTo>
                  <a:close/>
                  <a:moveTo>
                    <a:pt x="2359" y="5311"/>
                  </a:moveTo>
                  <a:lnTo>
                    <a:pt x="2359" y="5954"/>
                  </a:lnTo>
                  <a:lnTo>
                    <a:pt x="1716" y="5954"/>
                  </a:lnTo>
                  <a:lnTo>
                    <a:pt x="1716" y="5311"/>
                  </a:lnTo>
                  <a:close/>
                  <a:moveTo>
                    <a:pt x="2359" y="6597"/>
                  </a:moveTo>
                  <a:lnTo>
                    <a:pt x="2359" y="7216"/>
                  </a:lnTo>
                  <a:lnTo>
                    <a:pt x="1716" y="7216"/>
                  </a:lnTo>
                  <a:lnTo>
                    <a:pt x="1716" y="6597"/>
                  </a:lnTo>
                  <a:close/>
                  <a:moveTo>
                    <a:pt x="2573" y="1"/>
                  </a:moveTo>
                  <a:lnTo>
                    <a:pt x="2573" y="2573"/>
                  </a:lnTo>
                  <a:lnTo>
                    <a:pt x="1" y="2573"/>
                  </a:lnTo>
                  <a:lnTo>
                    <a:pt x="1" y="8979"/>
                  </a:lnTo>
                  <a:lnTo>
                    <a:pt x="4883" y="8979"/>
                  </a:lnTo>
                  <a:lnTo>
                    <a:pt x="4859" y="7216"/>
                  </a:lnTo>
                  <a:lnTo>
                    <a:pt x="3311" y="7216"/>
                  </a:lnTo>
                  <a:lnTo>
                    <a:pt x="3311" y="6597"/>
                  </a:lnTo>
                  <a:lnTo>
                    <a:pt x="4859" y="6597"/>
                  </a:lnTo>
                  <a:lnTo>
                    <a:pt x="4859" y="5954"/>
                  </a:lnTo>
                  <a:lnTo>
                    <a:pt x="3311" y="5954"/>
                  </a:lnTo>
                  <a:lnTo>
                    <a:pt x="3311" y="5311"/>
                  </a:lnTo>
                  <a:lnTo>
                    <a:pt x="4835" y="5311"/>
                  </a:lnTo>
                  <a:lnTo>
                    <a:pt x="4835" y="4692"/>
                  </a:lnTo>
                  <a:lnTo>
                    <a:pt x="6740" y="6288"/>
                  </a:lnTo>
                  <a:lnTo>
                    <a:pt x="674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0" name="Google Shape;9120;p84"/>
          <p:cNvGrpSpPr/>
          <p:nvPr/>
        </p:nvGrpSpPr>
        <p:grpSpPr>
          <a:xfrm>
            <a:off x="4774827" y="3039427"/>
            <a:ext cx="349710" cy="348999"/>
            <a:chOff x="4774321" y="3037884"/>
            <a:chExt cx="348838" cy="348094"/>
          </a:xfrm>
        </p:grpSpPr>
        <p:sp>
          <p:nvSpPr>
            <p:cNvPr id="9121" name="Google Shape;9121;p84"/>
            <p:cNvSpPr/>
            <p:nvPr/>
          </p:nvSpPr>
          <p:spPr>
            <a:xfrm>
              <a:off x="4909960" y="3144846"/>
              <a:ext cx="29490" cy="30272"/>
            </a:xfrm>
            <a:custGeom>
              <a:rect b="b" l="l" r="r" t="t"/>
              <a:pathLst>
                <a:path extrusionOk="0" h="930" w="906">
                  <a:moveTo>
                    <a:pt x="429" y="1"/>
                  </a:moveTo>
                  <a:cubicBezTo>
                    <a:pt x="191" y="25"/>
                    <a:pt x="1" y="215"/>
                    <a:pt x="1" y="453"/>
                  </a:cubicBezTo>
                  <a:lnTo>
                    <a:pt x="1" y="930"/>
                  </a:lnTo>
                  <a:lnTo>
                    <a:pt x="906" y="930"/>
                  </a:lnTo>
                  <a:lnTo>
                    <a:pt x="906" y="453"/>
                  </a:lnTo>
                  <a:cubicBezTo>
                    <a:pt x="906" y="191"/>
                    <a:pt x="691"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84"/>
            <p:cNvSpPr/>
            <p:nvPr/>
          </p:nvSpPr>
          <p:spPr>
            <a:xfrm>
              <a:off x="4784379" y="3165776"/>
              <a:ext cx="37237" cy="51982"/>
            </a:xfrm>
            <a:custGeom>
              <a:rect b="b" l="l" r="r" t="t"/>
              <a:pathLst>
                <a:path extrusionOk="0" h="1597" w="1144">
                  <a:moveTo>
                    <a:pt x="1144" y="1"/>
                  </a:moveTo>
                  <a:lnTo>
                    <a:pt x="1" y="882"/>
                  </a:lnTo>
                  <a:lnTo>
                    <a:pt x="1144" y="1596"/>
                  </a:lnTo>
                  <a:lnTo>
                    <a:pt x="114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84"/>
            <p:cNvSpPr/>
            <p:nvPr/>
          </p:nvSpPr>
          <p:spPr>
            <a:xfrm>
              <a:off x="5075840" y="3166557"/>
              <a:ext cx="37270" cy="51201"/>
            </a:xfrm>
            <a:custGeom>
              <a:rect b="b" l="l" r="r" t="t"/>
              <a:pathLst>
                <a:path extrusionOk="0" h="1573" w="1145">
                  <a:moveTo>
                    <a:pt x="1" y="1"/>
                  </a:moveTo>
                  <a:lnTo>
                    <a:pt x="1" y="1572"/>
                  </a:lnTo>
                  <a:lnTo>
                    <a:pt x="1144" y="858"/>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84"/>
            <p:cNvSpPr/>
            <p:nvPr/>
          </p:nvSpPr>
          <p:spPr>
            <a:xfrm>
              <a:off x="4841734" y="3037884"/>
              <a:ext cx="213984" cy="258935"/>
            </a:xfrm>
            <a:custGeom>
              <a:rect b="b" l="l" r="r" t="t"/>
              <a:pathLst>
                <a:path extrusionOk="0" h="7955" w="6574">
                  <a:moveTo>
                    <a:pt x="4740" y="1334"/>
                  </a:moveTo>
                  <a:lnTo>
                    <a:pt x="4740" y="1929"/>
                  </a:lnTo>
                  <a:lnTo>
                    <a:pt x="5335" y="1929"/>
                  </a:lnTo>
                  <a:lnTo>
                    <a:pt x="5335" y="2549"/>
                  </a:lnTo>
                  <a:lnTo>
                    <a:pt x="4788" y="2549"/>
                  </a:lnTo>
                  <a:lnTo>
                    <a:pt x="4788" y="3144"/>
                  </a:lnTo>
                  <a:lnTo>
                    <a:pt x="4145" y="3144"/>
                  </a:lnTo>
                  <a:lnTo>
                    <a:pt x="4145" y="2549"/>
                  </a:lnTo>
                  <a:lnTo>
                    <a:pt x="3549" y="2549"/>
                  </a:lnTo>
                  <a:lnTo>
                    <a:pt x="3549" y="1929"/>
                  </a:lnTo>
                  <a:lnTo>
                    <a:pt x="4145" y="1929"/>
                  </a:lnTo>
                  <a:lnTo>
                    <a:pt x="4145" y="1334"/>
                  </a:lnTo>
                  <a:close/>
                  <a:moveTo>
                    <a:pt x="2547" y="2617"/>
                  </a:moveTo>
                  <a:cubicBezTo>
                    <a:pt x="3101" y="2617"/>
                    <a:pt x="3656" y="2992"/>
                    <a:pt x="3621" y="3739"/>
                  </a:cubicBezTo>
                  <a:lnTo>
                    <a:pt x="3621" y="5835"/>
                  </a:lnTo>
                  <a:lnTo>
                    <a:pt x="3002" y="5835"/>
                  </a:lnTo>
                  <a:lnTo>
                    <a:pt x="3002" y="4835"/>
                  </a:lnTo>
                  <a:lnTo>
                    <a:pt x="2097" y="4835"/>
                  </a:lnTo>
                  <a:lnTo>
                    <a:pt x="2097" y="5835"/>
                  </a:lnTo>
                  <a:lnTo>
                    <a:pt x="1477" y="5835"/>
                  </a:lnTo>
                  <a:lnTo>
                    <a:pt x="1477" y="3763"/>
                  </a:lnTo>
                  <a:cubicBezTo>
                    <a:pt x="1430" y="2998"/>
                    <a:pt x="1988" y="2617"/>
                    <a:pt x="2547" y="2617"/>
                  </a:cubicBezTo>
                  <a:close/>
                  <a:moveTo>
                    <a:pt x="1" y="0"/>
                  </a:moveTo>
                  <a:lnTo>
                    <a:pt x="1" y="5930"/>
                  </a:lnTo>
                  <a:lnTo>
                    <a:pt x="3287" y="7954"/>
                  </a:lnTo>
                  <a:lnTo>
                    <a:pt x="6574" y="5930"/>
                  </a:lnTo>
                  <a:lnTo>
                    <a:pt x="657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84"/>
            <p:cNvSpPr/>
            <p:nvPr/>
          </p:nvSpPr>
          <p:spPr>
            <a:xfrm>
              <a:off x="4774321" y="3212291"/>
              <a:ext cx="348838" cy="173687"/>
            </a:xfrm>
            <a:custGeom>
              <a:rect b="b" l="l" r="r" t="t"/>
              <a:pathLst>
                <a:path extrusionOk="0" h="5336" w="10717">
                  <a:moveTo>
                    <a:pt x="0" y="1"/>
                  </a:moveTo>
                  <a:lnTo>
                    <a:pt x="0" y="5335"/>
                  </a:lnTo>
                  <a:lnTo>
                    <a:pt x="10717" y="5335"/>
                  </a:lnTo>
                  <a:lnTo>
                    <a:pt x="10717" y="1"/>
                  </a:lnTo>
                  <a:lnTo>
                    <a:pt x="5358" y="3311"/>
                  </a:ln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6" name="Google Shape;9126;p84"/>
          <p:cNvGrpSpPr/>
          <p:nvPr/>
        </p:nvGrpSpPr>
        <p:grpSpPr>
          <a:xfrm>
            <a:off x="4019454" y="3039427"/>
            <a:ext cx="349710" cy="349002"/>
            <a:chOff x="4020831" y="3037884"/>
            <a:chExt cx="348838" cy="348097"/>
          </a:xfrm>
        </p:grpSpPr>
        <p:sp>
          <p:nvSpPr>
            <p:cNvPr id="9127" name="Google Shape;9127;p84"/>
            <p:cNvSpPr/>
            <p:nvPr/>
          </p:nvSpPr>
          <p:spPr>
            <a:xfrm>
              <a:off x="4127794" y="3037884"/>
              <a:ext cx="136482" cy="182964"/>
            </a:xfrm>
            <a:custGeom>
              <a:rect b="b" l="l" r="r" t="t"/>
              <a:pathLst>
                <a:path extrusionOk="0" h="5621" w="4193">
                  <a:moveTo>
                    <a:pt x="2065" y="721"/>
                  </a:moveTo>
                  <a:cubicBezTo>
                    <a:pt x="2763" y="721"/>
                    <a:pt x="3430" y="1265"/>
                    <a:pt x="3430" y="2072"/>
                  </a:cubicBezTo>
                  <a:cubicBezTo>
                    <a:pt x="3430" y="2834"/>
                    <a:pt x="2835" y="3430"/>
                    <a:pt x="2073" y="3430"/>
                  </a:cubicBezTo>
                  <a:cubicBezTo>
                    <a:pt x="882" y="3430"/>
                    <a:pt x="263" y="1977"/>
                    <a:pt x="1120" y="1120"/>
                  </a:cubicBezTo>
                  <a:cubicBezTo>
                    <a:pt x="1396" y="844"/>
                    <a:pt x="1734" y="721"/>
                    <a:pt x="2065" y="721"/>
                  </a:cubicBezTo>
                  <a:close/>
                  <a:moveTo>
                    <a:pt x="2073" y="0"/>
                  </a:moveTo>
                  <a:cubicBezTo>
                    <a:pt x="930" y="0"/>
                    <a:pt x="1" y="929"/>
                    <a:pt x="1" y="2072"/>
                  </a:cubicBezTo>
                  <a:cubicBezTo>
                    <a:pt x="1" y="2715"/>
                    <a:pt x="334" y="3239"/>
                    <a:pt x="739" y="3787"/>
                  </a:cubicBezTo>
                  <a:lnTo>
                    <a:pt x="2097" y="5621"/>
                  </a:lnTo>
                  <a:cubicBezTo>
                    <a:pt x="2120" y="5573"/>
                    <a:pt x="2168" y="5549"/>
                    <a:pt x="2192" y="5502"/>
                  </a:cubicBezTo>
                  <a:cubicBezTo>
                    <a:pt x="2216" y="5454"/>
                    <a:pt x="2311" y="5335"/>
                    <a:pt x="2358" y="5263"/>
                  </a:cubicBezTo>
                  <a:lnTo>
                    <a:pt x="3430" y="3787"/>
                  </a:lnTo>
                  <a:cubicBezTo>
                    <a:pt x="3835" y="3239"/>
                    <a:pt x="4192" y="2715"/>
                    <a:pt x="4192" y="2072"/>
                  </a:cubicBezTo>
                  <a:lnTo>
                    <a:pt x="4168" y="2072"/>
                  </a:lnTo>
                  <a:cubicBezTo>
                    <a:pt x="4168" y="929"/>
                    <a:pt x="3240" y="0"/>
                    <a:pt x="2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84"/>
            <p:cNvSpPr/>
            <p:nvPr/>
          </p:nvSpPr>
          <p:spPr>
            <a:xfrm>
              <a:off x="4135541" y="3229347"/>
              <a:ext cx="118645" cy="42087"/>
            </a:xfrm>
            <a:custGeom>
              <a:rect b="b" l="l" r="r" t="t"/>
              <a:pathLst>
                <a:path extrusionOk="0" h="1293" w="3645">
                  <a:moveTo>
                    <a:pt x="1239" y="1"/>
                  </a:moveTo>
                  <a:cubicBezTo>
                    <a:pt x="954" y="48"/>
                    <a:pt x="692" y="120"/>
                    <a:pt x="453" y="239"/>
                  </a:cubicBezTo>
                  <a:cubicBezTo>
                    <a:pt x="168" y="358"/>
                    <a:pt x="1" y="501"/>
                    <a:pt x="1" y="644"/>
                  </a:cubicBezTo>
                  <a:lnTo>
                    <a:pt x="25" y="644"/>
                  </a:lnTo>
                  <a:cubicBezTo>
                    <a:pt x="25" y="763"/>
                    <a:pt x="192" y="906"/>
                    <a:pt x="453" y="1025"/>
                  </a:cubicBezTo>
                  <a:cubicBezTo>
                    <a:pt x="894" y="1203"/>
                    <a:pt x="1358" y="1293"/>
                    <a:pt x="1826" y="1293"/>
                  </a:cubicBezTo>
                  <a:cubicBezTo>
                    <a:pt x="2293" y="1293"/>
                    <a:pt x="2763" y="1203"/>
                    <a:pt x="3216" y="1025"/>
                  </a:cubicBezTo>
                  <a:cubicBezTo>
                    <a:pt x="3478" y="906"/>
                    <a:pt x="3645" y="763"/>
                    <a:pt x="3645" y="644"/>
                  </a:cubicBezTo>
                  <a:cubicBezTo>
                    <a:pt x="3645" y="501"/>
                    <a:pt x="3478" y="358"/>
                    <a:pt x="3216" y="239"/>
                  </a:cubicBezTo>
                  <a:cubicBezTo>
                    <a:pt x="2954" y="120"/>
                    <a:pt x="2692" y="48"/>
                    <a:pt x="2430" y="24"/>
                  </a:cubicBezTo>
                  <a:cubicBezTo>
                    <a:pt x="2311" y="167"/>
                    <a:pt x="2192" y="310"/>
                    <a:pt x="2073" y="477"/>
                  </a:cubicBezTo>
                  <a:lnTo>
                    <a:pt x="1835" y="810"/>
                  </a:lnTo>
                  <a:lnTo>
                    <a:pt x="123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84"/>
            <p:cNvSpPr/>
            <p:nvPr/>
          </p:nvSpPr>
          <p:spPr>
            <a:xfrm>
              <a:off x="4171217" y="3082055"/>
              <a:ext cx="47328" cy="47328"/>
            </a:xfrm>
            <a:custGeom>
              <a:rect b="b" l="l" r="r" t="t"/>
              <a:pathLst>
                <a:path extrusionOk="0" h="1454" w="1454">
                  <a:moveTo>
                    <a:pt x="739" y="1"/>
                  </a:moveTo>
                  <a:cubicBezTo>
                    <a:pt x="334" y="1"/>
                    <a:pt x="0" y="310"/>
                    <a:pt x="0" y="715"/>
                  </a:cubicBezTo>
                  <a:cubicBezTo>
                    <a:pt x="0" y="1120"/>
                    <a:pt x="334" y="1454"/>
                    <a:pt x="739" y="1454"/>
                  </a:cubicBezTo>
                  <a:cubicBezTo>
                    <a:pt x="1144" y="1454"/>
                    <a:pt x="1453" y="1120"/>
                    <a:pt x="1453" y="715"/>
                  </a:cubicBezTo>
                  <a:cubicBezTo>
                    <a:pt x="1453" y="310"/>
                    <a:pt x="1144"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84"/>
            <p:cNvSpPr/>
            <p:nvPr/>
          </p:nvSpPr>
          <p:spPr>
            <a:xfrm>
              <a:off x="4020831" y="3339434"/>
              <a:ext cx="348838" cy="46546"/>
            </a:xfrm>
            <a:custGeom>
              <a:rect b="b" l="l" r="r" t="t"/>
              <a:pathLst>
                <a:path extrusionOk="0" h="1430" w="10717">
                  <a:moveTo>
                    <a:pt x="0" y="0"/>
                  </a:moveTo>
                  <a:lnTo>
                    <a:pt x="0" y="405"/>
                  </a:lnTo>
                  <a:cubicBezTo>
                    <a:pt x="0" y="977"/>
                    <a:pt x="453" y="1429"/>
                    <a:pt x="1024" y="1429"/>
                  </a:cubicBezTo>
                  <a:lnTo>
                    <a:pt x="9693" y="1429"/>
                  </a:lnTo>
                  <a:cubicBezTo>
                    <a:pt x="10241" y="1429"/>
                    <a:pt x="10717" y="977"/>
                    <a:pt x="10717" y="405"/>
                  </a:cubicBezTo>
                  <a:lnTo>
                    <a:pt x="1071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84"/>
            <p:cNvSpPr/>
            <p:nvPr/>
          </p:nvSpPr>
          <p:spPr>
            <a:xfrm>
              <a:off x="4041762" y="3141753"/>
              <a:ext cx="306979" cy="177560"/>
            </a:xfrm>
            <a:custGeom>
              <a:rect b="b" l="l" r="r" t="t"/>
              <a:pathLst>
                <a:path extrusionOk="0" h="5455" w="9431">
                  <a:moveTo>
                    <a:pt x="7169" y="1"/>
                  </a:moveTo>
                  <a:cubicBezTo>
                    <a:pt x="7169" y="1"/>
                    <a:pt x="6788" y="667"/>
                    <a:pt x="6573" y="977"/>
                  </a:cubicBezTo>
                  <a:lnTo>
                    <a:pt x="5716" y="2144"/>
                  </a:lnTo>
                  <a:cubicBezTo>
                    <a:pt x="5930" y="2192"/>
                    <a:pt x="6145" y="2239"/>
                    <a:pt x="6359" y="2334"/>
                  </a:cubicBezTo>
                  <a:cubicBezTo>
                    <a:pt x="6883" y="2573"/>
                    <a:pt x="7169" y="2930"/>
                    <a:pt x="7169" y="3311"/>
                  </a:cubicBezTo>
                  <a:cubicBezTo>
                    <a:pt x="7169" y="3692"/>
                    <a:pt x="6859" y="4049"/>
                    <a:pt x="6359" y="4287"/>
                  </a:cubicBezTo>
                  <a:cubicBezTo>
                    <a:pt x="5823" y="4490"/>
                    <a:pt x="5263" y="4591"/>
                    <a:pt x="4707" y="4591"/>
                  </a:cubicBezTo>
                  <a:cubicBezTo>
                    <a:pt x="4150" y="4591"/>
                    <a:pt x="3596" y="4490"/>
                    <a:pt x="3073" y="4287"/>
                  </a:cubicBezTo>
                  <a:cubicBezTo>
                    <a:pt x="2549" y="4049"/>
                    <a:pt x="2263" y="3692"/>
                    <a:pt x="2263" y="3311"/>
                  </a:cubicBezTo>
                  <a:cubicBezTo>
                    <a:pt x="2263" y="2930"/>
                    <a:pt x="2572" y="2573"/>
                    <a:pt x="3073" y="2334"/>
                  </a:cubicBezTo>
                  <a:cubicBezTo>
                    <a:pt x="3287" y="2239"/>
                    <a:pt x="3501" y="2192"/>
                    <a:pt x="3716" y="2144"/>
                  </a:cubicBezTo>
                  <a:lnTo>
                    <a:pt x="2858" y="977"/>
                  </a:lnTo>
                  <a:cubicBezTo>
                    <a:pt x="2644" y="667"/>
                    <a:pt x="2430" y="358"/>
                    <a:pt x="2263" y="24"/>
                  </a:cubicBezTo>
                  <a:lnTo>
                    <a:pt x="0" y="24"/>
                  </a:lnTo>
                  <a:lnTo>
                    <a:pt x="0" y="5454"/>
                  </a:lnTo>
                  <a:lnTo>
                    <a:pt x="9431" y="5454"/>
                  </a:lnTo>
                  <a:lnTo>
                    <a:pt x="943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2" name="Google Shape;9132;p84"/>
          <p:cNvGrpSpPr/>
          <p:nvPr/>
        </p:nvGrpSpPr>
        <p:grpSpPr>
          <a:xfrm>
            <a:off x="6322839" y="3596677"/>
            <a:ext cx="275898" cy="349749"/>
            <a:chOff x="6318473" y="3593689"/>
            <a:chExt cx="275210" cy="348842"/>
          </a:xfrm>
        </p:grpSpPr>
        <p:sp>
          <p:nvSpPr>
            <p:cNvPr id="9133" name="Google Shape;9133;p84"/>
            <p:cNvSpPr/>
            <p:nvPr/>
          </p:nvSpPr>
          <p:spPr>
            <a:xfrm>
              <a:off x="6318473" y="3593689"/>
              <a:ext cx="275210" cy="128703"/>
            </a:xfrm>
            <a:custGeom>
              <a:rect b="b" l="l" r="r" t="t"/>
              <a:pathLst>
                <a:path extrusionOk="0" h="3954" w="8455">
                  <a:moveTo>
                    <a:pt x="4525" y="929"/>
                  </a:moveTo>
                  <a:lnTo>
                    <a:pt x="4525" y="1572"/>
                  </a:lnTo>
                  <a:lnTo>
                    <a:pt x="3906" y="1572"/>
                  </a:lnTo>
                  <a:lnTo>
                    <a:pt x="3906" y="929"/>
                  </a:lnTo>
                  <a:close/>
                  <a:moveTo>
                    <a:pt x="4216" y="0"/>
                  </a:moveTo>
                  <a:cubicBezTo>
                    <a:pt x="2001" y="0"/>
                    <a:pt x="143" y="1715"/>
                    <a:pt x="1" y="3954"/>
                  </a:cubicBezTo>
                  <a:lnTo>
                    <a:pt x="1882" y="3954"/>
                  </a:lnTo>
                  <a:cubicBezTo>
                    <a:pt x="2084" y="2596"/>
                    <a:pt x="3156" y="1917"/>
                    <a:pt x="4228" y="1917"/>
                  </a:cubicBezTo>
                  <a:cubicBezTo>
                    <a:pt x="5299" y="1917"/>
                    <a:pt x="6371" y="2596"/>
                    <a:pt x="6573" y="3954"/>
                  </a:cubicBezTo>
                  <a:lnTo>
                    <a:pt x="8455" y="3954"/>
                  </a:lnTo>
                  <a:cubicBezTo>
                    <a:pt x="8312" y="1715"/>
                    <a:pt x="6454" y="0"/>
                    <a:pt x="4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84"/>
            <p:cNvSpPr/>
            <p:nvPr/>
          </p:nvSpPr>
          <p:spPr>
            <a:xfrm>
              <a:off x="6440962" y="3717707"/>
              <a:ext cx="29490" cy="29490"/>
            </a:xfrm>
            <a:custGeom>
              <a:rect b="b" l="l" r="r" t="t"/>
              <a:pathLst>
                <a:path extrusionOk="0" h="906" w="906">
                  <a:moveTo>
                    <a:pt x="453" y="1"/>
                  </a:moveTo>
                  <a:cubicBezTo>
                    <a:pt x="215" y="1"/>
                    <a:pt x="0" y="191"/>
                    <a:pt x="0" y="453"/>
                  </a:cubicBezTo>
                  <a:cubicBezTo>
                    <a:pt x="0" y="691"/>
                    <a:pt x="215" y="906"/>
                    <a:pt x="453" y="906"/>
                  </a:cubicBezTo>
                  <a:cubicBezTo>
                    <a:pt x="715" y="906"/>
                    <a:pt x="905" y="691"/>
                    <a:pt x="905" y="453"/>
                  </a:cubicBezTo>
                  <a:cubicBezTo>
                    <a:pt x="905" y="191"/>
                    <a:pt x="715"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84"/>
            <p:cNvSpPr/>
            <p:nvPr/>
          </p:nvSpPr>
          <p:spPr>
            <a:xfrm>
              <a:off x="6319254" y="3742511"/>
              <a:ext cx="274429" cy="200020"/>
            </a:xfrm>
            <a:custGeom>
              <a:rect b="b" l="l" r="r" t="t"/>
              <a:pathLst>
                <a:path extrusionOk="0" h="6145" w="8431">
                  <a:moveTo>
                    <a:pt x="0" y="1"/>
                  </a:moveTo>
                  <a:cubicBezTo>
                    <a:pt x="119" y="1715"/>
                    <a:pt x="1239" y="3168"/>
                    <a:pt x="2858" y="3716"/>
                  </a:cubicBezTo>
                  <a:lnTo>
                    <a:pt x="2858" y="4764"/>
                  </a:lnTo>
                  <a:cubicBezTo>
                    <a:pt x="2858" y="5168"/>
                    <a:pt x="2525" y="5526"/>
                    <a:pt x="2096" y="5526"/>
                  </a:cubicBezTo>
                  <a:lnTo>
                    <a:pt x="1096" y="5526"/>
                  </a:lnTo>
                  <a:lnTo>
                    <a:pt x="1096" y="6145"/>
                  </a:lnTo>
                  <a:lnTo>
                    <a:pt x="7288" y="6145"/>
                  </a:lnTo>
                  <a:lnTo>
                    <a:pt x="7288" y="5526"/>
                  </a:lnTo>
                  <a:lnTo>
                    <a:pt x="6335" y="5526"/>
                  </a:lnTo>
                  <a:cubicBezTo>
                    <a:pt x="5906" y="5526"/>
                    <a:pt x="5549" y="5168"/>
                    <a:pt x="5549" y="4740"/>
                  </a:cubicBezTo>
                  <a:lnTo>
                    <a:pt x="5549" y="4740"/>
                  </a:lnTo>
                  <a:lnTo>
                    <a:pt x="5573" y="4764"/>
                  </a:lnTo>
                  <a:lnTo>
                    <a:pt x="5573" y="3716"/>
                  </a:lnTo>
                  <a:cubicBezTo>
                    <a:pt x="7169" y="3168"/>
                    <a:pt x="8312" y="1715"/>
                    <a:pt x="8431" y="1"/>
                  </a:cubicBezTo>
                  <a:lnTo>
                    <a:pt x="6549" y="1"/>
                  </a:lnTo>
                  <a:cubicBezTo>
                    <a:pt x="6323" y="1322"/>
                    <a:pt x="5263" y="1983"/>
                    <a:pt x="4204" y="1983"/>
                  </a:cubicBezTo>
                  <a:cubicBezTo>
                    <a:pt x="3144" y="1983"/>
                    <a:pt x="2084" y="1322"/>
                    <a:pt x="1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84"/>
            <p:cNvSpPr/>
            <p:nvPr/>
          </p:nvSpPr>
          <p:spPr>
            <a:xfrm>
              <a:off x="6379701" y="3675847"/>
              <a:ext cx="133390" cy="113534"/>
            </a:xfrm>
            <a:custGeom>
              <a:rect b="b" l="l" r="r" t="t"/>
              <a:pathLst>
                <a:path extrusionOk="0" h="3488" w="4098">
                  <a:moveTo>
                    <a:pt x="2344" y="651"/>
                  </a:moveTo>
                  <a:cubicBezTo>
                    <a:pt x="2901" y="651"/>
                    <a:pt x="3430" y="1081"/>
                    <a:pt x="3430" y="1739"/>
                  </a:cubicBezTo>
                  <a:cubicBezTo>
                    <a:pt x="3430" y="2335"/>
                    <a:pt x="2930" y="2811"/>
                    <a:pt x="2335" y="2811"/>
                  </a:cubicBezTo>
                  <a:cubicBezTo>
                    <a:pt x="1382" y="2811"/>
                    <a:pt x="906" y="1644"/>
                    <a:pt x="1573" y="977"/>
                  </a:cubicBezTo>
                  <a:cubicBezTo>
                    <a:pt x="1798" y="752"/>
                    <a:pt x="2074" y="651"/>
                    <a:pt x="2344" y="651"/>
                  </a:cubicBezTo>
                  <a:close/>
                  <a:moveTo>
                    <a:pt x="2335" y="1"/>
                  </a:moveTo>
                  <a:cubicBezTo>
                    <a:pt x="787" y="1"/>
                    <a:pt x="1" y="1882"/>
                    <a:pt x="1096" y="2978"/>
                  </a:cubicBezTo>
                  <a:cubicBezTo>
                    <a:pt x="1457" y="3330"/>
                    <a:pt x="1896" y="3488"/>
                    <a:pt x="2326" y="3488"/>
                  </a:cubicBezTo>
                  <a:cubicBezTo>
                    <a:pt x="3232" y="3488"/>
                    <a:pt x="4097" y="2789"/>
                    <a:pt x="4097" y="1739"/>
                  </a:cubicBezTo>
                  <a:cubicBezTo>
                    <a:pt x="4097" y="763"/>
                    <a:pt x="3311"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7" name="Google Shape;9137;p84"/>
          <p:cNvGrpSpPr/>
          <p:nvPr/>
        </p:nvGrpSpPr>
        <p:grpSpPr>
          <a:xfrm>
            <a:off x="7041664" y="3597461"/>
            <a:ext cx="348960" cy="348967"/>
            <a:chOff x="7035505" y="3594470"/>
            <a:chExt cx="348090" cy="348062"/>
          </a:xfrm>
        </p:grpSpPr>
        <p:sp>
          <p:nvSpPr>
            <p:cNvPr id="9138" name="Google Shape;9138;p84"/>
            <p:cNvSpPr/>
            <p:nvPr/>
          </p:nvSpPr>
          <p:spPr>
            <a:xfrm>
              <a:off x="7116915" y="3731671"/>
              <a:ext cx="182182" cy="57386"/>
            </a:xfrm>
            <a:custGeom>
              <a:rect b="b" l="l" r="r" t="t"/>
              <a:pathLst>
                <a:path extrusionOk="0" h="1763" w="5597">
                  <a:moveTo>
                    <a:pt x="1" y="0"/>
                  </a:moveTo>
                  <a:lnTo>
                    <a:pt x="1" y="1763"/>
                  </a:lnTo>
                  <a:lnTo>
                    <a:pt x="3192" y="1763"/>
                  </a:lnTo>
                  <a:lnTo>
                    <a:pt x="3168" y="524"/>
                  </a:lnTo>
                  <a:lnTo>
                    <a:pt x="4668" y="1763"/>
                  </a:lnTo>
                  <a:lnTo>
                    <a:pt x="5597" y="1763"/>
                  </a:lnTo>
                  <a:lnTo>
                    <a:pt x="559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84"/>
            <p:cNvSpPr/>
            <p:nvPr/>
          </p:nvSpPr>
          <p:spPr>
            <a:xfrm>
              <a:off x="7240934" y="3792899"/>
              <a:ext cx="87625" cy="149632"/>
            </a:xfrm>
            <a:custGeom>
              <a:rect b="b" l="l" r="r" t="t"/>
              <a:pathLst>
                <a:path extrusionOk="0" h="4597" w="2692">
                  <a:moveTo>
                    <a:pt x="1" y="1"/>
                  </a:moveTo>
                  <a:lnTo>
                    <a:pt x="48" y="3478"/>
                  </a:lnTo>
                  <a:lnTo>
                    <a:pt x="1001" y="3025"/>
                  </a:lnTo>
                  <a:lnTo>
                    <a:pt x="1739" y="4597"/>
                  </a:lnTo>
                  <a:lnTo>
                    <a:pt x="2478" y="4240"/>
                  </a:lnTo>
                  <a:lnTo>
                    <a:pt x="1739" y="2668"/>
                  </a:lnTo>
                  <a:lnTo>
                    <a:pt x="2692" y="2215"/>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84"/>
            <p:cNvSpPr/>
            <p:nvPr/>
          </p:nvSpPr>
          <p:spPr>
            <a:xfrm>
              <a:off x="7035505" y="3594470"/>
              <a:ext cx="348090" cy="176746"/>
            </a:xfrm>
            <a:custGeom>
              <a:rect b="b" l="l" r="r" t="t"/>
              <a:pathLst>
                <a:path extrusionOk="0" h="5430" w="10694">
                  <a:moveTo>
                    <a:pt x="5359" y="0"/>
                  </a:moveTo>
                  <a:lnTo>
                    <a:pt x="1" y="2286"/>
                  </a:lnTo>
                  <a:lnTo>
                    <a:pt x="1" y="2763"/>
                  </a:lnTo>
                  <a:lnTo>
                    <a:pt x="1906" y="3596"/>
                  </a:lnTo>
                  <a:lnTo>
                    <a:pt x="8765" y="3596"/>
                  </a:lnTo>
                  <a:lnTo>
                    <a:pt x="9289" y="3382"/>
                  </a:lnTo>
                  <a:lnTo>
                    <a:pt x="9289" y="5430"/>
                  </a:lnTo>
                  <a:lnTo>
                    <a:pt x="9908" y="5430"/>
                  </a:lnTo>
                  <a:lnTo>
                    <a:pt x="9908" y="3120"/>
                  </a:lnTo>
                  <a:lnTo>
                    <a:pt x="10694" y="2786"/>
                  </a:lnTo>
                  <a:lnTo>
                    <a:pt x="10694" y="2310"/>
                  </a:lnTo>
                  <a:lnTo>
                    <a:pt x="535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1" name="Google Shape;9141;p84"/>
          <p:cNvGrpSpPr/>
          <p:nvPr/>
        </p:nvGrpSpPr>
        <p:grpSpPr>
          <a:xfrm>
            <a:off x="7797037" y="3597461"/>
            <a:ext cx="349743" cy="348968"/>
            <a:chOff x="7788994" y="3594470"/>
            <a:chExt cx="348871" cy="348063"/>
          </a:xfrm>
        </p:grpSpPr>
        <p:sp>
          <p:nvSpPr>
            <p:cNvPr id="9142" name="Google Shape;9142;p84"/>
            <p:cNvSpPr/>
            <p:nvPr/>
          </p:nvSpPr>
          <p:spPr>
            <a:xfrm>
              <a:off x="7788994" y="3833230"/>
              <a:ext cx="348871" cy="109303"/>
            </a:xfrm>
            <a:custGeom>
              <a:rect b="b" l="l" r="r" t="t"/>
              <a:pathLst>
                <a:path extrusionOk="0" h="3358" w="10718">
                  <a:moveTo>
                    <a:pt x="1" y="0"/>
                  </a:moveTo>
                  <a:lnTo>
                    <a:pt x="1" y="1596"/>
                  </a:lnTo>
                  <a:lnTo>
                    <a:pt x="4001" y="1596"/>
                  </a:lnTo>
                  <a:lnTo>
                    <a:pt x="4001" y="1953"/>
                  </a:lnTo>
                  <a:cubicBezTo>
                    <a:pt x="4001" y="2381"/>
                    <a:pt x="3644" y="2739"/>
                    <a:pt x="3216" y="2739"/>
                  </a:cubicBezTo>
                  <a:lnTo>
                    <a:pt x="2263" y="2739"/>
                  </a:lnTo>
                  <a:lnTo>
                    <a:pt x="2263" y="3358"/>
                  </a:lnTo>
                  <a:lnTo>
                    <a:pt x="8455" y="3358"/>
                  </a:lnTo>
                  <a:lnTo>
                    <a:pt x="8455" y="2739"/>
                  </a:lnTo>
                  <a:lnTo>
                    <a:pt x="7478" y="2739"/>
                  </a:lnTo>
                  <a:cubicBezTo>
                    <a:pt x="7074" y="2739"/>
                    <a:pt x="6716" y="2381"/>
                    <a:pt x="6716" y="1953"/>
                  </a:cubicBezTo>
                  <a:lnTo>
                    <a:pt x="6716" y="1596"/>
                  </a:lnTo>
                  <a:lnTo>
                    <a:pt x="10717" y="1596"/>
                  </a:lnTo>
                  <a:lnTo>
                    <a:pt x="1071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84"/>
            <p:cNvSpPr/>
            <p:nvPr/>
          </p:nvSpPr>
          <p:spPr>
            <a:xfrm>
              <a:off x="7852566" y="3651043"/>
              <a:ext cx="101589" cy="70568"/>
            </a:xfrm>
            <a:custGeom>
              <a:rect b="b" l="l" r="r" t="t"/>
              <a:pathLst>
                <a:path extrusionOk="0" h="2168" w="3121">
                  <a:moveTo>
                    <a:pt x="1858" y="286"/>
                  </a:moveTo>
                  <a:lnTo>
                    <a:pt x="1858" y="787"/>
                  </a:lnTo>
                  <a:lnTo>
                    <a:pt x="2358" y="787"/>
                  </a:lnTo>
                  <a:lnTo>
                    <a:pt x="2358" y="1406"/>
                  </a:lnTo>
                  <a:lnTo>
                    <a:pt x="1858" y="1406"/>
                  </a:lnTo>
                  <a:lnTo>
                    <a:pt x="1858" y="1906"/>
                  </a:lnTo>
                  <a:lnTo>
                    <a:pt x="1239" y="1906"/>
                  </a:lnTo>
                  <a:lnTo>
                    <a:pt x="1239" y="1406"/>
                  </a:lnTo>
                  <a:lnTo>
                    <a:pt x="739" y="1406"/>
                  </a:lnTo>
                  <a:lnTo>
                    <a:pt x="739" y="787"/>
                  </a:lnTo>
                  <a:lnTo>
                    <a:pt x="1239" y="787"/>
                  </a:lnTo>
                  <a:lnTo>
                    <a:pt x="1239" y="286"/>
                  </a:lnTo>
                  <a:close/>
                  <a:moveTo>
                    <a:pt x="24" y="1"/>
                  </a:moveTo>
                  <a:lnTo>
                    <a:pt x="0" y="2168"/>
                  </a:lnTo>
                  <a:lnTo>
                    <a:pt x="3120" y="2168"/>
                  </a:lnTo>
                  <a:lnTo>
                    <a:pt x="312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84"/>
            <p:cNvSpPr/>
            <p:nvPr/>
          </p:nvSpPr>
          <p:spPr>
            <a:xfrm>
              <a:off x="7853348" y="3741730"/>
              <a:ext cx="100807" cy="71350"/>
            </a:xfrm>
            <a:custGeom>
              <a:rect b="b" l="l" r="r" t="t"/>
              <a:pathLst>
                <a:path extrusionOk="0" h="2192" w="3097">
                  <a:moveTo>
                    <a:pt x="2334" y="763"/>
                  </a:moveTo>
                  <a:lnTo>
                    <a:pt x="2334" y="1382"/>
                  </a:lnTo>
                  <a:lnTo>
                    <a:pt x="715" y="1382"/>
                  </a:lnTo>
                  <a:lnTo>
                    <a:pt x="715" y="763"/>
                  </a:lnTo>
                  <a:close/>
                  <a:moveTo>
                    <a:pt x="0" y="1"/>
                  </a:moveTo>
                  <a:lnTo>
                    <a:pt x="0" y="2192"/>
                  </a:lnTo>
                  <a:lnTo>
                    <a:pt x="3096" y="2192"/>
                  </a:lnTo>
                  <a:lnTo>
                    <a:pt x="309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84"/>
            <p:cNvSpPr/>
            <p:nvPr/>
          </p:nvSpPr>
          <p:spPr>
            <a:xfrm>
              <a:off x="7973493" y="3651043"/>
              <a:ext cx="100807" cy="70568"/>
            </a:xfrm>
            <a:custGeom>
              <a:rect b="b" l="l" r="r" t="t"/>
              <a:pathLst>
                <a:path extrusionOk="0" h="2168" w="3097">
                  <a:moveTo>
                    <a:pt x="1906" y="263"/>
                  </a:moveTo>
                  <a:lnTo>
                    <a:pt x="2358" y="715"/>
                  </a:lnTo>
                  <a:lnTo>
                    <a:pt x="2001" y="1072"/>
                  </a:lnTo>
                  <a:lnTo>
                    <a:pt x="2358" y="1430"/>
                  </a:lnTo>
                  <a:lnTo>
                    <a:pt x="1906" y="1882"/>
                  </a:lnTo>
                  <a:lnTo>
                    <a:pt x="1548" y="1525"/>
                  </a:lnTo>
                  <a:lnTo>
                    <a:pt x="1191" y="1882"/>
                  </a:lnTo>
                  <a:lnTo>
                    <a:pt x="763" y="1430"/>
                  </a:lnTo>
                  <a:lnTo>
                    <a:pt x="1120" y="1072"/>
                  </a:lnTo>
                  <a:lnTo>
                    <a:pt x="763" y="715"/>
                  </a:lnTo>
                  <a:lnTo>
                    <a:pt x="1191" y="263"/>
                  </a:lnTo>
                  <a:lnTo>
                    <a:pt x="1548" y="620"/>
                  </a:lnTo>
                  <a:lnTo>
                    <a:pt x="1906" y="263"/>
                  </a:lnTo>
                  <a:close/>
                  <a:moveTo>
                    <a:pt x="1" y="1"/>
                  </a:moveTo>
                  <a:lnTo>
                    <a:pt x="1" y="2168"/>
                  </a:lnTo>
                  <a:lnTo>
                    <a:pt x="3096" y="2168"/>
                  </a:lnTo>
                  <a:lnTo>
                    <a:pt x="309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84"/>
            <p:cNvSpPr/>
            <p:nvPr/>
          </p:nvSpPr>
          <p:spPr>
            <a:xfrm>
              <a:off x="7973493" y="3741730"/>
              <a:ext cx="100807" cy="71350"/>
            </a:xfrm>
            <a:custGeom>
              <a:rect b="b" l="l" r="r" t="t"/>
              <a:pathLst>
                <a:path extrusionOk="0" h="2192" w="3097">
                  <a:moveTo>
                    <a:pt x="1906" y="287"/>
                  </a:moveTo>
                  <a:lnTo>
                    <a:pt x="2334" y="739"/>
                  </a:lnTo>
                  <a:lnTo>
                    <a:pt x="1191" y="1906"/>
                  </a:lnTo>
                  <a:lnTo>
                    <a:pt x="739" y="1454"/>
                  </a:lnTo>
                  <a:lnTo>
                    <a:pt x="1906" y="287"/>
                  </a:lnTo>
                  <a:close/>
                  <a:moveTo>
                    <a:pt x="1" y="1"/>
                  </a:moveTo>
                  <a:lnTo>
                    <a:pt x="1" y="2192"/>
                  </a:lnTo>
                  <a:lnTo>
                    <a:pt x="3096" y="2192"/>
                  </a:lnTo>
                  <a:lnTo>
                    <a:pt x="309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84"/>
            <p:cNvSpPr/>
            <p:nvPr/>
          </p:nvSpPr>
          <p:spPr>
            <a:xfrm>
              <a:off x="7788994" y="3594470"/>
              <a:ext cx="348871" cy="218606"/>
            </a:xfrm>
            <a:custGeom>
              <a:rect b="b" l="l" r="r" t="t"/>
              <a:pathLst>
                <a:path extrusionOk="0" h="6716" w="10718">
                  <a:moveTo>
                    <a:pt x="1" y="0"/>
                  </a:moveTo>
                  <a:lnTo>
                    <a:pt x="1" y="6716"/>
                  </a:lnTo>
                  <a:lnTo>
                    <a:pt x="1334" y="6716"/>
                  </a:lnTo>
                  <a:lnTo>
                    <a:pt x="1334" y="1072"/>
                  </a:lnTo>
                  <a:lnTo>
                    <a:pt x="9407" y="1072"/>
                  </a:lnTo>
                  <a:lnTo>
                    <a:pt x="9407" y="6716"/>
                  </a:lnTo>
                  <a:lnTo>
                    <a:pt x="10717" y="6716"/>
                  </a:lnTo>
                  <a:lnTo>
                    <a:pt x="1071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48" name="Google Shape;9148;p84"/>
          <p:cNvSpPr/>
          <p:nvPr/>
        </p:nvSpPr>
        <p:spPr>
          <a:xfrm>
            <a:off x="997289" y="4155401"/>
            <a:ext cx="348999" cy="349782"/>
          </a:xfrm>
          <a:custGeom>
            <a:rect b="b" l="l" r="r" t="t"/>
            <a:pathLst>
              <a:path extrusionOk="0" h="10718" w="10694">
                <a:moveTo>
                  <a:pt x="9598" y="1311"/>
                </a:moveTo>
                <a:cubicBezTo>
                  <a:pt x="9860" y="1311"/>
                  <a:pt x="10074" y="1525"/>
                  <a:pt x="10074" y="1787"/>
                </a:cubicBezTo>
                <a:lnTo>
                  <a:pt x="10074" y="2882"/>
                </a:lnTo>
                <a:cubicBezTo>
                  <a:pt x="10074" y="3144"/>
                  <a:pt x="9860" y="3359"/>
                  <a:pt x="9598" y="3359"/>
                </a:cubicBezTo>
                <a:lnTo>
                  <a:pt x="9003" y="3359"/>
                </a:lnTo>
                <a:cubicBezTo>
                  <a:pt x="9122" y="3073"/>
                  <a:pt x="9169" y="2763"/>
                  <a:pt x="9169" y="2478"/>
                </a:cubicBezTo>
                <a:lnTo>
                  <a:pt x="9169" y="2216"/>
                </a:lnTo>
                <a:lnTo>
                  <a:pt x="1525" y="2216"/>
                </a:lnTo>
                <a:lnTo>
                  <a:pt x="1525" y="2454"/>
                </a:lnTo>
                <a:cubicBezTo>
                  <a:pt x="1525" y="2763"/>
                  <a:pt x="1596" y="3073"/>
                  <a:pt x="1692" y="3359"/>
                </a:cubicBezTo>
                <a:lnTo>
                  <a:pt x="1096" y="3359"/>
                </a:lnTo>
                <a:cubicBezTo>
                  <a:pt x="834" y="3359"/>
                  <a:pt x="620" y="3144"/>
                  <a:pt x="620" y="2882"/>
                </a:cubicBezTo>
                <a:lnTo>
                  <a:pt x="620" y="1787"/>
                </a:lnTo>
                <a:cubicBezTo>
                  <a:pt x="620" y="1525"/>
                  <a:pt x="834" y="1311"/>
                  <a:pt x="1096" y="1311"/>
                </a:cubicBezTo>
                <a:lnTo>
                  <a:pt x="1525" y="1311"/>
                </a:lnTo>
                <a:lnTo>
                  <a:pt x="1525" y="1596"/>
                </a:lnTo>
                <a:lnTo>
                  <a:pt x="9169" y="1596"/>
                </a:lnTo>
                <a:lnTo>
                  <a:pt x="9169" y="1311"/>
                </a:lnTo>
                <a:close/>
                <a:moveTo>
                  <a:pt x="7241" y="7907"/>
                </a:moveTo>
                <a:lnTo>
                  <a:pt x="7241" y="10074"/>
                </a:lnTo>
                <a:lnTo>
                  <a:pt x="6598" y="10074"/>
                </a:lnTo>
                <a:lnTo>
                  <a:pt x="6598" y="8526"/>
                </a:lnTo>
                <a:lnTo>
                  <a:pt x="4049" y="8526"/>
                </a:lnTo>
                <a:lnTo>
                  <a:pt x="4049" y="10074"/>
                </a:lnTo>
                <a:lnTo>
                  <a:pt x="3430" y="10074"/>
                </a:lnTo>
                <a:lnTo>
                  <a:pt x="3430" y="7907"/>
                </a:lnTo>
                <a:close/>
                <a:moveTo>
                  <a:pt x="1525" y="1"/>
                </a:moveTo>
                <a:lnTo>
                  <a:pt x="1525" y="668"/>
                </a:lnTo>
                <a:lnTo>
                  <a:pt x="1120" y="668"/>
                </a:lnTo>
                <a:cubicBezTo>
                  <a:pt x="501" y="668"/>
                  <a:pt x="1" y="1168"/>
                  <a:pt x="1" y="1763"/>
                </a:cubicBezTo>
                <a:lnTo>
                  <a:pt x="1" y="2882"/>
                </a:lnTo>
                <a:cubicBezTo>
                  <a:pt x="1" y="3478"/>
                  <a:pt x="501" y="3978"/>
                  <a:pt x="1120" y="3978"/>
                </a:cubicBezTo>
                <a:lnTo>
                  <a:pt x="2001" y="3978"/>
                </a:lnTo>
                <a:cubicBezTo>
                  <a:pt x="2239" y="4287"/>
                  <a:pt x="2549" y="4549"/>
                  <a:pt x="2906" y="4740"/>
                </a:cubicBezTo>
                <a:lnTo>
                  <a:pt x="4097" y="5359"/>
                </a:lnTo>
                <a:lnTo>
                  <a:pt x="4097" y="6717"/>
                </a:lnTo>
                <a:lnTo>
                  <a:pt x="2216" y="6717"/>
                </a:lnTo>
                <a:lnTo>
                  <a:pt x="2216" y="10074"/>
                </a:lnTo>
                <a:lnTo>
                  <a:pt x="1263" y="10074"/>
                </a:lnTo>
                <a:lnTo>
                  <a:pt x="1263" y="10717"/>
                </a:lnTo>
                <a:lnTo>
                  <a:pt x="9408" y="10717"/>
                </a:lnTo>
                <a:lnTo>
                  <a:pt x="9408" y="10098"/>
                </a:lnTo>
                <a:lnTo>
                  <a:pt x="8455" y="10098"/>
                </a:lnTo>
                <a:lnTo>
                  <a:pt x="8455" y="6717"/>
                </a:lnTo>
                <a:lnTo>
                  <a:pt x="6598" y="6717"/>
                </a:lnTo>
                <a:lnTo>
                  <a:pt x="6598" y="5359"/>
                </a:lnTo>
                <a:lnTo>
                  <a:pt x="7788" y="4740"/>
                </a:lnTo>
                <a:cubicBezTo>
                  <a:pt x="8145" y="4549"/>
                  <a:pt x="8455" y="4287"/>
                  <a:pt x="8693" y="3978"/>
                </a:cubicBezTo>
                <a:lnTo>
                  <a:pt x="9598" y="3978"/>
                </a:lnTo>
                <a:cubicBezTo>
                  <a:pt x="10194" y="3978"/>
                  <a:pt x="10694" y="3478"/>
                  <a:pt x="10694" y="2882"/>
                </a:cubicBezTo>
                <a:lnTo>
                  <a:pt x="10694" y="1787"/>
                </a:lnTo>
                <a:cubicBezTo>
                  <a:pt x="10694" y="1192"/>
                  <a:pt x="10194" y="692"/>
                  <a:pt x="9598" y="692"/>
                </a:cubicBezTo>
                <a:lnTo>
                  <a:pt x="9622" y="668"/>
                </a:lnTo>
                <a:lnTo>
                  <a:pt x="9193" y="668"/>
                </a:lnTo>
                <a:lnTo>
                  <a:pt x="919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49" name="Google Shape;9149;p84"/>
          <p:cNvGrpSpPr/>
          <p:nvPr/>
        </p:nvGrpSpPr>
        <p:grpSpPr>
          <a:xfrm>
            <a:off x="1752584" y="4155461"/>
            <a:ext cx="349743" cy="350108"/>
            <a:chOff x="1759614" y="4151023"/>
            <a:chExt cx="348871" cy="349200"/>
          </a:xfrm>
        </p:grpSpPr>
        <p:sp>
          <p:nvSpPr>
            <p:cNvPr id="9150" name="Google Shape;9150;p84"/>
            <p:cNvSpPr/>
            <p:nvPr/>
          </p:nvSpPr>
          <p:spPr>
            <a:xfrm>
              <a:off x="1854956" y="4330867"/>
              <a:ext cx="138793" cy="118970"/>
            </a:xfrm>
            <a:custGeom>
              <a:rect b="b" l="l" r="r" t="t"/>
              <a:pathLst>
                <a:path extrusionOk="0" h="3655" w="4264">
                  <a:moveTo>
                    <a:pt x="2739" y="620"/>
                  </a:moveTo>
                  <a:lnTo>
                    <a:pt x="2739" y="1501"/>
                  </a:lnTo>
                  <a:lnTo>
                    <a:pt x="3430" y="1501"/>
                  </a:lnTo>
                  <a:lnTo>
                    <a:pt x="3430" y="2144"/>
                  </a:lnTo>
                  <a:lnTo>
                    <a:pt x="2120" y="2144"/>
                  </a:lnTo>
                  <a:lnTo>
                    <a:pt x="2120" y="620"/>
                  </a:lnTo>
                  <a:close/>
                  <a:moveTo>
                    <a:pt x="2430" y="1"/>
                  </a:moveTo>
                  <a:cubicBezTo>
                    <a:pt x="810" y="1"/>
                    <a:pt x="1" y="1954"/>
                    <a:pt x="1144" y="3121"/>
                  </a:cubicBezTo>
                  <a:cubicBezTo>
                    <a:pt x="1513" y="3489"/>
                    <a:pt x="1968" y="3655"/>
                    <a:pt x="2416" y="3655"/>
                  </a:cubicBezTo>
                  <a:cubicBezTo>
                    <a:pt x="3356" y="3655"/>
                    <a:pt x="4264" y="2924"/>
                    <a:pt x="4264" y="1811"/>
                  </a:cubicBezTo>
                  <a:cubicBezTo>
                    <a:pt x="4264" y="811"/>
                    <a:pt x="3430" y="1"/>
                    <a:pt x="2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84"/>
            <p:cNvSpPr/>
            <p:nvPr/>
          </p:nvSpPr>
          <p:spPr>
            <a:xfrm>
              <a:off x="1759614" y="4151023"/>
              <a:ext cx="235695" cy="59729"/>
            </a:xfrm>
            <a:custGeom>
              <a:rect b="b" l="l" r="r" t="t"/>
              <a:pathLst>
                <a:path extrusionOk="0" h="1835" w="7241">
                  <a:moveTo>
                    <a:pt x="1763" y="596"/>
                  </a:moveTo>
                  <a:lnTo>
                    <a:pt x="1763" y="1215"/>
                  </a:lnTo>
                  <a:lnTo>
                    <a:pt x="1144" y="1215"/>
                  </a:lnTo>
                  <a:lnTo>
                    <a:pt x="1144" y="596"/>
                  </a:lnTo>
                  <a:close/>
                  <a:moveTo>
                    <a:pt x="2930" y="596"/>
                  </a:moveTo>
                  <a:lnTo>
                    <a:pt x="2930" y="1215"/>
                  </a:lnTo>
                  <a:lnTo>
                    <a:pt x="2311" y="1215"/>
                  </a:lnTo>
                  <a:lnTo>
                    <a:pt x="2311" y="596"/>
                  </a:lnTo>
                  <a:close/>
                  <a:moveTo>
                    <a:pt x="4097" y="596"/>
                  </a:moveTo>
                  <a:lnTo>
                    <a:pt x="4097" y="1215"/>
                  </a:lnTo>
                  <a:lnTo>
                    <a:pt x="3454" y="1215"/>
                  </a:lnTo>
                  <a:lnTo>
                    <a:pt x="3454" y="596"/>
                  </a:lnTo>
                  <a:close/>
                  <a:moveTo>
                    <a:pt x="1" y="1"/>
                  </a:moveTo>
                  <a:lnTo>
                    <a:pt x="1" y="1835"/>
                  </a:lnTo>
                  <a:lnTo>
                    <a:pt x="5716" y="1835"/>
                  </a:lnTo>
                  <a:lnTo>
                    <a:pt x="724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84"/>
            <p:cNvSpPr/>
            <p:nvPr/>
          </p:nvSpPr>
          <p:spPr>
            <a:xfrm>
              <a:off x="1759614" y="4151023"/>
              <a:ext cx="348871" cy="308574"/>
            </a:xfrm>
            <a:custGeom>
              <a:rect b="b" l="l" r="r" t="t"/>
              <a:pathLst>
                <a:path extrusionOk="0" h="9480" w="10718">
                  <a:moveTo>
                    <a:pt x="8074" y="1"/>
                  </a:moveTo>
                  <a:lnTo>
                    <a:pt x="6026" y="2478"/>
                  </a:lnTo>
                  <a:lnTo>
                    <a:pt x="1" y="2478"/>
                  </a:lnTo>
                  <a:lnTo>
                    <a:pt x="1" y="9479"/>
                  </a:lnTo>
                  <a:lnTo>
                    <a:pt x="2001" y="9479"/>
                  </a:lnTo>
                  <a:cubicBezTo>
                    <a:pt x="310" y="6812"/>
                    <a:pt x="2215" y="3335"/>
                    <a:pt x="5359" y="3335"/>
                  </a:cubicBezTo>
                  <a:cubicBezTo>
                    <a:pt x="8502" y="3335"/>
                    <a:pt x="10431" y="6812"/>
                    <a:pt x="8741" y="9479"/>
                  </a:cubicBezTo>
                  <a:lnTo>
                    <a:pt x="10717" y="9479"/>
                  </a:lnTo>
                  <a:lnTo>
                    <a:pt x="1071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84"/>
            <p:cNvSpPr/>
            <p:nvPr/>
          </p:nvSpPr>
          <p:spPr>
            <a:xfrm>
              <a:off x="1787511" y="4280478"/>
              <a:ext cx="256624" cy="219745"/>
            </a:xfrm>
            <a:custGeom>
              <a:rect b="b" l="l" r="r" t="t"/>
              <a:pathLst>
                <a:path extrusionOk="0" h="6751" w="7884">
                  <a:moveTo>
                    <a:pt x="4486" y="919"/>
                  </a:moveTo>
                  <a:cubicBezTo>
                    <a:pt x="5747" y="919"/>
                    <a:pt x="6955" y="1894"/>
                    <a:pt x="6955" y="3359"/>
                  </a:cubicBezTo>
                  <a:cubicBezTo>
                    <a:pt x="6955" y="4716"/>
                    <a:pt x="5859" y="5812"/>
                    <a:pt x="4502" y="5812"/>
                  </a:cubicBezTo>
                  <a:cubicBezTo>
                    <a:pt x="2311" y="5812"/>
                    <a:pt x="1239" y="3168"/>
                    <a:pt x="2763" y="1644"/>
                  </a:cubicBezTo>
                  <a:cubicBezTo>
                    <a:pt x="3265" y="1143"/>
                    <a:pt x="3881" y="919"/>
                    <a:pt x="4486" y="919"/>
                  </a:cubicBezTo>
                  <a:close/>
                  <a:moveTo>
                    <a:pt x="4502" y="1"/>
                  </a:moveTo>
                  <a:cubicBezTo>
                    <a:pt x="1501" y="1"/>
                    <a:pt x="1" y="3621"/>
                    <a:pt x="2120" y="5764"/>
                  </a:cubicBezTo>
                  <a:cubicBezTo>
                    <a:pt x="2802" y="6446"/>
                    <a:pt x="3641" y="6750"/>
                    <a:pt x="4466" y="6750"/>
                  </a:cubicBezTo>
                  <a:cubicBezTo>
                    <a:pt x="6207" y="6750"/>
                    <a:pt x="7884" y="5394"/>
                    <a:pt x="7884" y="3359"/>
                  </a:cubicBezTo>
                  <a:cubicBezTo>
                    <a:pt x="7860" y="1501"/>
                    <a:pt x="6359" y="1"/>
                    <a:pt x="45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4" name="Google Shape;9154;p84"/>
          <p:cNvGrpSpPr/>
          <p:nvPr/>
        </p:nvGrpSpPr>
        <p:grpSpPr>
          <a:xfrm>
            <a:off x="2506390" y="4155624"/>
            <a:ext cx="352843" cy="349228"/>
            <a:chOff x="2511541" y="4151186"/>
            <a:chExt cx="351963" cy="348323"/>
          </a:xfrm>
        </p:grpSpPr>
        <p:sp>
          <p:nvSpPr>
            <p:cNvPr id="9155" name="Google Shape;9155;p84"/>
            <p:cNvSpPr/>
            <p:nvPr/>
          </p:nvSpPr>
          <p:spPr>
            <a:xfrm>
              <a:off x="2603010" y="4361888"/>
              <a:ext cx="172124" cy="137621"/>
            </a:xfrm>
            <a:custGeom>
              <a:rect b="b" l="l" r="r" t="t"/>
              <a:pathLst>
                <a:path extrusionOk="0" h="4228" w="5288">
                  <a:moveTo>
                    <a:pt x="1525" y="0"/>
                  </a:moveTo>
                  <a:cubicBezTo>
                    <a:pt x="1215" y="0"/>
                    <a:pt x="906" y="119"/>
                    <a:pt x="668" y="286"/>
                  </a:cubicBezTo>
                  <a:cubicBezTo>
                    <a:pt x="310" y="548"/>
                    <a:pt x="96" y="929"/>
                    <a:pt x="48" y="1358"/>
                  </a:cubicBezTo>
                  <a:cubicBezTo>
                    <a:pt x="1" y="1882"/>
                    <a:pt x="72" y="2406"/>
                    <a:pt x="287" y="2882"/>
                  </a:cubicBezTo>
                  <a:cubicBezTo>
                    <a:pt x="453" y="3406"/>
                    <a:pt x="810" y="3835"/>
                    <a:pt x="1263" y="4120"/>
                  </a:cubicBezTo>
                  <a:cubicBezTo>
                    <a:pt x="1406" y="4192"/>
                    <a:pt x="1567" y="4227"/>
                    <a:pt x="1727" y="4227"/>
                  </a:cubicBezTo>
                  <a:cubicBezTo>
                    <a:pt x="1888" y="4227"/>
                    <a:pt x="2049" y="4192"/>
                    <a:pt x="2192" y="4120"/>
                  </a:cubicBezTo>
                  <a:lnTo>
                    <a:pt x="2644" y="3906"/>
                  </a:lnTo>
                  <a:lnTo>
                    <a:pt x="3097" y="4120"/>
                  </a:lnTo>
                  <a:cubicBezTo>
                    <a:pt x="3240" y="4192"/>
                    <a:pt x="3400" y="4227"/>
                    <a:pt x="3561" y="4227"/>
                  </a:cubicBezTo>
                  <a:cubicBezTo>
                    <a:pt x="3722" y="4227"/>
                    <a:pt x="3883" y="4192"/>
                    <a:pt x="4025" y="4120"/>
                  </a:cubicBezTo>
                  <a:cubicBezTo>
                    <a:pt x="4478" y="3835"/>
                    <a:pt x="4835" y="3406"/>
                    <a:pt x="5026" y="2882"/>
                  </a:cubicBezTo>
                  <a:cubicBezTo>
                    <a:pt x="5216" y="2406"/>
                    <a:pt x="5288" y="1882"/>
                    <a:pt x="5240" y="1358"/>
                  </a:cubicBezTo>
                  <a:cubicBezTo>
                    <a:pt x="5192" y="929"/>
                    <a:pt x="4978" y="548"/>
                    <a:pt x="4621" y="286"/>
                  </a:cubicBezTo>
                  <a:cubicBezTo>
                    <a:pt x="4373" y="110"/>
                    <a:pt x="4087" y="12"/>
                    <a:pt x="3790" y="12"/>
                  </a:cubicBezTo>
                  <a:cubicBezTo>
                    <a:pt x="3687" y="12"/>
                    <a:pt x="3582" y="23"/>
                    <a:pt x="3478" y="48"/>
                  </a:cubicBezTo>
                  <a:cubicBezTo>
                    <a:pt x="3263" y="96"/>
                    <a:pt x="3073" y="167"/>
                    <a:pt x="2882" y="262"/>
                  </a:cubicBezTo>
                  <a:lnTo>
                    <a:pt x="2644" y="524"/>
                  </a:lnTo>
                  <a:lnTo>
                    <a:pt x="2430" y="262"/>
                  </a:lnTo>
                  <a:cubicBezTo>
                    <a:pt x="2239" y="167"/>
                    <a:pt x="2025" y="96"/>
                    <a:pt x="1834" y="48"/>
                  </a:cubicBezTo>
                  <a:cubicBezTo>
                    <a:pt x="1739" y="24"/>
                    <a:pt x="1620" y="0"/>
                    <a:pt x="1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84"/>
            <p:cNvSpPr/>
            <p:nvPr/>
          </p:nvSpPr>
          <p:spPr>
            <a:xfrm>
              <a:off x="2511541" y="4151186"/>
              <a:ext cx="351963" cy="245622"/>
            </a:xfrm>
            <a:custGeom>
              <a:rect b="b" l="l" r="r" t="t"/>
              <a:pathLst>
                <a:path extrusionOk="0" h="7546" w="10813">
                  <a:moveTo>
                    <a:pt x="5309" y="0"/>
                  </a:moveTo>
                  <a:cubicBezTo>
                    <a:pt x="5200" y="0"/>
                    <a:pt x="5089" y="7"/>
                    <a:pt x="4978" y="20"/>
                  </a:cubicBezTo>
                  <a:cubicBezTo>
                    <a:pt x="3525" y="186"/>
                    <a:pt x="2430" y="1425"/>
                    <a:pt x="2430" y="2877"/>
                  </a:cubicBezTo>
                  <a:lnTo>
                    <a:pt x="2430" y="2949"/>
                  </a:lnTo>
                  <a:lnTo>
                    <a:pt x="2358" y="2949"/>
                  </a:lnTo>
                  <a:cubicBezTo>
                    <a:pt x="2344" y="2949"/>
                    <a:pt x="2329" y="2948"/>
                    <a:pt x="2314" y="2948"/>
                  </a:cubicBezTo>
                  <a:cubicBezTo>
                    <a:pt x="1072" y="2948"/>
                    <a:pt x="48" y="3940"/>
                    <a:pt x="24" y="5211"/>
                  </a:cubicBezTo>
                  <a:cubicBezTo>
                    <a:pt x="1" y="6473"/>
                    <a:pt x="1001" y="7521"/>
                    <a:pt x="2287" y="7545"/>
                  </a:cubicBezTo>
                  <a:cubicBezTo>
                    <a:pt x="2382" y="7021"/>
                    <a:pt x="2692" y="6569"/>
                    <a:pt x="3097" y="6259"/>
                  </a:cubicBezTo>
                  <a:cubicBezTo>
                    <a:pt x="3461" y="6004"/>
                    <a:pt x="3895" y="5860"/>
                    <a:pt x="4335" y="5860"/>
                  </a:cubicBezTo>
                  <a:cubicBezTo>
                    <a:pt x="4470" y="5860"/>
                    <a:pt x="4606" y="5874"/>
                    <a:pt x="4740" y="5902"/>
                  </a:cubicBezTo>
                  <a:cubicBezTo>
                    <a:pt x="4883" y="5926"/>
                    <a:pt x="5002" y="5973"/>
                    <a:pt x="5145" y="6021"/>
                  </a:cubicBezTo>
                  <a:lnTo>
                    <a:pt x="5145" y="5711"/>
                  </a:lnTo>
                  <a:cubicBezTo>
                    <a:pt x="5145" y="4973"/>
                    <a:pt x="4549" y="4378"/>
                    <a:pt x="3811" y="4378"/>
                  </a:cubicBezTo>
                  <a:lnTo>
                    <a:pt x="3811" y="3759"/>
                  </a:lnTo>
                  <a:cubicBezTo>
                    <a:pt x="4287" y="3759"/>
                    <a:pt x="4764" y="3925"/>
                    <a:pt x="5121" y="4259"/>
                  </a:cubicBezTo>
                  <a:cubicBezTo>
                    <a:pt x="5240" y="3663"/>
                    <a:pt x="5764" y="3235"/>
                    <a:pt x="6359" y="3235"/>
                  </a:cubicBezTo>
                  <a:lnTo>
                    <a:pt x="7455" y="3235"/>
                  </a:lnTo>
                  <a:lnTo>
                    <a:pt x="7455" y="3901"/>
                  </a:lnTo>
                  <a:cubicBezTo>
                    <a:pt x="7455" y="4616"/>
                    <a:pt x="6883" y="5164"/>
                    <a:pt x="6169" y="5187"/>
                  </a:cubicBezTo>
                  <a:lnTo>
                    <a:pt x="5692" y="5187"/>
                  </a:lnTo>
                  <a:cubicBezTo>
                    <a:pt x="5740" y="5354"/>
                    <a:pt x="5764" y="5521"/>
                    <a:pt x="5764" y="5711"/>
                  </a:cubicBezTo>
                  <a:lnTo>
                    <a:pt x="5764" y="6021"/>
                  </a:lnTo>
                  <a:cubicBezTo>
                    <a:pt x="5907" y="5973"/>
                    <a:pt x="6026" y="5926"/>
                    <a:pt x="6169" y="5902"/>
                  </a:cubicBezTo>
                  <a:cubicBezTo>
                    <a:pt x="6311" y="5872"/>
                    <a:pt x="6456" y="5857"/>
                    <a:pt x="6599" y="5857"/>
                  </a:cubicBezTo>
                  <a:cubicBezTo>
                    <a:pt x="7030" y="5857"/>
                    <a:pt x="7455" y="5991"/>
                    <a:pt x="7812" y="6259"/>
                  </a:cubicBezTo>
                  <a:cubicBezTo>
                    <a:pt x="8217" y="6569"/>
                    <a:pt x="8502" y="6997"/>
                    <a:pt x="8621" y="7497"/>
                  </a:cubicBezTo>
                  <a:cubicBezTo>
                    <a:pt x="9931" y="7188"/>
                    <a:pt x="10812" y="5949"/>
                    <a:pt x="10693" y="4616"/>
                  </a:cubicBezTo>
                  <a:cubicBezTo>
                    <a:pt x="10550" y="3282"/>
                    <a:pt x="9455" y="2234"/>
                    <a:pt x="8098" y="2211"/>
                  </a:cubicBezTo>
                  <a:cubicBezTo>
                    <a:pt x="7790" y="893"/>
                    <a:pt x="6612" y="0"/>
                    <a:pt x="53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84"/>
            <p:cNvSpPr/>
            <p:nvPr/>
          </p:nvSpPr>
          <p:spPr>
            <a:xfrm>
              <a:off x="2697603" y="4277386"/>
              <a:ext cx="35675" cy="22525"/>
            </a:xfrm>
            <a:custGeom>
              <a:rect b="b" l="l" r="r" t="t"/>
              <a:pathLst>
                <a:path extrusionOk="0" h="692" w="1096">
                  <a:moveTo>
                    <a:pt x="667" y="1"/>
                  </a:moveTo>
                  <a:cubicBezTo>
                    <a:pt x="310" y="1"/>
                    <a:pt x="0" y="286"/>
                    <a:pt x="0" y="644"/>
                  </a:cubicBezTo>
                  <a:lnTo>
                    <a:pt x="0" y="691"/>
                  </a:lnTo>
                  <a:lnTo>
                    <a:pt x="453" y="691"/>
                  </a:lnTo>
                  <a:cubicBezTo>
                    <a:pt x="810" y="691"/>
                    <a:pt x="1096" y="405"/>
                    <a:pt x="1096" y="48"/>
                  </a:cubicBezTo>
                  <a:lnTo>
                    <a:pt x="109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8" name="Google Shape;9158;p84"/>
          <p:cNvGrpSpPr/>
          <p:nvPr/>
        </p:nvGrpSpPr>
        <p:grpSpPr>
          <a:xfrm>
            <a:off x="3288196" y="4155951"/>
            <a:ext cx="286770" cy="349293"/>
            <a:chOff x="3291397" y="4151512"/>
            <a:chExt cx="286055" cy="348388"/>
          </a:xfrm>
        </p:grpSpPr>
        <p:sp>
          <p:nvSpPr>
            <p:cNvPr id="9159" name="Google Shape;9159;p84"/>
            <p:cNvSpPr/>
            <p:nvPr/>
          </p:nvSpPr>
          <p:spPr>
            <a:xfrm>
              <a:off x="3490609" y="4350267"/>
              <a:ext cx="86843" cy="149632"/>
            </a:xfrm>
            <a:custGeom>
              <a:rect b="b" l="l" r="r" t="t"/>
              <a:pathLst>
                <a:path extrusionOk="0" h="4597" w="2668">
                  <a:moveTo>
                    <a:pt x="0" y="0"/>
                  </a:moveTo>
                  <a:lnTo>
                    <a:pt x="24" y="3477"/>
                  </a:lnTo>
                  <a:lnTo>
                    <a:pt x="977" y="3025"/>
                  </a:lnTo>
                  <a:lnTo>
                    <a:pt x="1739" y="4596"/>
                  </a:lnTo>
                  <a:lnTo>
                    <a:pt x="2477" y="4239"/>
                  </a:lnTo>
                  <a:lnTo>
                    <a:pt x="1715" y="2667"/>
                  </a:lnTo>
                  <a:lnTo>
                    <a:pt x="2668" y="2215"/>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84"/>
            <p:cNvSpPr/>
            <p:nvPr/>
          </p:nvSpPr>
          <p:spPr>
            <a:xfrm>
              <a:off x="3414765" y="4261892"/>
              <a:ext cx="35545" cy="33461"/>
            </a:xfrm>
            <a:custGeom>
              <a:rect b="b" l="l" r="r" t="t"/>
              <a:pathLst>
                <a:path extrusionOk="0" h="1028" w="1092">
                  <a:moveTo>
                    <a:pt x="616" y="0"/>
                  </a:moveTo>
                  <a:cubicBezTo>
                    <a:pt x="449" y="24"/>
                    <a:pt x="258" y="119"/>
                    <a:pt x="187" y="286"/>
                  </a:cubicBezTo>
                  <a:cubicBezTo>
                    <a:pt x="0" y="639"/>
                    <a:pt x="265" y="1028"/>
                    <a:pt x="636" y="1028"/>
                  </a:cubicBezTo>
                  <a:cubicBezTo>
                    <a:pt x="691" y="1028"/>
                    <a:pt x="748" y="1019"/>
                    <a:pt x="806" y="1001"/>
                  </a:cubicBezTo>
                  <a:cubicBezTo>
                    <a:pt x="973" y="953"/>
                    <a:pt x="1092" y="786"/>
                    <a:pt x="1092" y="596"/>
                  </a:cubicBezTo>
                  <a:lnTo>
                    <a:pt x="1092" y="167"/>
                  </a:lnTo>
                  <a:cubicBezTo>
                    <a:pt x="1092" y="72"/>
                    <a:pt x="1044" y="0"/>
                    <a:pt x="9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84"/>
            <p:cNvSpPr/>
            <p:nvPr/>
          </p:nvSpPr>
          <p:spPr>
            <a:xfrm>
              <a:off x="3291397" y="4151512"/>
              <a:ext cx="282957" cy="256754"/>
            </a:xfrm>
            <a:custGeom>
              <a:rect b="b" l="l" r="r" t="t"/>
              <a:pathLst>
                <a:path extrusionOk="0" h="7888" w="8693">
                  <a:moveTo>
                    <a:pt x="5787" y="1486"/>
                  </a:moveTo>
                  <a:cubicBezTo>
                    <a:pt x="6311" y="1486"/>
                    <a:pt x="6740" y="1915"/>
                    <a:pt x="6740" y="2439"/>
                  </a:cubicBezTo>
                  <a:lnTo>
                    <a:pt x="6740" y="4153"/>
                  </a:lnTo>
                  <a:cubicBezTo>
                    <a:pt x="6740" y="4272"/>
                    <a:pt x="6692" y="4368"/>
                    <a:pt x="6597" y="4463"/>
                  </a:cubicBezTo>
                  <a:cubicBezTo>
                    <a:pt x="6396" y="4692"/>
                    <a:pt x="6118" y="4809"/>
                    <a:pt x="5835" y="4809"/>
                  </a:cubicBezTo>
                  <a:cubicBezTo>
                    <a:pt x="5647" y="4809"/>
                    <a:pt x="5458" y="4758"/>
                    <a:pt x="5287" y="4654"/>
                  </a:cubicBezTo>
                  <a:cubicBezTo>
                    <a:pt x="5073" y="4915"/>
                    <a:pt x="4763" y="5058"/>
                    <a:pt x="4430" y="5058"/>
                  </a:cubicBezTo>
                  <a:cubicBezTo>
                    <a:pt x="3477" y="5058"/>
                    <a:pt x="2810" y="3891"/>
                    <a:pt x="3739" y="2915"/>
                  </a:cubicBezTo>
                  <a:cubicBezTo>
                    <a:pt x="3834" y="2820"/>
                    <a:pt x="3953" y="2748"/>
                    <a:pt x="4096" y="2748"/>
                  </a:cubicBezTo>
                  <a:lnTo>
                    <a:pt x="5215" y="2748"/>
                  </a:lnTo>
                  <a:cubicBezTo>
                    <a:pt x="5382" y="2748"/>
                    <a:pt x="5525" y="2891"/>
                    <a:pt x="5525" y="3058"/>
                  </a:cubicBezTo>
                  <a:lnTo>
                    <a:pt x="5525" y="3939"/>
                  </a:lnTo>
                  <a:cubicBezTo>
                    <a:pt x="5525" y="3987"/>
                    <a:pt x="5525" y="4011"/>
                    <a:pt x="5549" y="4034"/>
                  </a:cubicBezTo>
                  <a:cubicBezTo>
                    <a:pt x="5612" y="4134"/>
                    <a:pt x="5710" y="4178"/>
                    <a:pt x="5805" y="4178"/>
                  </a:cubicBezTo>
                  <a:cubicBezTo>
                    <a:pt x="5961" y="4178"/>
                    <a:pt x="6111" y="4060"/>
                    <a:pt x="6097" y="3868"/>
                  </a:cubicBezTo>
                  <a:lnTo>
                    <a:pt x="6097" y="3653"/>
                  </a:lnTo>
                  <a:cubicBezTo>
                    <a:pt x="6097" y="2796"/>
                    <a:pt x="5406" y="2129"/>
                    <a:pt x="4572" y="2129"/>
                  </a:cubicBezTo>
                  <a:lnTo>
                    <a:pt x="4239" y="2129"/>
                  </a:lnTo>
                  <a:cubicBezTo>
                    <a:pt x="3405" y="2129"/>
                    <a:pt x="2715" y="2796"/>
                    <a:pt x="2715" y="3653"/>
                  </a:cubicBezTo>
                  <a:lnTo>
                    <a:pt x="2715" y="4058"/>
                  </a:lnTo>
                  <a:cubicBezTo>
                    <a:pt x="2715" y="4939"/>
                    <a:pt x="3429" y="5678"/>
                    <a:pt x="4334" y="5678"/>
                  </a:cubicBezTo>
                  <a:lnTo>
                    <a:pt x="4691" y="5678"/>
                  </a:lnTo>
                  <a:lnTo>
                    <a:pt x="4691" y="6297"/>
                  </a:lnTo>
                  <a:lnTo>
                    <a:pt x="4334" y="6297"/>
                  </a:lnTo>
                  <a:cubicBezTo>
                    <a:pt x="3096" y="6297"/>
                    <a:pt x="2096" y="5297"/>
                    <a:pt x="2096" y="4058"/>
                  </a:cubicBezTo>
                  <a:lnTo>
                    <a:pt x="2096" y="2439"/>
                  </a:lnTo>
                  <a:cubicBezTo>
                    <a:pt x="2096" y="1915"/>
                    <a:pt x="2501" y="1486"/>
                    <a:pt x="3024" y="1486"/>
                  </a:cubicBezTo>
                  <a:close/>
                  <a:moveTo>
                    <a:pt x="4393" y="0"/>
                  </a:moveTo>
                  <a:cubicBezTo>
                    <a:pt x="3632" y="0"/>
                    <a:pt x="2864" y="221"/>
                    <a:pt x="2191" y="677"/>
                  </a:cubicBezTo>
                  <a:cubicBezTo>
                    <a:pt x="572" y="1748"/>
                    <a:pt x="0" y="3844"/>
                    <a:pt x="810" y="5630"/>
                  </a:cubicBezTo>
                  <a:cubicBezTo>
                    <a:pt x="1477" y="7041"/>
                    <a:pt x="2893" y="7887"/>
                    <a:pt x="4384" y="7887"/>
                  </a:cubicBezTo>
                  <a:cubicBezTo>
                    <a:pt x="4755" y="7887"/>
                    <a:pt x="5131" y="7835"/>
                    <a:pt x="5501" y="7726"/>
                  </a:cubicBezTo>
                  <a:lnTo>
                    <a:pt x="5477" y="4749"/>
                  </a:lnTo>
                  <a:lnTo>
                    <a:pt x="7454" y="6416"/>
                  </a:lnTo>
                  <a:cubicBezTo>
                    <a:pt x="8692" y="4892"/>
                    <a:pt x="8597" y="2701"/>
                    <a:pt x="7287" y="1272"/>
                  </a:cubicBezTo>
                  <a:cubicBezTo>
                    <a:pt x="6522" y="437"/>
                    <a:pt x="5464" y="0"/>
                    <a:pt x="43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2" name="Google Shape;9162;p84"/>
          <p:cNvGrpSpPr/>
          <p:nvPr/>
        </p:nvGrpSpPr>
        <p:grpSpPr>
          <a:xfrm>
            <a:off x="4019454" y="4155461"/>
            <a:ext cx="349710" cy="349784"/>
            <a:chOff x="4020831" y="4151023"/>
            <a:chExt cx="348838" cy="348877"/>
          </a:xfrm>
        </p:grpSpPr>
        <p:sp>
          <p:nvSpPr>
            <p:cNvPr id="9163" name="Google Shape;9163;p84"/>
            <p:cNvSpPr/>
            <p:nvPr/>
          </p:nvSpPr>
          <p:spPr>
            <a:xfrm>
              <a:off x="4094462" y="4234712"/>
              <a:ext cx="82221" cy="69852"/>
            </a:xfrm>
            <a:custGeom>
              <a:rect b="b" l="l" r="r" t="t"/>
              <a:pathLst>
                <a:path extrusionOk="0" h="2146" w="2526">
                  <a:moveTo>
                    <a:pt x="1092" y="1"/>
                  </a:moveTo>
                  <a:cubicBezTo>
                    <a:pt x="540" y="1"/>
                    <a:pt x="8" y="428"/>
                    <a:pt x="25" y="1074"/>
                  </a:cubicBezTo>
                  <a:cubicBezTo>
                    <a:pt x="1" y="1669"/>
                    <a:pt x="501" y="2145"/>
                    <a:pt x="1096" y="2145"/>
                  </a:cubicBezTo>
                  <a:cubicBezTo>
                    <a:pt x="2049" y="2145"/>
                    <a:pt x="2525" y="978"/>
                    <a:pt x="1835" y="311"/>
                  </a:cubicBezTo>
                  <a:cubicBezTo>
                    <a:pt x="1620" y="97"/>
                    <a:pt x="1353" y="1"/>
                    <a:pt x="10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84"/>
            <p:cNvSpPr/>
            <p:nvPr/>
          </p:nvSpPr>
          <p:spPr>
            <a:xfrm>
              <a:off x="4225479" y="4234712"/>
              <a:ext cx="82189" cy="69852"/>
            </a:xfrm>
            <a:custGeom>
              <a:rect b="b" l="l" r="r" t="t"/>
              <a:pathLst>
                <a:path extrusionOk="0" h="2146" w="2525">
                  <a:moveTo>
                    <a:pt x="1090" y="1"/>
                  </a:moveTo>
                  <a:cubicBezTo>
                    <a:pt x="537" y="1"/>
                    <a:pt x="0" y="428"/>
                    <a:pt x="0" y="1074"/>
                  </a:cubicBezTo>
                  <a:cubicBezTo>
                    <a:pt x="0" y="1669"/>
                    <a:pt x="501" y="2145"/>
                    <a:pt x="1072" y="2145"/>
                  </a:cubicBezTo>
                  <a:cubicBezTo>
                    <a:pt x="2025" y="2145"/>
                    <a:pt x="2525" y="978"/>
                    <a:pt x="1834" y="311"/>
                  </a:cubicBezTo>
                  <a:cubicBezTo>
                    <a:pt x="1620" y="97"/>
                    <a:pt x="1353" y="1"/>
                    <a:pt x="10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84"/>
            <p:cNvSpPr/>
            <p:nvPr/>
          </p:nvSpPr>
          <p:spPr>
            <a:xfrm>
              <a:off x="4020831" y="4151023"/>
              <a:ext cx="348838" cy="218638"/>
            </a:xfrm>
            <a:custGeom>
              <a:rect b="b" l="l" r="r" t="t"/>
              <a:pathLst>
                <a:path extrusionOk="0" h="6717" w="10717">
                  <a:moveTo>
                    <a:pt x="7362" y="1951"/>
                  </a:moveTo>
                  <a:cubicBezTo>
                    <a:pt x="7955" y="1951"/>
                    <a:pt x="8545" y="2254"/>
                    <a:pt x="8859" y="2859"/>
                  </a:cubicBezTo>
                  <a:lnTo>
                    <a:pt x="9526" y="2859"/>
                  </a:lnTo>
                  <a:lnTo>
                    <a:pt x="9526" y="3478"/>
                  </a:lnTo>
                  <a:lnTo>
                    <a:pt x="9074" y="3478"/>
                  </a:lnTo>
                  <a:cubicBezTo>
                    <a:pt x="9098" y="3978"/>
                    <a:pt x="8955" y="4454"/>
                    <a:pt x="8645" y="4835"/>
                  </a:cubicBezTo>
                  <a:cubicBezTo>
                    <a:pt x="8597" y="4883"/>
                    <a:pt x="8574" y="4930"/>
                    <a:pt x="8526" y="4954"/>
                  </a:cubicBezTo>
                  <a:cubicBezTo>
                    <a:pt x="8136" y="5223"/>
                    <a:pt x="7738" y="5340"/>
                    <a:pt x="7368" y="5340"/>
                  </a:cubicBezTo>
                  <a:cubicBezTo>
                    <a:pt x="6429" y="5340"/>
                    <a:pt x="5668" y="4584"/>
                    <a:pt x="5668" y="3645"/>
                  </a:cubicBezTo>
                  <a:lnTo>
                    <a:pt x="5668" y="3478"/>
                  </a:lnTo>
                  <a:cubicBezTo>
                    <a:pt x="5668" y="3454"/>
                    <a:pt x="5668" y="3430"/>
                    <a:pt x="5644" y="3406"/>
                  </a:cubicBezTo>
                  <a:cubicBezTo>
                    <a:pt x="5572" y="3307"/>
                    <a:pt x="5472" y="3262"/>
                    <a:pt x="5375" y="3262"/>
                  </a:cubicBezTo>
                  <a:cubicBezTo>
                    <a:pt x="5216" y="3262"/>
                    <a:pt x="5064" y="3381"/>
                    <a:pt x="5049" y="3573"/>
                  </a:cubicBezTo>
                  <a:lnTo>
                    <a:pt x="5049" y="4264"/>
                  </a:lnTo>
                  <a:cubicBezTo>
                    <a:pt x="5049" y="4383"/>
                    <a:pt x="5001" y="4502"/>
                    <a:pt x="4906" y="4597"/>
                  </a:cubicBezTo>
                  <a:cubicBezTo>
                    <a:pt x="4401" y="5119"/>
                    <a:pt x="3852" y="5336"/>
                    <a:pt x="3351" y="5336"/>
                  </a:cubicBezTo>
                  <a:cubicBezTo>
                    <a:pt x="2413" y="5336"/>
                    <a:pt x="1644" y="4576"/>
                    <a:pt x="1644" y="3645"/>
                  </a:cubicBezTo>
                  <a:cubicBezTo>
                    <a:pt x="1644" y="3597"/>
                    <a:pt x="1644" y="3525"/>
                    <a:pt x="1644" y="3478"/>
                  </a:cubicBezTo>
                  <a:lnTo>
                    <a:pt x="1191" y="3478"/>
                  </a:lnTo>
                  <a:lnTo>
                    <a:pt x="1191" y="2859"/>
                  </a:lnTo>
                  <a:lnTo>
                    <a:pt x="1834" y="2859"/>
                  </a:lnTo>
                  <a:cubicBezTo>
                    <a:pt x="2161" y="2254"/>
                    <a:pt x="2757" y="1951"/>
                    <a:pt x="3349" y="1951"/>
                  </a:cubicBezTo>
                  <a:cubicBezTo>
                    <a:pt x="3924" y="1951"/>
                    <a:pt x="4494" y="2236"/>
                    <a:pt x="4811" y="2811"/>
                  </a:cubicBezTo>
                  <a:cubicBezTo>
                    <a:pt x="4978" y="2692"/>
                    <a:pt x="5168" y="2632"/>
                    <a:pt x="5356" y="2632"/>
                  </a:cubicBezTo>
                  <a:cubicBezTo>
                    <a:pt x="5543" y="2632"/>
                    <a:pt x="5728" y="2692"/>
                    <a:pt x="5883" y="2811"/>
                  </a:cubicBezTo>
                  <a:cubicBezTo>
                    <a:pt x="6211" y="2236"/>
                    <a:pt x="6788" y="1951"/>
                    <a:pt x="7362" y="1951"/>
                  </a:cubicBezTo>
                  <a:close/>
                  <a:moveTo>
                    <a:pt x="0" y="1"/>
                  </a:moveTo>
                  <a:lnTo>
                    <a:pt x="0" y="6717"/>
                  </a:lnTo>
                  <a:lnTo>
                    <a:pt x="10717" y="6717"/>
                  </a:lnTo>
                  <a:lnTo>
                    <a:pt x="1071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84"/>
            <p:cNvSpPr/>
            <p:nvPr/>
          </p:nvSpPr>
          <p:spPr>
            <a:xfrm>
              <a:off x="4020831" y="4389784"/>
              <a:ext cx="348838" cy="110117"/>
            </a:xfrm>
            <a:custGeom>
              <a:rect b="b" l="l" r="r" t="t"/>
              <a:pathLst>
                <a:path extrusionOk="0" h="3383" w="10717">
                  <a:moveTo>
                    <a:pt x="0" y="1"/>
                  </a:moveTo>
                  <a:lnTo>
                    <a:pt x="0" y="1596"/>
                  </a:lnTo>
                  <a:lnTo>
                    <a:pt x="4001" y="1596"/>
                  </a:lnTo>
                  <a:lnTo>
                    <a:pt x="4001" y="1977"/>
                  </a:lnTo>
                  <a:cubicBezTo>
                    <a:pt x="4001" y="2406"/>
                    <a:pt x="3644" y="2739"/>
                    <a:pt x="3215" y="2739"/>
                  </a:cubicBezTo>
                  <a:lnTo>
                    <a:pt x="2263" y="2739"/>
                  </a:lnTo>
                  <a:lnTo>
                    <a:pt x="2263" y="3382"/>
                  </a:lnTo>
                  <a:lnTo>
                    <a:pt x="8455" y="3382"/>
                  </a:lnTo>
                  <a:lnTo>
                    <a:pt x="8455" y="2763"/>
                  </a:lnTo>
                  <a:lnTo>
                    <a:pt x="7478" y="2763"/>
                  </a:lnTo>
                  <a:cubicBezTo>
                    <a:pt x="7050" y="2763"/>
                    <a:pt x="6716" y="2406"/>
                    <a:pt x="6716" y="1977"/>
                  </a:cubicBezTo>
                  <a:lnTo>
                    <a:pt x="6716" y="1596"/>
                  </a:lnTo>
                  <a:lnTo>
                    <a:pt x="10717" y="1596"/>
                  </a:lnTo>
                  <a:lnTo>
                    <a:pt x="1071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67" name="Google Shape;9167;p84"/>
          <p:cNvSpPr txBox="1"/>
          <p:nvPr/>
        </p:nvSpPr>
        <p:spPr>
          <a:xfrm>
            <a:off x="1048350" y="9334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Premium Icons</a:t>
            </a:r>
            <a:endParaRPr sz="2400">
              <a:solidFill>
                <a:srgbClr val="FFFFFF"/>
              </a:solidFill>
            </a:endParaRPr>
          </a:p>
        </p:txBody>
      </p:sp>
      <p:sp>
        <p:nvSpPr>
          <p:cNvPr id="9168" name="Google Shape;9168;p84"/>
          <p:cNvSpPr txBox="1"/>
          <p:nvPr/>
        </p:nvSpPr>
        <p:spPr>
          <a:xfrm>
            <a:off x="1048350" y="1415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FFFFFF"/>
                </a:solidFill>
              </a:rPr>
              <a:t>Online Learning</a:t>
            </a:r>
            <a:endParaRPr sz="1600">
              <a:solidFill>
                <a:srgbClr val="FFFFFF"/>
              </a:solidFill>
            </a:endParaRPr>
          </a:p>
        </p:txBody>
      </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172" name="Shape 9172"/>
        <p:cNvGrpSpPr/>
        <p:nvPr/>
      </p:nvGrpSpPr>
      <p:grpSpPr>
        <a:xfrm>
          <a:off x="0" y="0"/>
          <a:ext cx="0" cy="0"/>
          <a:chOff x="0" y="0"/>
          <a:chExt cx="0" cy="0"/>
        </a:xfrm>
      </p:grpSpPr>
      <p:grpSp>
        <p:nvGrpSpPr>
          <p:cNvPr id="9173" name="Google Shape;9173;p85"/>
          <p:cNvGrpSpPr/>
          <p:nvPr/>
        </p:nvGrpSpPr>
        <p:grpSpPr>
          <a:xfrm>
            <a:off x="995463" y="1921035"/>
            <a:ext cx="7153074" cy="2584846"/>
            <a:chOff x="1050775" y="2363925"/>
            <a:chExt cx="5489275" cy="1980725"/>
          </a:xfrm>
        </p:grpSpPr>
        <p:sp>
          <p:nvSpPr>
            <p:cNvPr id="9174" name="Google Shape;9174;p85"/>
            <p:cNvSpPr/>
            <p:nvPr/>
          </p:nvSpPr>
          <p:spPr>
            <a:xfrm>
              <a:off x="1247250" y="2364375"/>
              <a:ext cx="41700" cy="40950"/>
            </a:xfrm>
            <a:custGeom>
              <a:rect b="b" l="l" r="r" t="t"/>
              <a:pathLst>
                <a:path extrusionOk="0" h="1638" w="1668">
                  <a:moveTo>
                    <a:pt x="432" y="1"/>
                  </a:moveTo>
                  <a:cubicBezTo>
                    <a:pt x="352" y="1"/>
                    <a:pt x="274" y="31"/>
                    <a:pt x="215" y="90"/>
                  </a:cubicBezTo>
                  <a:lnTo>
                    <a:pt x="1" y="304"/>
                  </a:lnTo>
                  <a:lnTo>
                    <a:pt x="1310" y="1638"/>
                  </a:lnTo>
                  <a:lnTo>
                    <a:pt x="1548" y="1424"/>
                  </a:lnTo>
                  <a:cubicBezTo>
                    <a:pt x="1668" y="1305"/>
                    <a:pt x="1668" y="1090"/>
                    <a:pt x="1548" y="971"/>
                  </a:cubicBezTo>
                  <a:lnTo>
                    <a:pt x="667" y="90"/>
                  </a:lnTo>
                  <a:cubicBezTo>
                    <a:pt x="596" y="31"/>
                    <a:pt x="513" y="1"/>
                    <a:pt x="4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85"/>
            <p:cNvSpPr/>
            <p:nvPr/>
          </p:nvSpPr>
          <p:spPr>
            <a:xfrm>
              <a:off x="1138900" y="2472000"/>
              <a:ext cx="41700" cy="40950"/>
            </a:xfrm>
            <a:custGeom>
              <a:rect b="b" l="l" r="r" t="t"/>
              <a:pathLst>
                <a:path extrusionOk="0" h="1638" w="1668">
                  <a:moveTo>
                    <a:pt x="358" y="0"/>
                  </a:moveTo>
                  <a:lnTo>
                    <a:pt x="119" y="215"/>
                  </a:lnTo>
                  <a:cubicBezTo>
                    <a:pt x="0" y="334"/>
                    <a:pt x="0" y="524"/>
                    <a:pt x="119" y="667"/>
                  </a:cubicBezTo>
                  <a:lnTo>
                    <a:pt x="1024" y="1548"/>
                  </a:lnTo>
                  <a:cubicBezTo>
                    <a:pt x="1084" y="1608"/>
                    <a:pt x="1161" y="1637"/>
                    <a:pt x="1239" y="1637"/>
                  </a:cubicBezTo>
                  <a:cubicBezTo>
                    <a:pt x="1316" y="1637"/>
                    <a:pt x="1393" y="1608"/>
                    <a:pt x="1453" y="1548"/>
                  </a:cubicBezTo>
                  <a:lnTo>
                    <a:pt x="1667" y="1334"/>
                  </a:lnTo>
                  <a:lnTo>
                    <a:pt x="3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85"/>
            <p:cNvSpPr/>
            <p:nvPr/>
          </p:nvSpPr>
          <p:spPr>
            <a:xfrm>
              <a:off x="1150200" y="2375100"/>
              <a:ext cx="128025" cy="126525"/>
            </a:xfrm>
            <a:custGeom>
              <a:rect b="b" l="l" r="r" t="t"/>
              <a:pathLst>
                <a:path extrusionOk="0" h="5061" w="5121">
                  <a:moveTo>
                    <a:pt x="3001" y="0"/>
                  </a:moveTo>
                  <a:cubicBezTo>
                    <a:pt x="2924" y="0"/>
                    <a:pt x="2847" y="30"/>
                    <a:pt x="2787" y="90"/>
                  </a:cubicBezTo>
                  <a:lnTo>
                    <a:pt x="144" y="2757"/>
                  </a:lnTo>
                  <a:cubicBezTo>
                    <a:pt x="1" y="2876"/>
                    <a:pt x="1" y="3090"/>
                    <a:pt x="144" y="3209"/>
                  </a:cubicBezTo>
                  <a:lnTo>
                    <a:pt x="1882" y="4972"/>
                  </a:lnTo>
                  <a:cubicBezTo>
                    <a:pt x="1942" y="5031"/>
                    <a:pt x="2025" y="5061"/>
                    <a:pt x="2108" y="5061"/>
                  </a:cubicBezTo>
                  <a:cubicBezTo>
                    <a:pt x="2192" y="5061"/>
                    <a:pt x="2275" y="5031"/>
                    <a:pt x="2335" y="4972"/>
                  </a:cubicBezTo>
                  <a:lnTo>
                    <a:pt x="5002" y="2328"/>
                  </a:lnTo>
                  <a:cubicBezTo>
                    <a:pt x="5121" y="2185"/>
                    <a:pt x="5121" y="1995"/>
                    <a:pt x="5002" y="1876"/>
                  </a:cubicBezTo>
                  <a:lnTo>
                    <a:pt x="3216" y="90"/>
                  </a:lnTo>
                  <a:cubicBezTo>
                    <a:pt x="3156" y="30"/>
                    <a:pt x="3079" y="0"/>
                    <a:pt x="3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85"/>
            <p:cNvSpPr/>
            <p:nvPr/>
          </p:nvSpPr>
          <p:spPr>
            <a:xfrm>
              <a:off x="1080550" y="2450550"/>
              <a:ext cx="229250" cy="181625"/>
            </a:xfrm>
            <a:custGeom>
              <a:rect b="b" l="l" r="r" t="t"/>
              <a:pathLst>
                <a:path extrusionOk="0" h="7265" w="9170">
                  <a:moveTo>
                    <a:pt x="7955" y="1"/>
                  </a:moveTo>
                  <a:lnTo>
                    <a:pt x="6597" y="1358"/>
                  </a:lnTo>
                  <a:cubicBezTo>
                    <a:pt x="7216" y="2382"/>
                    <a:pt x="6907" y="3692"/>
                    <a:pt x="5930" y="4335"/>
                  </a:cubicBezTo>
                  <a:cubicBezTo>
                    <a:pt x="5549" y="4156"/>
                    <a:pt x="5138" y="4067"/>
                    <a:pt x="4728" y="4067"/>
                  </a:cubicBezTo>
                  <a:cubicBezTo>
                    <a:pt x="4317" y="4067"/>
                    <a:pt x="3906" y="4156"/>
                    <a:pt x="3525" y="4335"/>
                  </a:cubicBezTo>
                  <a:cubicBezTo>
                    <a:pt x="3192" y="4121"/>
                    <a:pt x="2906" y="3811"/>
                    <a:pt x="2739" y="3454"/>
                  </a:cubicBezTo>
                  <a:lnTo>
                    <a:pt x="3001" y="3454"/>
                  </a:lnTo>
                  <a:cubicBezTo>
                    <a:pt x="3168" y="3454"/>
                    <a:pt x="3287" y="3335"/>
                    <a:pt x="3335" y="3192"/>
                  </a:cubicBezTo>
                  <a:cubicBezTo>
                    <a:pt x="3358" y="3001"/>
                    <a:pt x="3215" y="2835"/>
                    <a:pt x="3025" y="2811"/>
                  </a:cubicBezTo>
                  <a:lnTo>
                    <a:pt x="358" y="2811"/>
                  </a:lnTo>
                  <a:cubicBezTo>
                    <a:pt x="191" y="2811"/>
                    <a:pt x="72" y="2930"/>
                    <a:pt x="24" y="3073"/>
                  </a:cubicBezTo>
                  <a:cubicBezTo>
                    <a:pt x="0" y="3263"/>
                    <a:pt x="143" y="3430"/>
                    <a:pt x="334" y="3454"/>
                  </a:cubicBezTo>
                  <a:lnTo>
                    <a:pt x="763" y="3454"/>
                  </a:lnTo>
                  <a:cubicBezTo>
                    <a:pt x="929" y="4145"/>
                    <a:pt x="1286" y="4811"/>
                    <a:pt x="1787" y="5335"/>
                  </a:cubicBezTo>
                  <a:lnTo>
                    <a:pt x="953" y="5335"/>
                  </a:lnTo>
                  <a:cubicBezTo>
                    <a:pt x="786" y="5335"/>
                    <a:pt x="643" y="5478"/>
                    <a:pt x="643" y="5645"/>
                  </a:cubicBezTo>
                  <a:lnTo>
                    <a:pt x="643" y="6931"/>
                  </a:lnTo>
                  <a:cubicBezTo>
                    <a:pt x="643" y="7121"/>
                    <a:pt x="786" y="7264"/>
                    <a:pt x="953" y="7264"/>
                  </a:cubicBezTo>
                  <a:lnTo>
                    <a:pt x="8478" y="7264"/>
                  </a:lnTo>
                  <a:cubicBezTo>
                    <a:pt x="8645" y="7264"/>
                    <a:pt x="8788" y="7121"/>
                    <a:pt x="8788" y="6931"/>
                  </a:cubicBezTo>
                  <a:lnTo>
                    <a:pt x="8788" y="5645"/>
                  </a:lnTo>
                  <a:cubicBezTo>
                    <a:pt x="8788" y="5454"/>
                    <a:pt x="8645" y="5311"/>
                    <a:pt x="8455" y="5311"/>
                  </a:cubicBezTo>
                  <a:lnTo>
                    <a:pt x="7645" y="5311"/>
                  </a:lnTo>
                  <a:cubicBezTo>
                    <a:pt x="9050" y="3859"/>
                    <a:pt x="9169" y="1620"/>
                    <a:pt x="79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85"/>
            <p:cNvSpPr/>
            <p:nvPr/>
          </p:nvSpPr>
          <p:spPr>
            <a:xfrm>
              <a:off x="1740200" y="2555950"/>
              <a:ext cx="30400" cy="26525"/>
            </a:xfrm>
            <a:custGeom>
              <a:rect b="b" l="l" r="r" t="t"/>
              <a:pathLst>
                <a:path extrusionOk="0" h="1061" w="1216">
                  <a:moveTo>
                    <a:pt x="692" y="0"/>
                  </a:moveTo>
                  <a:cubicBezTo>
                    <a:pt x="239" y="0"/>
                    <a:pt x="1" y="572"/>
                    <a:pt x="334" y="905"/>
                  </a:cubicBezTo>
                  <a:cubicBezTo>
                    <a:pt x="442" y="1012"/>
                    <a:pt x="571" y="1060"/>
                    <a:pt x="698" y="1060"/>
                  </a:cubicBezTo>
                  <a:cubicBezTo>
                    <a:pt x="964" y="1060"/>
                    <a:pt x="1215" y="847"/>
                    <a:pt x="1215" y="524"/>
                  </a:cubicBezTo>
                  <a:cubicBezTo>
                    <a:pt x="1215" y="238"/>
                    <a:pt x="977" y="0"/>
                    <a:pt x="6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85"/>
            <p:cNvSpPr/>
            <p:nvPr/>
          </p:nvSpPr>
          <p:spPr>
            <a:xfrm>
              <a:off x="1682450" y="2364225"/>
              <a:ext cx="138150" cy="267775"/>
            </a:xfrm>
            <a:custGeom>
              <a:rect b="b" l="l" r="r" t="t"/>
              <a:pathLst>
                <a:path extrusionOk="0" h="10711" w="5526">
                  <a:moveTo>
                    <a:pt x="3013" y="1287"/>
                  </a:moveTo>
                  <a:cubicBezTo>
                    <a:pt x="3162" y="1287"/>
                    <a:pt x="3311" y="1382"/>
                    <a:pt x="3335" y="1573"/>
                  </a:cubicBezTo>
                  <a:lnTo>
                    <a:pt x="3335" y="7097"/>
                  </a:lnTo>
                  <a:cubicBezTo>
                    <a:pt x="4621" y="7455"/>
                    <a:pt x="4359" y="9360"/>
                    <a:pt x="3002" y="9360"/>
                  </a:cubicBezTo>
                  <a:cubicBezTo>
                    <a:pt x="1668" y="9360"/>
                    <a:pt x="1406" y="7455"/>
                    <a:pt x="2692" y="7097"/>
                  </a:cubicBezTo>
                  <a:lnTo>
                    <a:pt x="2692" y="1573"/>
                  </a:lnTo>
                  <a:cubicBezTo>
                    <a:pt x="2716" y="1382"/>
                    <a:pt x="2865" y="1287"/>
                    <a:pt x="3013" y="1287"/>
                  </a:cubicBezTo>
                  <a:close/>
                  <a:moveTo>
                    <a:pt x="3013" y="1"/>
                  </a:moveTo>
                  <a:cubicBezTo>
                    <a:pt x="2234" y="1"/>
                    <a:pt x="1454" y="525"/>
                    <a:pt x="1454" y="1573"/>
                  </a:cubicBezTo>
                  <a:lnTo>
                    <a:pt x="1454" y="6240"/>
                  </a:lnTo>
                  <a:cubicBezTo>
                    <a:pt x="1" y="7407"/>
                    <a:pt x="263" y="9669"/>
                    <a:pt x="1930" y="10455"/>
                  </a:cubicBezTo>
                  <a:cubicBezTo>
                    <a:pt x="2290" y="10630"/>
                    <a:pt x="2662" y="10711"/>
                    <a:pt x="3024" y="10711"/>
                  </a:cubicBezTo>
                  <a:cubicBezTo>
                    <a:pt x="4340" y="10711"/>
                    <a:pt x="5526" y="9649"/>
                    <a:pt x="5526" y="8193"/>
                  </a:cubicBezTo>
                  <a:cubicBezTo>
                    <a:pt x="5526" y="7431"/>
                    <a:pt x="5169" y="6716"/>
                    <a:pt x="4573" y="6240"/>
                  </a:cubicBezTo>
                  <a:lnTo>
                    <a:pt x="4573" y="1573"/>
                  </a:lnTo>
                  <a:cubicBezTo>
                    <a:pt x="4573" y="525"/>
                    <a:pt x="3793"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85"/>
            <p:cNvSpPr/>
            <p:nvPr/>
          </p:nvSpPr>
          <p:spPr>
            <a:xfrm>
              <a:off x="1809875" y="2412450"/>
              <a:ext cx="36325" cy="15500"/>
            </a:xfrm>
            <a:custGeom>
              <a:rect b="b" l="l" r="r" t="t"/>
              <a:pathLst>
                <a:path extrusionOk="0" h="620" w="1453">
                  <a:moveTo>
                    <a:pt x="429" y="1"/>
                  </a:moveTo>
                  <a:cubicBezTo>
                    <a:pt x="0" y="1"/>
                    <a:pt x="0" y="620"/>
                    <a:pt x="429" y="620"/>
                  </a:cubicBezTo>
                  <a:lnTo>
                    <a:pt x="1048" y="620"/>
                  </a:lnTo>
                  <a:cubicBezTo>
                    <a:pt x="1453" y="620"/>
                    <a:pt x="1453"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85"/>
            <p:cNvSpPr/>
            <p:nvPr/>
          </p:nvSpPr>
          <p:spPr>
            <a:xfrm>
              <a:off x="1809050" y="2443950"/>
              <a:ext cx="38000" cy="15625"/>
            </a:xfrm>
            <a:custGeom>
              <a:rect b="b" l="l" r="r" t="t"/>
              <a:pathLst>
                <a:path extrusionOk="0" h="625" w="1520">
                  <a:moveTo>
                    <a:pt x="417" y="1"/>
                  </a:moveTo>
                  <a:cubicBezTo>
                    <a:pt x="0" y="1"/>
                    <a:pt x="0" y="624"/>
                    <a:pt x="417" y="624"/>
                  </a:cubicBezTo>
                  <a:cubicBezTo>
                    <a:pt x="432" y="624"/>
                    <a:pt x="447" y="624"/>
                    <a:pt x="462" y="622"/>
                  </a:cubicBezTo>
                  <a:lnTo>
                    <a:pt x="1081" y="622"/>
                  </a:lnTo>
                  <a:cubicBezTo>
                    <a:pt x="1096" y="624"/>
                    <a:pt x="1110" y="624"/>
                    <a:pt x="1123" y="624"/>
                  </a:cubicBezTo>
                  <a:cubicBezTo>
                    <a:pt x="1519" y="624"/>
                    <a:pt x="1519" y="1"/>
                    <a:pt x="1123" y="1"/>
                  </a:cubicBezTo>
                  <a:cubicBezTo>
                    <a:pt x="1110" y="1"/>
                    <a:pt x="1096" y="1"/>
                    <a:pt x="1081" y="3"/>
                  </a:cubicBezTo>
                  <a:lnTo>
                    <a:pt x="462" y="3"/>
                  </a:lnTo>
                  <a:cubicBezTo>
                    <a:pt x="447" y="1"/>
                    <a:pt x="432"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85"/>
            <p:cNvSpPr/>
            <p:nvPr/>
          </p:nvSpPr>
          <p:spPr>
            <a:xfrm>
              <a:off x="1809875" y="2474975"/>
              <a:ext cx="36325" cy="16100"/>
            </a:xfrm>
            <a:custGeom>
              <a:rect b="b" l="l" r="r" t="t"/>
              <a:pathLst>
                <a:path extrusionOk="0" h="644" w="1453">
                  <a:moveTo>
                    <a:pt x="429" y="0"/>
                  </a:moveTo>
                  <a:cubicBezTo>
                    <a:pt x="0" y="0"/>
                    <a:pt x="0" y="643"/>
                    <a:pt x="429" y="643"/>
                  </a:cubicBezTo>
                  <a:lnTo>
                    <a:pt x="1048" y="643"/>
                  </a:lnTo>
                  <a:cubicBezTo>
                    <a:pt x="1453" y="643"/>
                    <a:pt x="145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85"/>
            <p:cNvSpPr/>
            <p:nvPr/>
          </p:nvSpPr>
          <p:spPr>
            <a:xfrm>
              <a:off x="2246275" y="2364825"/>
              <a:ext cx="140525" cy="121475"/>
            </a:xfrm>
            <a:custGeom>
              <a:rect b="b" l="l" r="r" t="t"/>
              <a:pathLst>
                <a:path extrusionOk="0" h="4859" w="5621">
                  <a:moveTo>
                    <a:pt x="310" y="1"/>
                  </a:moveTo>
                  <a:cubicBezTo>
                    <a:pt x="143" y="24"/>
                    <a:pt x="0" y="144"/>
                    <a:pt x="0" y="334"/>
                  </a:cubicBezTo>
                  <a:cubicBezTo>
                    <a:pt x="0" y="1953"/>
                    <a:pt x="1239" y="3525"/>
                    <a:pt x="2406" y="4859"/>
                  </a:cubicBezTo>
                  <a:cubicBezTo>
                    <a:pt x="2834" y="4359"/>
                    <a:pt x="3239" y="3930"/>
                    <a:pt x="3668" y="3454"/>
                  </a:cubicBezTo>
                  <a:cubicBezTo>
                    <a:pt x="3477" y="3239"/>
                    <a:pt x="3310" y="3025"/>
                    <a:pt x="3144" y="2835"/>
                  </a:cubicBezTo>
                  <a:lnTo>
                    <a:pt x="4215" y="2835"/>
                  </a:lnTo>
                  <a:cubicBezTo>
                    <a:pt x="4406" y="2620"/>
                    <a:pt x="4573" y="2406"/>
                    <a:pt x="4716" y="2192"/>
                  </a:cubicBezTo>
                  <a:lnTo>
                    <a:pt x="2667" y="2192"/>
                  </a:lnTo>
                  <a:cubicBezTo>
                    <a:pt x="2477" y="1906"/>
                    <a:pt x="2286" y="1572"/>
                    <a:pt x="2144" y="1263"/>
                  </a:cubicBezTo>
                  <a:lnTo>
                    <a:pt x="5335" y="1263"/>
                  </a:lnTo>
                  <a:cubicBezTo>
                    <a:pt x="5454" y="1048"/>
                    <a:pt x="5549" y="834"/>
                    <a:pt x="5620" y="620"/>
                  </a:cubicBezTo>
                  <a:lnTo>
                    <a:pt x="1905" y="620"/>
                  </a:lnTo>
                  <a:cubicBezTo>
                    <a:pt x="1905" y="525"/>
                    <a:pt x="1882" y="429"/>
                    <a:pt x="1882" y="334"/>
                  </a:cubicBezTo>
                  <a:cubicBezTo>
                    <a:pt x="1882" y="144"/>
                    <a:pt x="1739" y="24"/>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85"/>
            <p:cNvSpPr/>
            <p:nvPr/>
          </p:nvSpPr>
          <p:spPr>
            <a:xfrm>
              <a:off x="2310575" y="2510700"/>
              <a:ext cx="139925" cy="120875"/>
            </a:xfrm>
            <a:custGeom>
              <a:rect b="b" l="l" r="r" t="t"/>
              <a:pathLst>
                <a:path extrusionOk="0" h="4835" w="5597">
                  <a:moveTo>
                    <a:pt x="3191" y="0"/>
                  </a:moveTo>
                  <a:cubicBezTo>
                    <a:pt x="2763" y="476"/>
                    <a:pt x="2358" y="929"/>
                    <a:pt x="1929" y="1405"/>
                  </a:cubicBezTo>
                  <a:cubicBezTo>
                    <a:pt x="2120" y="1620"/>
                    <a:pt x="2286" y="1810"/>
                    <a:pt x="2453" y="2024"/>
                  </a:cubicBezTo>
                  <a:lnTo>
                    <a:pt x="1381" y="2024"/>
                  </a:lnTo>
                  <a:cubicBezTo>
                    <a:pt x="1215" y="2239"/>
                    <a:pt x="1048" y="2453"/>
                    <a:pt x="881" y="2667"/>
                  </a:cubicBezTo>
                  <a:lnTo>
                    <a:pt x="2906" y="2667"/>
                  </a:lnTo>
                  <a:cubicBezTo>
                    <a:pt x="3120" y="2953"/>
                    <a:pt x="3310" y="3263"/>
                    <a:pt x="3477" y="3596"/>
                  </a:cubicBezTo>
                  <a:lnTo>
                    <a:pt x="262" y="3596"/>
                  </a:lnTo>
                  <a:cubicBezTo>
                    <a:pt x="143" y="3787"/>
                    <a:pt x="48" y="4001"/>
                    <a:pt x="0" y="4215"/>
                  </a:cubicBezTo>
                  <a:lnTo>
                    <a:pt x="3668" y="4215"/>
                  </a:lnTo>
                  <a:cubicBezTo>
                    <a:pt x="3691" y="4334"/>
                    <a:pt x="3715" y="4430"/>
                    <a:pt x="3715" y="4549"/>
                  </a:cubicBezTo>
                  <a:cubicBezTo>
                    <a:pt x="3715" y="4715"/>
                    <a:pt x="3858" y="4834"/>
                    <a:pt x="4025" y="4834"/>
                  </a:cubicBezTo>
                  <a:lnTo>
                    <a:pt x="5263" y="4834"/>
                  </a:lnTo>
                  <a:cubicBezTo>
                    <a:pt x="5454" y="4834"/>
                    <a:pt x="5597" y="4715"/>
                    <a:pt x="5597" y="4549"/>
                  </a:cubicBezTo>
                  <a:cubicBezTo>
                    <a:pt x="5597" y="2882"/>
                    <a:pt x="4334" y="1286"/>
                    <a:pt x="3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85"/>
            <p:cNvSpPr/>
            <p:nvPr/>
          </p:nvSpPr>
          <p:spPr>
            <a:xfrm>
              <a:off x="2246275" y="2364225"/>
              <a:ext cx="204225" cy="267350"/>
            </a:xfrm>
            <a:custGeom>
              <a:rect b="b" l="l" r="r" t="t"/>
              <a:pathLst>
                <a:path extrusionOk="0" h="10694" w="8169">
                  <a:moveTo>
                    <a:pt x="6597" y="1"/>
                  </a:moveTo>
                  <a:cubicBezTo>
                    <a:pt x="6430" y="1"/>
                    <a:pt x="6287" y="144"/>
                    <a:pt x="6287" y="310"/>
                  </a:cubicBezTo>
                  <a:cubicBezTo>
                    <a:pt x="6311" y="2168"/>
                    <a:pt x="2882" y="4930"/>
                    <a:pt x="1167" y="7407"/>
                  </a:cubicBezTo>
                  <a:cubicBezTo>
                    <a:pt x="381" y="8526"/>
                    <a:pt x="0" y="9479"/>
                    <a:pt x="0" y="10384"/>
                  </a:cubicBezTo>
                  <a:cubicBezTo>
                    <a:pt x="0" y="10574"/>
                    <a:pt x="143" y="10693"/>
                    <a:pt x="334" y="10693"/>
                  </a:cubicBezTo>
                  <a:lnTo>
                    <a:pt x="1572" y="10693"/>
                  </a:lnTo>
                  <a:cubicBezTo>
                    <a:pt x="1739" y="10693"/>
                    <a:pt x="1882" y="10574"/>
                    <a:pt x="1882" y="10384"/>
                  </a:cubicBezTo>
                  <a:cubicBezTo>
                    <a:pt x="1882" y="8550"/>
                    <a:pt x="5311" y="5788"/>
                    <a:pt x="7002" y="3335"/>
                  </a:cubicBezTo>
                  <a:cubicBezTo>
                    <a:pt x="7811" y="2192"/>
                    <a:pt x="8169" y="1263"/>
                    <a:pt x="8169" y="310"/>
                  </a:cubicBezTo>
                  <a:cubicBezTo>
                    <a:pt x="8169" y="144"/>
                    <a:pt x="8026" y="1"/>
                    <a:pt x="78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85"/>
            <p:cNvSpPr/>
            <p:nvPr/>
          </p:nvSpPr>
          <p:spPr>
            <a:xfrm>
              <a:off x="2816625" y="2364225"/>
              <a:ext cx="219125" cy="267950"/>
            </a:xfrm>
            <a:custGeom>
              <a:rect b="b" l="l" r="r" t="t"/>
              <a:pathLst>
                <a:path extrusionOk="0" h="10718" w="8765">
                  <a:moveTo>
                    <a:pt x="2477" y="1"/>
                  </a:moveTo>
                  <a:cubicBezTo>
                    <a:pt x="2096" y="25"/>
                    <a:pt x="2096" y="572"/>
                    <a:pt x="2477" y="620"/>
                  </a:cubicBezTo>
                  <a:lnTo>
                    <a:pt x="2811" y="620"/>
                  </a:lnTo>
                  <a:lnTo>
                    <a:pt x="2811" y="4668"/>
                  </a:lnTo>
                  <a:lnTo>
                    <a:pt x="429" y="9003"/>
                  </a:lnTo>
                  <a:cubicBezTo>
                    <a:pt x="1" y="9765"/>
                    <a:pt x="548" y="10717"/>
                    <a:pt x="1429" y="10717"/>
                  </a:cubicBezTo>
                  <a:lnTo>
                    <a:pt x="7335" y="10717"/>
                  </a:lnTo>
                  <a:cubicBezTo>
                    <a:pt x="8217" y="10717"/>
                    <a:pt x="8764" y="9765"/>
                    <a:pt x="8336" y="9003"/>
                  </a:cubicBezTo>
                  <a:lnTo>
                    <a:pt x="5930" y="4668"/>
                  </a:lnTo>
                  <a:lnTo>
                    <a:pt x="5930" y="4430"/>
                  </a:lnTo>
                  <a:lnTo>
                    <a:pt x="5002" y="4430"/>
                  </a:lnTo>
                  <a:cubicBezTo>
                    <a:pt x="4835" y="4430"/>
                    <a:pt x="4692" y="4311"/>
                    <a:pt x="4692" y="4168"/>
                  </a:cubicBezTo>
                  <a:cubicBezTo>
                    <a:pt x="4668" y="3978"/>
                    <a:pt x="4811" y="3811"/>
                    <a:pt x="5002" y="3811"/>
                  </a:cubicBezTo>
                  <a:lnTo>
                    <a:pt x="5930" y="3811"/>
                  </a:lnTo>
                  <a:lnTo>
                    <a:pt x="5930" y="3192"/>
                  </a:lnTo>
                  <a:lnTo>
                    <a:pt x="4382" y="3192"/>
                  </a:lnTo>
                  <a:cubicBezTo>
                    <a:pt x="4375" y="3192"/>
                    <a:pt x="4367" y="3193"/>
                    <a:pt x="4359" y="3193"/>
                  </a:cubicBezTo>
                  <a:cubicBezTo>
                    <a:pt x="3921" y="3193"/>
                    <a:pt x="3914" y="2547"/>
                    <a:pt x="4338" y="2547"/>
                  </a:cubicBezTo>
                  <a:cubicBezTo>
                    <a:pt x="4352" y="2547"/>
                    <a:pt x="4367" y="2547"/>
                    <a:pt x="4382" y="2549"/>
                  </a:cubicBezTo>
                  <a:lnTo>
                    <a:pt x="5954" y="2549"/>
                  </a:lnTo>
                  <a:lnTo>
                    <a:pt x="5954" y="1930"/>
                  </a:lnTo>
                  <a:lnTo>
                    <a:pt x="5002" y="1930"/>
                  </a:lnTo>
                  <a:cubicBezTo>
                    <a:pt x="4859" y="1930"/>
                    <a:pt x="4716" y="1811"/>
                    <a:pt x="4692" y="1644"/>
                  </a:cubicBezTo>
                  <a:cubicBezTo>
                    <a:pt x="4670" y="1466"/>
                    <a:pt x="4793" y="1308"/>
                    <a:pt x="4965" y="1308"/>
                  </a:cubicBezTo>
                  <a:cubicBezTo>
                    <a:pt x="4977" y="1308"/>
                    <a:pt x="4989" y="1309"/>
                    <a:pt x="5002" y="1311"/>
                  </a:cubicBezTo>
                  <a:lnTo>
                    <a:pt x="5954" y="1311"/>
                  </a:lnTo>
                  <a:lnTo>
                    <a:pt x="5954" y="620"/>
                  </a:lnTo>
                  <a:lnTo>
                    <a:pt x="6264" y="620"/>
                  </a:lnTo>
                  <a:cubicBezTo>
                    <a:pt x="6383" y="620"/>
                    <a:pt x="6526" y="549"/>
                    <a:pt x="6550" y="406"/>
                  </a:cubicBezTo>
                  <a:cubicBezTo>
                    <a:pt x="6621" y="191"/>
                    <a:pt x="6478" y="1"/>
                    <a:pt x="6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85"/>
            <p:cNvSpPr/>
            <p:nvPr/>
          </p:nvSpPr>
          <p:spPr>
            <a:xfrm>
              <a:off x="3406025" y="2475325"/>
              <a:ext cx="104825" cy="78250"/>
            </a:xfrm>
            <a:custGeom>
              <a:rect b="b" l="l" r="r" t="t"/>
              <a:pathLst>
                <a:path extrusionOk="0" h="3130" w="4193">
                  <a:moveTo>
                    <a:pt x="306" y="1"/>
                  </a:moveTo>
                  <a:cubicBezTo>
                    <a:pt x="263" y="1"/>
                    <a:pt x="233" y="23"/>
                    <a:pt x="215" y="58"/>
                  </a:cubicBezTo>
                  <a:cubicBezTo>
                    <a:pt x="1" y="248"/>
                    <a:pt x="144" y="605"/>
                    <a:pt x="430" y="629"/>
                  </a:cubicBezTo>
                  <a:lnTo>
                    <a:pt x="525" y="629"/>
                  </a:lnTo>
                  <a:lnTo>
                    <a:pt x="525" y="2439"/>
                  </a:lnTo>
                  <a:lnTo>
                    <a:pt x="144" y="3130"/>
                  </a:lnTo>
                  <a:lnTo>
                    <a:pt x="4049" y="3130"/>
                  </a:lnTo>
                  <a:lnTo>
                    <a:pt x="3668" y="2439"/>
                  </a:lnTo>
                  <a:lnTo>
                    <a:pt x="3668" y="629"/>
                  </a:lnTo>
                  <a:lnTo>
                    <a:pt x="3859" y="629"/>
                  </a:lnTo>
                  <a:cubicBezTo>
                    <a:pt x="3906" y="629"/>
                    <a:pt x="3954" y="605"/>
                    <a:pt x="3978" y="558"/>
                  </a:cubicBezTo>
                  <a:cubicBezTo>
                    <a:pt x="4192" y="367"/>
                    <a:pt x="4073" y="10"/>
                    <a:pt x="3764" y="10"/>
                  </a:cubicBezTo>
                  <a:lnTo>
                    <a:pt x="358" y="10"/>
                  </a:lnTo>
                  <a:cubicBezTo>
                    <a:pt x="339" y="4"/>
                    <a:pt x="322" y="1"/>
                    <a:pt x="3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85"/>
            <p:cNvSpPr/>
            <p:nvPr/>
          </p:nvSpPr>
          <p:spPr>
            <a:xfrm>
              <a:off x="3380425" y="2569025"/>
              <a:ext cx="156025" cy="63150"/>
            </a:xfrm>
            <a:custGeom>
              <a:rect b="b" l="l" r="r" t="t"/>
              <a:pathLst>
                <a:path extrusionOk="0" h="2526" w="6241">
                  <a:moveTo>
                    <a:pt x="834" y="1"/>
                  </a:moveTo>
                  <a:lnTo>
                    <a:pt x="477" y="668"/>
                  </a:lnTo>
                  <a:cubicBezTo>
                    <a:pt x="1" y="1501"/>
                    <a:pt x="620" y="2525"/>
                    <a:pt x="1573" y="2525"/>
                  </a:cubicBezTo>
                  <a:lnTo>
                    <a:pt x="4668" y="2525"/>
                  </a:lnTo>
                  <a:cubicBezTo>
                    <a:pt x="5621" y="2525"/>
                    <a:pt x="6240" y="1501"/>
                    <a:pt x="5764" y="668"/>
                  </a:cubicBezTo>
                  <a:lnTo>
                    <a:pt x="543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85"/>
            <p:cNvSpPr/>
            <p:nvPr/>
          </p:nvSpPr>
          <p:spPr>
            <a:xfrm>
              <a:off x="3448300" y="2443950"/>
              <a:ext cx="18475" cy="15500"/>
            </a:xfrm>
            <a:custGeom>
              <a:rect b="b" l="l" r="r" t="t"/>
              <a:pathLst>
                <a:path extrusionOk="0" h="620" w="739">
                  <a:moveTo>
                    <a:pt x="447" y="0"/>
                  </a:moveTo>
                  <a:cubicBezTo>
                    <a:pt x="433" y="0"/>
                    <a:pt x="420" y="1"/>
                    <a:pt x="406" y="3"/>
                  </a:cubicBezTo>
                  <a:cubicBezTo>
                    <a:pt x="144" y="3"/>
                    <a:pt x="1" y="336"/>
                    <a:pt x="191" y="527"/>
                  </a:cubicBezTo>
                  <a:cubicBezTo>
                    <a:pt x="255" y="590"/>
                    <a:pt x="337" y="619"/>
                    <a:pt x="418" y="619"/>
                  </a:cubicBezTo>
                  <a:cubicBezTo>
                    <a:pt x="580" y="619"/>
                    <a:pt x="739" y="503"/>
                    <a:pt x="739" y="313"/>
                  </a:cubicBezTo>
                  <a:cubicBezTo>
                    <a:pt x="739" y="136"/>
                    <a:pt x="616" y="0"/>
                    <a:pt x="4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85"/>
            <p:cNvSpPr/>
            <p:nvPr/>
          </p:nvSpPr>
          <p:spPr>
            <a:xfrm>
              <a:off x="3432225" y="2412400"/>
              <a:ext cx="19050" cy="15750"/>
            </a:xfrm>
            <a:custGeom>
              <a:rect b="b" l="l" r="r" t="t"/>
              <a:pathLst>
                <a:path extrusionOk="0" h="630" w="762">
                  <a:moveTo>
                    <a:pt x="466" y="0"/>
                  </a:moveTo>
                  <a:cubicBezTo>
                    <a:pt x="454" y="0"/>
                    <a:pt x="442" y="1"/>
                    <a:pt x="429" y="3"/>
                  </a:cubicBezTo>
                  <a:cubicBezTo>
                    <a:pt x="144" y="3"/>
                    <a:pt x="1" y="336"/>
                    <a:pt x="215" y="527"/>
                  </a:cubicBezTo>
                  <a:cubicBezTo>
                    <a:pt x="279" y="598"/>
                    <a:pt x="358" y="630"/>
                    <a:pt x="436" y="630"/>
                  </a:cubicBezTo>
                  <a:cubicBezTo>
                    <a:pt x="591" y="630"/>
                    <a:pt x="739" y="503"/>
                    <a:pt x="739" y="312"/>
                  </a:cubicBezTo>
                  <a:cubicBezTo>
                    <a:pt x="761" y="156"/>
                    <a:pt x="638" y="0"/>
                    <a:pt x="4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85"/>
            <p:cNvSpPr/>
            <p:nvPr/>
          </p:nvSpPr>
          <p:spPr>
            <a:xfrm>
              <a:off x="3470925" y="2363925"/>
              <a:ext cx="119700" cy="63450"/>
            </a:xfrm>
            <a:custGeom>
              <a:rect b="b" l="l" r="r" t="t"/>
              <a:pathLst>
                <a:path extrusionOk="0" h="2538" w="4788">
                  <a:moveTo>
                    <a:pt x="2537" y="1"/>
                  </a:moveTo>
                  <a:cubicBezTo>
                    <a:pt x="2460" y="1"/>
                    <a:pt x="2380" y="32"/>
                    <a:pt x="2311" y="108"/>
                  </a:cubicBezTo>
                  <a:lnTo>
                    <a:pt x="120" y="2299"/>
                  </a:lnTo>
                  <a:cubicBezTo>
                    <a:pt x="48" y="2370"/>
                    <a:pt x="1" y="2466"/>
                    <a:pt x="24" y="2537"/>
                  </a:cubicBezTo>
                  <a:lnTo>
                    <a:pt x="4787" y="2537"/>
                  </a:lnTo>
                  <a:lnTo>
                    <a:pt x="2763" y="537"/>
                  </a:lnTo>
                  <a:cubicBezTo>
                    <a:pt x="2979" y="303"/>
                    <a:pt x="2773" y="1"/>
                    <a:pt x="2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85"/>
            <p:cNvSpPr/>
            <p:nvPr/>
          </p:nvSpPr>
          <p:spPr>
            <a:xfrm>
              <a:off x="3495350" y="2443425"/>
              <a:ext cx="143775" cy="72775"/>
            </a:xfrm>
            <a:custGeom>
              <a:rect b="b" l="l" r="r" t="t"/>
              <a:pathLst>
                <a:path extrusionOk="0" h="2911" w="5751">
                  <a:moveTo>
                    <a:pt x="0" y="0"/>
                  </a:moveTo>
                  <a:lnTo>
                    <a:pt x="2453" y="2453"/>
                  </a:lnTo>
                  <a:cubicBezTo>
                    <a:pt x="2791" y="2775"/>
                    <a:pt x="3165" y="2911"/>
                    <a:pt x="3522" y="2911"/>
                  </a:cubicBezTo>
                  <a:cubicBezTo>
                    <a:pt x="4725" y="2911"/>
                    <a:pt x="5751" y="1376"/>
                    <a:pt x="4668" y="238"/>
                  </a:cubicBezTo>
                  <a:lnTo>
                    <a:pt x="443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85"/>
            <p:cNvSpPr/>
            <p:nvPr/>
          </p:nvSpPr>
          <p:spPr>
            <a:xfrm>
              <a:off x="3985325" y="2396375"/>
              <a:ext cx="103025" cy="110175"/>
            </a:xfrm>
            <a:custGeom>
              <a:rect b="b" l="l" r="r" t="t"/>
              <a:pathLst>
                <a:path extrusionOk="0" h="4407" w="4121">
                  <a:moveTo>
                    <a:pt x="500" y="1"/>
                  </a:moveTo>
                  <a:cubicBezTo>
                    <a:pt x="334" y="1"/>
                    <a:pt x="191" y="120"/>
                    <a:pt x="167" y="287"/>
                  </a:cubicBezTo>
                  <a:cubicBezTo>
                    <a:pt x="143" y="477"/>
                    <a:pt x="286" y="620"/>
                    <a:pt x="477" y="644"/>
                  </a:cubicBezTo>
                  <a:lnTo>
                    <a:pt x="477" y="3573"/>
                  </a:lnTo>
                  <a:lnTo>
                    <a:pt x="0" y="4406"/>
                  </a:lnTo>
                  <a:lnTo>
                    <a:pt x="4120" y="4406"/>
                  </a:lnTo>
                  <a:cubicBezTo>
                    <a:pt x="4025" y="4240"/>
                    <a:pt x="3715" y="3740"/>
                    <a:pt x="3620" y="3573"/>
                  </a:cubicBezTo>
                  <a:lnTo>
                    <a:pt x="3620" y="644"/>
                  </a:lnTo>
                  <a:cubicBezTo>
                    <a:pt x="3811" y="620"/>
                    <a:pt x="3954" y="477"/>
                    <a:pt x="3930" y="287"/>
                  </a:cubicBezTo>
                  <a:cubicBezTo>
                    <a:pt x="3906" y="120"/>
                    <a:pt x="3763" y="1"/>
                    <a:pt x="3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85"/>
            <p:cNvSpPr/>
            <p:nvPr/>
          </p:nvSpPr>
          <p:spPr>
            <a:xfrm>
              <a:off x="4130000" y="2552950"/>
              <a:ext cx="84550" cy="47075"/>
            </a:xfrm>
            <a:custGeom>
              <a:rect b="b" l="l" r="r" t="t"/>
              <a:pathLst>
                <a:path extrusionOk="0" h="1883" w="3382">
                  <a:moveTo>
                    <a:pt x="191" y="1"/>
                  </a:moveTo>
                  <a:cubicBezTo>
                    <a:pt x="453" y="596"/>
                    <a:pt x="381" y="1263"/>
                    <a:pt x="0" y="1787"/>
                  </a:cubicBezTo>
                  <a:cubicBezTo>
                    <a:pt x="240" y="1852"/>
                    <a:pt x="481" y="1883"/>
                    <a:pt x="719" y="1883"/>
                  </a:cubicBezTo>
                  <a:cubicBezTo>
                    <a:pt x="1880" y="1883"/>
                    <a:pt x="2967" y="1147"/>
                    <a:pt x="3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85"/>
            <p:cNvSpPr/>
            <p:nvPr/>
          </p:nvSpPr>
          <p:spPr>
            <a:xfrm>
              <a:off x="3943650" y="2521400"/>
              <a:ext cx="186375" cy="78625"/>
            </a:xfrm>
            <a:custGeom>
              <a:rect b="b" l="l" r="r" t="t"/>
              <a:pathLst>
                <a:path extrusionOk="0" h="3145" w="7455">
                  <a:moveTo>
                    <a:pt x="3102" y="660"/>
                  </a:moveTo>
                  <a:cubicBezTo>
                    <a:pt x="3258" y="660"/>
                    <a:pt x="3406" y="787"/>
                    <a:pt x="3406" y="977"/>
                  </a:cubicBezTo>
                  <a:cubicBezTo>
                    <a:pt x="3406" y="1144"/>
                    <a:pt x="3263" y="1287"/>
                    <a:pt x="3096" y="1287"/>
                  </a:cubicBezTo>
                  <a:cubicBezTo>
                    <a:pt x="2810" y="1287"/>
                    <a:pt x="2668" y="953"/>
                    <a:pt x="2882" y="763"/>
                  </a:cubicBezTo>
                  <a:cubicBezTo>
                    <a:pt x="2945" y="691"/>
                    <a:pt x="3025" y="660"/>
                    <a:pt x="3102" y="660"/>
                  </a:cubicBezTo>
                  <a:close/>
                  <a:moveTo>
                    <a:pt x="4358" y="1279"/>
                  </a:moveTo>
                  <a:cubicBezTo>
                    <a:pt x="4520" y="1279"/>
                    <a:pt x="4668" y="1406"/>
                    <a:pt x="4668" y="1596"/>
                  </a:cubicBezTo>
                  <a:cubicBezTo>
                    <a:pt x="4668" y="1763"/>
                    <a:pt x="4525" y="1906"/>
                    <a:pt x="4358" y="1906"/>
                  </a:cubicBezTo>
                  <a:cubicBezTo>
                    <a:pt x="4073" y="1906"/>
                    <a:pt x="3930" y="1573"/>
                    <a:pt x="4120" y="1382"/>
                  </a:cubicBezTo>
                  <a:cubicBezTo>
                    <a:pt x="4192" y="1311"/>
                    <a:pt x="4276" y="1279"/>
                    <a:pt x="4358" y="1279"/>
                  </a:cubicBezTo>
                  <a:close/>
                  <a:moveTo>
                    <a:pt x="1286" y="1"/>
                  </a:moveTo>
                  <a:lnTo>
                    <a:pt x="453" y="1406"/>
                  </a:lnTo>
                  <a:cubicBezTo>
                    <a:pt x="0" y="2168"/>
                    <a:pt x="548" y="3144"/>
                    <a:pt x="1453" y="3144"/>
                  </a:cubicBezTo>
                  <a:lnTo>
                    <a:pt x="6025" y="3144"/>
                  </a:lnTo>
                  <a:cubicBezTo>
                    <a:pt x="6907" y="3144"/>
                    <a:pt x="7454" y="2168"/>
                    <a:pt x="7002" y="1406"/>
                  </a:cubicBezTo>
                  <a:lnTo>
                    <a:pt x="616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85"/>
            <p:cNvSpPr/>
            <p:nvPr/>
          </p:nvSpPr>
          <p:spPr>
            <a:xfrm>
              <a:off x="4094275" y="2396325"/>
              <a:ext cx="126825" cy="141175"/>
            </a:xfrm>
            <a:custGeom>
              <a:rect b="b" l="l" r="r" t="t"/>
              <a:pathLst>
                <a:path extrusionOk="0" h="5647" w="5073">
                  <a:moveTo>
                    <a:pt x="2786" y="3924"/>
                  </a:moveTo>
                  <a:cubicBezTo>
                    <a:pt x="2948" y="3924"/>
                    <a:pt x="3096" y="4051"/>
                    <a:pt x="3096" y="4242"/>
                  </a:cubicBezTo>
                  <a:cubicBezTo>
                    <a:pt x="3096" y="4408"/>
                    <a:pt x="2953" y="4551"/>
                    <a:pt x="2787" y="4551"/>
                  </a:cubicBezTo>
                  <a:cubicBezTo>
                    <a:pt x="2501" y="4551"/>
                    <a:pt x="2358" y="4218"/>
                    <a:pt x="2549" y="4027"/>
                  </a:cubicBezTo>
                  <a:cubicBezTo>
                    <a:pt x="2620" y="3956"/>
                    <a:pt x="2705" y="3924"/>
                    <a:pt x="2786" y="3924"/>
                  </a:cubicBezTo>
                  <a:close/>
                  <a:moveTo>
                    <a:pt x="1480" y="4382"/>
                  </a:moveTo>
                  <a:cubicBezTo>
                    <a:pt x="1494" y="4382"/>
                    <a:pt x="1509" y="4383"/>
                    <a:pt x="1525" y="4385"/>
                  </a:cubicBezTo>
                  <a:cubicBezTo>
                    <a:pt x="1906" y="4432"/>
                    <a:pt x="1906" y="4980"/>
                    <a:pt x="1525" y="5004"/>
                  </a:cubicBezTo>
                  <a:cubicBezTo>
                    <a:pt x="1509" y="5005"/>
                    <a:pt x="1494" y="5006"/>
                    <a:pt x="1480" y="5006"/>
                  </a:cubicBezTo>
                  <a:cubicBezTo>
                    <a:pt x="1063" y="5006"/>
                    <a:pt x="1063" y="4382"/>
                    <a:pt x="1480" y="4382"/>
                  </a:cubicBezTo>
                  <a:close/>
                  <a:moveTo>
                    <a:pt x="551" y="1"/>
                  </a:moveTo>
                  <a:cubicBezTo>
                    <a:pt x="134" y="1"/>
                    <a:pt x="134" y="624"/>
                    <a:pt x="551" y="624"/>
                  </a:cubicBezTo>
                  <a:cubicBezTo>
                    <a:pt x="566" y="624"/>
                    <a:pt x="580" y="623"/>
                    <a:pt x="596" y="622"/>
                  </a:cubicBezTo>
                  <a:lnTo>
                    <a:pt x="596" y="2980"/>
                  </a:lnTo>
                  <a:cubicBezTo>
                    <a:pt x="358" y="3122"/>
                    <a:pt x="167" y="3313"/>
                    <a:pt x="0" y="3527"/>
                  </a:cubicBezTo>
                  <a:lnTo>
                    <a:pt x="1263" y="5647"/>
                  </a:lnTo>
                  <a:lnTo>
                    <a:pt x="4954" y="5647"/>
                  </a:lnTo>
                  <a:cubicBezTo>
                    <a:pt x="5073" y="4599"/>
                    <a:pt x="4597" y="3575"/>
                    <a:pt x="3715" y="2980"/>
                  </a:cubicBezTo>
                  <a:lnTo>
                    <a:pt x="3715" y="622"/>
                  </a:lnTo>
                  <a:cubicBezTo>
                    <a:pt x="3730" y="623"/>
                    <a:pt x="3744" y="624"/>
                    <a:pt x="3758" y="624"/>
                  </a:cubicBezTo>
                  <a:cubicBezTo>
                    <a:pt x="4154" y="624"/>
                    <a:pt x="4154" y="1"/>
                    <a:pt x="3758" y="1"/>
                  </a:cubicBezTo>
                  <a:cubicBezTo>
                    <a:pt x="3744" y="1"/>
                    <a:pt x="3730" y="1"/>
                    <a:pt x="3715" y="3"/>
                  </a:cubicBezTo>
                  <a:lnTo>
                    <a:pt x="596" y="3"/>
                  </a:lnTo>
                  <a:cubicBezTo>
                    <a:pt x="580" y="1"/>
                    <a:pt x="566" y="1"/>
                    <a:pt x="5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85"/>
            <p:cNvSpPr/>
            <p:nvPr/>
          </p:nvSpPr>
          <p:spPr>
            <a:xfrm>
              <a:off x="4590800" y="2364225"/>
              <a:ext cx="144700" cy="265575"/>
            </a:xfrm>
            <a:custGeom>
              <a:rect b="b" l="l" r="r" t="t"/>
              <a:pathLst>
                <a:path extrusionOk="0" h="10623" w="5788">
                  <a:moveTo>
                    <a:pt x="382" y="1"/>
                  </a:moveTo>
                  <a:cubicBezTo>
                    <a:pt x="1" y="25"/>
                    <a:pt x="1" y="572"/>
                    <a:pt x="382" y="620"/>
                  </a:cubicBezTo>
                  <a:lnTo>
                    <a:pt x="715" y="620"/>
                  </a:lnTo>
                  <a:lnTo>
                    <a:pt x="715" y="8503"/>
                  </a:lnTo>
                  <a:cubicBezTo>
                    <a:pt x="739" y="9693"/>
                    <a:pt x="1715" y="10622"/>
                    <a:pt x="2906" y="10622"/>
                  </a:cubicBezTo>
                  <a:cubicBezTo>
                    <a:pt x="4073" y="10622"/>
                    <a:pt x="5049" y="9693"/>
                    <a:pt x="5097" y="8503"/>
                  </a:cubicBezTo>
                  <a:lnTo>
                    <a:pt x="5097" y="7526"/>
                  </a:lnTo>
                  <a:lnTo>
                    <a:pt x="3740" y="7526"/>
                  </a:lnTo>
                  <a:cubicBezTo>
                    <a:pt x="3335" y="7526"/>
                    <a:pt x="3335" y="6907"/>
                    <a:pt x="3740" y="6907"/>
                  </a:cubicBezTo>
                  <a:lnTo>
                    <a:pt x="5097" y="6907"/>
                  </a:lnTo>
                  <a:lnTo>
                    <a:pt x="5097" y="6288"/>
                  </a:lnTo>
                  <a:lnTo>
                    <a:pt x="4168" y="6288"/>
                  </a:lnTo>
                  <a:cubicBezTo>
                    <a:pt x="3787" y="6240"/>
                    <a:pt x="3787" y="5692"/>
                    <a:pt x="4168" y="5645"/>
                  </a:cubicBezTo>
                  <a:lnTo>
                    <a:pt x="5097" y="5645"/>
                  </a:lnTo>
                  <a:lnTo>
                    <a:pt x="5097" y="5026"/>
                  </a:lnTo>
                  <a:lnTo>
                    <a:pt x="3740" y="5026"/>
                  </a:lnTo>
                  <a:cubicBezTo>
                    <a:pt x="3335" y="5026"/>
                    <a:pt x="3335" y="4383"/>
                    <a:pt x="3740" y="4383"/>
                  </a:cubicBezTo>
                  <a:lnTo>
                    <a:pt x="5097" y="4383"/>
                  </a:lnTo>
                  <a:lnTo>
                    <a:pt x="5097" y="3763"/>
                  </a:lnTo>
                  <a:lnTo>
                    <a:pt x="4168" y="3763"/>
                  </a:lnTo>
                  <a:cubicBezTo>
                    <a:pt x="3787" y="3740"/>
                    <a:pt x="3787" y="3168"/>
                    <a:pt x="4168" y="3144"/>
                  </a:cubicBezTo>
                  <a:lnTo>
                    <a:pt x="5097" y="3144"/>
                  </a:lnTo>
                  <a:lnTo>
                    <a:pt x="5097" y="2501"/>
                  </a:lnTo>
                  <a:lnTo>
                    <a:pt x="3740" y="2501"/>
                  </a:lnTo>
                  <a:cubicBezTo>
                    <a:pt x="3335" y="2501"/>
                    <a:pt x="3335" y="1882"/>
                    <a:pt x="3740" y="1882"/>
                  </a:cubicBezTo>
                  <a:lnTo>
                    <a:pt x="5097" y="1882"/>
                  </a:lnTo>
                  <a:lnTo>
                    <a:pt x="5097" y="620"/>
                  </a:lnTo>
                  <a:lnTo>
                    <a:pt x="5407" y="620"/>
                  </a:lnTo>
                  <a:cubicBezTo>
                    <a:pt x="5788" y="572"/>
                    <a:pt x="5788" y="25"/>
                    <a:pt x="54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85"/>
            <p:cNvSpPr/>
            <p:nvPr/>
          </p:nvSpPr>
          <p:spPr>
            <a:xfrm>
              <a:off x="5292725" y="2485675"/>
              <a:ext cx="93775" cy="84050"/>
            </a:xfrm>
            <a:custGeom>
              <a:rect b="b" l="l" r="r" t="t"/>
              <a:pathLst>
                <a:path extrusionOk="0" h="3362" w="3751">
                  <a:moveTo>
                    <a:pt x="1335" y="1"/>
                  </a:moveTo>
                  <a:cubicBezTo>
                    <a:pt x="1049" y="596"/>
                    <a:pt x="573" y="1049"/>
                    <a:pt x="1" y="1335"/>
                  </a:cubicBezTo>
                  <a:lnTo>
                    <a:pt x="1739" y="3073"/>
                  </a:lnTo>
                  <a:cubicBezTo>
                    <a:pt x="1943" y="3277"/>
                    <a:pt x="2171" y="3362"/>
                    <a:pt x="2390" y="3362"/>
                  </a:cubicBezTo>
                  <a:cubicBezTo>
                    <a:pt x="3119" y="3362"/>
                    <a:pt x="3751" y="2417"/>
                    <a:pt x="3073" y="1739"/>
                  </a:cubicBezTo>
                  <a:lnTo>
                    <a:pt x="133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85"/>
            <p:cNvSpPr/>
            <p:nvPr/>
          </p:nvSpPr>
          <p:spPr>
            <a:xfrm>
              <a:off x="5202825" y="2396375"/>
              <a:ext cx="134600" cy="114700"/>
            </a:xfrm>
            <a:custGeom>
              <a:rect b="b" l="l" r="r" t="t"/>
              <a:pathLst>
                <a:path extrusionOk="0" h="4588" w="5384">
                  <a:moveTo>
                    <a:pt x="2311" y="1"/>
                  </a:moveTo>
                  <a:cubicBezTo>
                    <a:pt x="1049" y="1"/>
                    <a:pt x="1" y="1025"/>
                    <a:pt x="1" y="2287"/>
                  </a:cubicBezTo>
                  <a:cubicBezTo>
                    <a:pt x="1" y="3671"/>
                    <a:pt x="1133" y="4588"/>
                    <a:pt x="2315" y="4588"/>
                  </a:cubicBezTo>
                  <a:cubicBezTo>
                    <a:pt x="2881" y="4588"/>
                    <a:pt x="3460" y="4377"/>
                    <a:pt x="3930" y="3906"/>
                  </a:cubicBezTo>
                  <a:cubicBezTo>
                    <a:pt x="5383" y="2454"/>
                    <a:pt x="4359" y="1"/>
                    <a:pt x="2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85"/>
            <p:cNvSpPr/>
            <p:nvPr/>
          </p:nvSpPr>
          <p:spPr>
            <a:xfrm>
              <a:off x="5141525" y="2364225"/>
              <a:ext cx="116700" cy="157200"/>
            </a:xfrm>
            <a:custGeom>
              <a:rect b="b" l="l" r="r" t="t"/>
              <a:pathLst>
                <a:path extrusionOk="0" h="6288" w="4668">
                  <a:moveTo>
                    <a:pt x="810" y="1"/>
                  </a:moveTo>
                  <a:cubicBezTo>
                    <a:pt x="786" y="1"/>
                    <a:pt x="762" y="1"/>
                    <a:pt x="738" y="25"/>
                  </a:cubicBezTo>
                  <a:cubicBezTo>
                    <a:pt x="500" y="215"/>
                    <a:pt x="619" y="596"/>
                    <a:pt x="929" y="620"/>
                  </a:cubicBezTo>
                  <a:lnTo>
                    <a:pt x="1024" y="620"/>
                  </a:lnTo>
                  <a:lnTo>
                    <a:pt x="1024" y="4645"/>
                  </a:lnTo>
                  <a:lnTo>
                    <a:pt x="0" y="6288"/>
                  </a:lnTo>
                  <a:lnTo>
                    <a:pt x="3691" y="6288"/>
                  </a:lnTo>
                  <a:cubicBezTo>
                    <a:pt x="1000" y="5240"/>
                    <a:pt x="1310" y="1334"/>
                    <a:pt x="4144" y="715"/>
                  </a:cubicBezTo>
                  <a:lnTo>
                    <a:pt x="4144" y="620"/>
                  </a:lnTo>
                  <a:lnTo>
                    <a:pt x="4358" y="620"/>
                  </a:lnTo>
                  <a:cubicBezTo>
                    <a:pt x="4382" y="620"/>
                    <a:pt x="4406" y="620"/>
                    <a:pt x="4430" y="596"/>
                  </a:cubicBezTo>
                  <a:cubicBezTo>
                    <a:pt x="4668" y="406"/>
                    <a:pt x="4549" y="25"/>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85"/>
            <p:cNvSpPr/>
            <p:nvPr/>
          </p:nvSpPr>
          <p:spPr>
            <a:xfrm>
              <a:off x="5097450" y="2537475"/>
              <a:ext cx="217350" cy="94700"/>
            </a:xfrm>
            <a:custGeom>
              <a:rect b="b" l="l" r="r" t="t"/>
              <a:pathLst>
                <a:path extrusionOk="0" h="3788" w="8694">
                  <a:moveTo>
                    <a:pt x="5461" y="623"/>
                  </a:moveTo>
                  <a:cubicBezTo>
                    <a:pt x="5616" y="623"/>
                    <a:pt x="5764" y="739"/>
                    <a:pt x="5764" y="930"/>
                  </a:cubicBezTo>
                  <a:cubicBezTo>
                    <a:pt x="5764" y="1096"/>
                    <a:pt x="5645" y="1239"/>
                    <a:pt x="5478" y="1263"/>
                  </a:cubicBezTo>
                  <a:lnTo>
                    <a:pt x="5454" y="1263"/>
                  </a:lnTo>
                  <a:cubicBezTo>
                    <a:pt x="5169" y="1263"/>
                    <a:pt x="5026" y="906"/>
                    <a:pt x="5240" y="715"/>
                  </a:cubicBezTo>
                  <a:cubicBezTo>
                    <a:pt x="5304" y="652"/>
                    <a:pt x="5383" y="623"/>
                    <a:pt x="5461" y="623"/>
                  </a:cubicBezTo>
                  <a:close/>
                  <a:moveTo>
                    <a:pt x="3575" y="953"/>
                  </a:moveTo>
                  <a:cubicBezTo>
                    <a:pt x="3889" y="953"/>
                    <a:pt x="4192" y="1203"/>
                    <a:pt x="4192" y="1573"/>
                  </a:cubicBezTo>
                  <a:cubicBezTo>
                    <a:pt x="4192" y="1906"/>
                    <a:pt x="3930" y="2192"/>
                    <a:pt x="3597" y="2192"/>
                  </a:cubicBezTo>
                  <a:cubicBezTo>
                    <a:pt x="3025" y="2192"/>
                    <a:pt x="2763" y="1525"/>
                    <a:pt x="3144" y="1144"/>
                  </a:cubicBezTo>
                  <a:cubicBezTo>
                    <a:pt x="3269" y="1012"/>
                    <a:pt x="3423" y="953"/>
                    <a:pt x="3575" y="953"/>
                  </a:cubicBezTo>
                  <a:close/>
                  <a:moveTo>
                    <a:pt x="1382" y="1"/>
                  </a:moveTo>
                  <a:lnTo>
                    <a:pt x="715" y="1072"/>
                  </a:lnTo>
                  <a:cubicBezTo>
                    <a:pt x="1" y="2263"/>
                    <a:pt x="834" y="3763"/>
                    <a:pt x="2239" y="3787"/>
                  </a:cubicBezTo>
                  <a:lnTo>
                    <a:pt x="6455" y="3787"/>
                  </a:lnTo>
                  <a:cubicBezTo>
                    <a:pt x="7836" y="3763"/>
                    <a:pt x="8693" y="2239"/>
                    <a:pt x="7979" y="1072"/>
                  </a:cubicBezTo>
                  <a:lnTo>
                    <a:pt x="731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85"/>
            <p:cNvSpPr/>
            <p:nvPr/>
          </p:nvSpPr>
          <p:spPr>
            <a:xfrm>
              <a:off x="5794625" y="2506450"/>
              <a:ext cx="140525" cy="125125"/>
            </a:xfrm>
            <a:custGeom>
              <a:rect b="b" l="l" r="r" t="t"/>
              <a:pathLst>
                <a:path extrusionOk="0" h="5005" w="5621">
                  <a:moveTo>
                    <a:pt x="5270" y="1"/>
                  </a:moveTo>
                  <a:cubicBezTo>
                    <a:pt x="5104" y="1"/>
                    <a:pt x="5002" y="136"/>
                    <a:pt x="5002" y="313"/>
                  </a:cubicBezTo>
                  <a:lnTo>
                    <a:pt x="5002" y="2385"/>
                  </a:lnTo>
                  <a:cubicBezTo>
                    <a:pt x="5002" y="3480"/>
                    <a:pt x="4097" y="4385"/>
                    <a:pt x="3001" y="4385"/>
                  </a:cubicBezTo>
                  <a:lnTo>
                    <a:pt x="1858" y="4385"/>
                  </a:lnTo>
                  <a:cubicBezTo>
                    <a:pt x="1263" y="4385"/>
                    <a:pt x="763" y="3980"/>
                    <a:pt x="644" y="3409"/>
                  </a:cubicBezTo>
                  <a:cubicBezTo>
                    <a:pt x="536" y="3421"/>
                    <a:pt x="429" y="3427"/>
                    <a:pt x="322" y="3427"/>
                  </a:cubicBezTo>
                  <a:cubicBezTo>
                    <a:pt x="215" y="3427"/>
                    <a:pt x="108" y="3421"/>
                    <a:pt x="1" y="3409"/>
                  </a:cubicBezTo>
                  <a:lnTo>
                    <a:pt x="1" y="3409"/>
                  </a:lnTo>
                  <a:cubicBezTo>
                    <a:pt x="143" y="4338"/>
                    <a:pt x="929" y="5004"/>
                    <a:pt x="1858" y="5004"/>
                  </a:cubicBezTo>
                  <a:lnTo>
                    <a:pt x="3001" y="5004"/>
                  </a:lnTo>
                  <a:cubicBezTo>
                    <a:pt x="4454" y="5004"/>
                    <a:pt x="5621" y="3838"/>
                    <a:pt x="5621" y="2385"/>
                  </a:cubicBezTo>
                  <a:lnTo>
                    <a:pt x="5621" y="313"/>
                  </a:lnTo>
                  <a:cubicBezTo>
                    <a:pt x="5621" y="136"/>
                    <a:pt x="5498" y="1"/>
                    <a:pt x="5347" y="1"/>
                  </a:cubicBezTo>
                  <a:cubicBezTo>
                    <a:pt x="5336" y="1"/>
                    <a:pt x="5323" y="2"/>
                    <a:pt x="5311" y="3"/>
                  </a:cubicBezTo>
                  <a:cubicBezTo>
                    <a:pt x="5297" y="2"/>
                    <a:pt x="5284" y="1"/>
                    <a:pt x="52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85"/>
            <p:cNvSpPr/>
            <p:nvPr/>
          </p:nvSpPr>
          <p:spPr>
            <a:xfrm>
              <a:off x="5872625" y="2506475"/>
              <a:ext cx="26450" cy="15600"/>
            </a:xfrm>
            <a:custGeom>
              <a:rect b="b" l="l" r="r" t="t"/>
              <a:pathLst>
                <a:path extrusionOk="0" h="624" w="1058">
                  <a:moveTo>
                    <a:pt x="662" y="0"/>
                  </a:moveTo>
                  <a:cubicBezTo>
                    <a:pt x="648" y="0"/>
                    <a:pt x="634" y="1"/>
                    <a:pt x="619" y="2"/>
                  </a:cubicBezTo>
                  <a:lnTo>
                    <a:pt x="0" y="2"/>
                  </a:lnTo>
                  <a:lnTo>
                    <a:pt x="0" y="622"/>
                  </a:lnTo>
                  <a:lnTo>
                    <a:pt x="619" y="622"/>
                  </a:lnTo>
                  <a:cubicBezTo>
                    <a:pt x="634" y="623"/>
                    <a:pt x="648" y="624"/>
                    <a:pt x="662" y="624"/>
                  </a:cubicBezTo>
                  <a:cubicBezTo>
                    <a:pt x="1058" y="624"/>
                    <a:pt x="1058" y="0"/>
                    <a:pt x="6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85"/>
            <p:cNvSpPr/>
            <p:nvPr/>
          </p:nvSpPr>
          <p:spPr>
            <a:xfrm>
              <a:off x="5832725" y="2577375"/>
              <a:ext cx="22600" cy="22975"/>
            </a:xfrm>
            <a:custGeom>
              <a:rect b="b" l="l" r="r" t="t"/>
              <a:pathLst>
                <a:path extrusionOk="0" h="919" w="904">
                  <a:moveTo>
                    <a:pt x="525" y="0"/>
                  </a:moveTo>
                  <a:cubicBezTo>
                    <a:pt x="358" y="119"/>
                    <a:pt x="191" y="238"/>
                    <a:pt x="1" y="334"/>
                  </a:cubicBezTo>
                  <a:lnTo>
                    <a:pt x="263" y="786"/>
                  </a:lnTo>
                  <a:cubicBezTo>
                    <a:pt x="327" y="879"/>
                    <a:pt x="415" y="918"/>
                    <a:pt x="501" y="918"/>
                  </a:cubicBezTo>
                  <a:cubicBezTo>
                    <a:pt x="705" y="918"/>
                    <a:pt x="903" y="703"/>
                    <a:pt x="787" y="453"/>
                  </a:cubicBezTo>
                  <a:lnTo>
                    <a:pt x="52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85"/>
            <p:cNvSpPr/>
            <p:nvPr/>
          </p:nvSpPr>
          <p:spPr>
            <a:xfrm>
              <a:off x="5861300" y="2545225"/>
              <a:ext cx="26825" cy="23275"/>
            </a:xfrm>
            <a:custGeom>
              <a:rect b="b" l="l" r="r" t="t"/>
              <a:pathLst>
                <a:path extrusionOk="0" h="931" w="1073">
                  <a:moveTo>
                    <a:pt x="263" y="0"/>
                  </a:moveTo>
                  <a:cubicBezTo>
                    <a:pt x="191" y="215"/>
                    <a:pt x="120" y="405"/>
                    <a:pt x="1" y="572"/>
                  </a:cubicBezTo>
                  <a:lnTo>
                    <a:pt x="549" y="882"/>
                  </a:lnTo>
                  <a:cubicBezTo>
                    <a:pt x="598" y="914"/>
                    <a:pt x="655" y="930"/>
                    <a:pt x="712" y="930"/>
                  </a:cubicBezTo>
                  <a:cubicBezTo>
                    <a:pt x="822" y="930"/>
                    <a:pt x="930" y="872"/>
                    <a:pt x="977" y="762"/>
                  </a:cubicBezTo>
                  <a:cubicBezTo>
                    <a:pt x="1072" y="620"/>
                    <a:pt x="1025" y="429"/>
                    <a:pt x="858" y="334"/>
                  </a:cubicBezTo>
                  <a:lnTo>
                    <a:pt x="26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85"/>
            <p:cNvSpPr/>
            <p:nvPr/>
          </p:nvSpPr>
          <p:spPr>
            <a:xfrm>
              <a:off x="5872625" y="2458250"/>
              <a:ext cx="26625" cy="16175"/>
            </a:xfrm>
            <a:custGeom>
              <a:rect b="b" l="l" r="r" t="t"/>
              <a:pathLst>
                <a:path extrusionOk="0" h="647" w="1065">
                  <a:moveTo>
                    <a:pt x="662" y="0"/>
                  </a:moveTo>
                  <a:cubicBezTo>
                    <a:pt x="648" y="0"/>
                    <a:pt x="634" y="1"/>
                    <a:pt x="619" y="2"/>
                  </a:cubicBezTo>
                  <a:lnTo>
                    <a:pt x="0" y="2"/>
                  </a:lnTo>
                  <a:lnTo>
                    <a:pt x="0" y="645"/>
                  </a:lnTo>
                  <a:lnTo>
                    <a:pt x="619" y="645"/>
                  </a:lnTo>
                  <a:cubicBezTo>
                    <a:pt x="627" y="646"/>
                    <a:pt x="634" y="646"/>
                    <a:pt x="641" y="646"/>
                  </a:cubicBezTo>
                  <a:cubicBezTo>
                    <a:pt x="1058" y="646"/>
                    <a:pt x="1065" y="0"/>
                    <a:pt x="6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85"/>
            <p:cNvSpPr/>
            <p:nvPr/>
          </p:nvSpPr>
          <p:spPr>
            <a:xfrm>
              <a:off x="5794025" y="2364525"/>
              <a:ext cx="15500" cy="24150"/>
            </a:xfrm>
            <a:custGeom>
              <a:rect b="b" l="l" r="r" t="t"/>
              <a:pathLst>
                <a:path extrusionOk="0" h="966" w="620">
                  <a:moveTo>
                    <a:pt x="310" y="1"/>
                  </a:moveTo>
                  <a:cubicBezTo>
                    <a:pt x="156" y="1"/>
                    <a:pt x="1" y="108"/>
                    <a:pt x="1" y="322"/>
                  </a:cubicBezTo>
                  <a:lnTo>
                    <a:pt x="1" y="965"/>
                  </a:lnTo>
                  <a:cubicBezTo>
                    <a:pt x="152" y="948"/>
                    <a:pt x="292" y="932"/>
                    <a:pt x="437" y="932"/>
                  </a:cubicBezTo>
                  <a:cubicBezTo>
                    <a:pt x="496" y="932"/>
                    <a:pt x="557" y="934"/>
                    <a:pt x="620" y="941"/>
                  </a:cubicBezTo>
                  <a:lnTo>
                    <a:pt x="620" y="322"/>
                  </a:lnTo>
                  <a:cubicBezTo>
                    <a:pt x="620" y="108"/>
                    <a:pt x="465"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85"/>
            <p:cNvSpPr/>
            <p:nvPr/>
          </p:nvSpPr>
          <p:spPr>
            <a:xfrm>
              <a:off x="5832725" y="2377600"/>
              <a:ext cx="24375" cy="25350"/>
            </a:xfrm>
            <a:custGeom>
              <a:rect b="b" l="l" r="r" t="t"/>
              <a:pathLst>
                <a:path extrusionOk="0" h="1014" w="975">
                  <a:moveTo>
                    <a:pt x="565" y="1"/>
                  </a:moveTo>
                  <a:cubicBezTo>
                    <a:pt x="474" y="1"/>
                    <a:pt x="382" y="40"/>
                    <a:pt x="310" y="133"/>
                  </a:cubicBezTo>
                  <a:lnTo>
                    <a:pt x="1" y="680"/>
                  </a:lnTo>
                  <a:cubicBezTo>
                    <a:pt x="191" y="776"/>
                    <a:pt x="358" y="895"/>
                    <a:pt x="525" y="1014"/>
                  </a:cubicBezTo>
                  <a:lnTo>
                    <a:pt x="858" y="466"/>
                  </a:lnTo>
                  <a:cubicBezTo>
                    <a:pt x="975" y="216"/>
                    <a:pt x="776" y="1"/>
                    <a:pt x="5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85"/>
            <p:cNvSpPr/>
            <p:nvPr/>
          </p:nvSpPr>
          <p:spPr>
            <a:xfrm>
              <a:off x="5861900" y="2412400"/>
              <a:ext cx="28150" cy="22700"/>
            </a:xfrm>
            <a:custGeom>
              <a:rect b="b" l="l" r="r" t="t"/>
              <a:pathLst>
                <a:path extrusionOk="0" h="908" w="1126">
                  <a:moveTo>
                    <a:pt x="679" y="0"/>
                  </a:moveTo>
                  <a:cubicBezTo>
                    <a:pt x="637" y="0"/>
                    <a:pt x="594" y="8"/>
                    <a:pt x="548" y="27"/>
                  </a:cubicBezTo>
                  <a:lnTo>
                    <a:pt x="1" y="336"/>
                  </a:lnTo>
                  <a:cubicBezTo>
                    <a:pt x="120" y="503"/>
                    <a:pt x="191" y="693"/>
                    <a:pt x="263" y="908"/>
                  </a:cubicBezTo>
                  <a:lnTo>
                    <a:pt x="834" y="574"/>
                  </a:lnTo>
                  <a:cubicBezTo>
                    <a:pt x="1125" y="387"/>
                    <a:pt x="962"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85"/>
            <p:cNvSpPr/>
            <p:nvPr/>
          </p:nvSpPr>
          <p:spPr>
            <a:xfrm>
              <a:off x="5704475" y="2506475"/>
              <a:ext cx="27075" cy="15600"/>
            </a:xfrm>
            <a:custGeom>
              <a:rect b="b" l="l" r="r" t="t"/>
              <a:pathLst>
                <a:path extrusionOk="0" h="624" w="1083">
                  <a:moveTo>
                    <a:pt x="397" y="0"/>
                  </a:moveTo>
                  <a:cubicBezTo>
                    <a:pt x="1" y="0"/>
                    <a:pt x="1" y="624"/>
                    <a:pt x="397" y="624"/>
                  </a:cubicBezTo>
                  <a:cubicBezTo>
                    <a:pt x="411" y="624"/>
                    <a:pt x="425" y="623"/>
                    <a:pt x="439" y="622"/>
                  </a:cubicBezTo>
                  <a:lnTo>
                    <a:pt x="1058" y="622"/>
                  </a:lnTo>
                  <a:lnTo>
                    <a:pt x="1082" y="2"/>
                  </a:lnTo>
                  <a:lnTo>
                    <a:pt x="439" y="2"/>
                  </a:lnTo>
                  <a:cubicBezTo>
                    <a:pt x="425" y="1"/>
                    <a:pt x="411" y="0"/>
                    <a:pt x="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85"/>
            <p:cNvSpPr/>
            <p:nvPr/>
          </p:nvSpPr>
          <p:spPr>
            <a:xfrm>
              <a:off x="5748250" y="2577375"/>
              <a:ext cx="22575" cy="22975"/>
            </a:xfrm>
            <a:custGeom>
              <a:rect b="b" l="l" r="r" t="t"/>
              <a:pathLst>
                <a:path extrusionOk="0" h="919" w="903">
                  <a:moveTo>
                    <a:pt x="379" y="0"/>
                  </a:moveTo>
                  <a:lnTo>
                    <a:pt x="117" y="453"/>
                  </a:lnTo>
                  <a:cubicBezTo>
                    <a:pt x="0" y="703"/>
                    <a:pt x="199" y="918"/>
                    <a:pt x="411" y="918"/>
                  </a:cubicBezTo>
                  <a:cubicBezTo>
                    <a:pt x="501" y="918"/>
                    <a:pt x="594" y="879"/>
                    <a:pt x="665" y="786"/>
                  </a:cubicBezTo>
                  <a:lnTo>
                    <a:pt x="903" y="334"/>
                  </a:lnTo>
                  <a:cubicBezTo>
                    <a:pt x="712" y="238"/>
                    <a:pt x="546" y="119"/>
                    <a:pt x="3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85"/>
            <p:cNvSpPr/>
            <p:nvPr/>
          </p:nvSpPr>
          <p:spPr>
            <a:xfrm>
              <a:off x="5713625" y="2545825"/>
              <a:ext cx="28050" cy="22275"/>
            </a:xfrm>
            <a:custGeom>
              <a:rect b="b" l="l" r="r" t="t"/>
              <a:pathLst>
                <a:path extrusionOk="0" h="891" w="1122">
                  <a:moveTo>
                    <a:pt x="859" y="0"/>
                  </a:moveTo>
                  <a:lnTo>
                    <a:pt x="288" y="310"/>
                  </a:lnTo>
                  <a:cubicBezTo>
                    <a:pt x="0" y="494"/>
                    <a:pt x="155" y="891"/>
                    <a:pt x="432" y="891"/>
                  </a:cubicBezTo>
                  <a:cubicBezTo>
                    <a:pt x="476" y="891"/>
                    <a:pt x="524" y="881"/>
                    <a:pt x="573" y="858"/>
                  </a:cubicBezTo>
                  <a:lnTo>
                    <a:pt x="1121" y="572"/>
                  </a:lnTo>
                  <a:cubicBezTo>
                    <a:pt x="1002" y="381"/>
                    <a:pt x="931" y="191"/>
                    <a:pt x="8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85"/>
            <p:cNvSpPr/>
            <p:nvPr/>
          </p:nvSpPr>
          <p:spPr>
            <a:xfrm>
              <a:off x="5704325" y="2458250"/>
              <a:ext cx="26625" cy="16175"/>
            </a:xfrm>
            <a:custGeom>
              <a:rect b="b" l="l" r="r" t="t"/>
              <a:pathLst>
                <a:path extrusionOk="0" h="647" w="1065">
                  <a:moveTo>
                    <a:pt x="403" y="0"/>
                  </a:moveTo>
                  <a:cubicBezTo>
                    <a:pt x="0" y="0"/>
                    <a:pt x="7" y="646"/>
                    <a:pt x="423" y="646"/>
                  </a:cubicBezTo>
                  <a:cubicBezTo>
                    <a:pt x="431" y="646"/>
                    <a:pt x="438" y="646"/>
                    <a:pt x="445" y="645"/>
                  </a:cubicBezTo>
                  <a:lnTo>
                    <a:pt x="1064" y="645"/>
                  </a:lnTo>
                  <a:lnTo>
                    <a:pt x="1064" y="2"/>
                  </a:lnTo>
                  <a:lnTo>
                    <a:pt x="445" y="2"/>
                  </a:lnTo>
                  <a:cubicBezTo>
                    <a:pt x="431" y="1"/>
                    <a:pt x="417" y="0"/>
                    <a:pt x="4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85"/>
            <p:cNvSpPr/>
            <p:nvPr/>
          </p:nvSpPr>
          <p:spPr>
            <a:xfrm>
              <a:off x="5746450" y="2377600"/>
              <a:ext cx="24375" cy="25950"/>
            </a:xfrm>
            <a:custGeom>
              <a:rect b="b" l="l" r="r" t="t"/>
              <a:pathLst>
                <a:path extrusionOk="0" h="1038" w="975">
                  <a:moveTo>
                    <a:pt x="411" y="1"/>
                  </a:moveTo>
                  <a:cubicBezTo>
                    <a:pt x="200" y="1"/>
                    <a:pt x="1" y="216"/>
                    <a:pt x="118" y="466"/>
                  </a:cubicBezTo>
                  <a:lnTo>
                    <a:pt x="451" y="1038"/>
                  </a:lnTo>
                  <a:cubicBezTo>
                    <a:pt x="618" y="895"/>
                    <a:pt x="784" y="776"/>
                    <a:pt x="975" y="680"/>
                  </a:cubicBezTo>
                  <a:lnTo>
                    <a:pt x="665" y="133"/>
                  </a:lnTo>
                  <a:cubicBezTo>
                    <a:pt x="594" y="40"/>
                    <a:pt x="501" y="1"/>
                    <a:pt x="4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85"/>
            <p:cNvSpPr/>
            <p:nvPr/>
          </p:nvSpPr>
          <p:spPr>
            <a:xfrm>
              <a:off x="5715450" y="2412400"/>
              <a:ext cx="26800" cy="22700"/>
            </a:xfrm>
            <a:custGeom>
              <a:rect b="b" l="l" r="r" t="t"/>
              <a:pathLst>
                <a:path extrusionOk="0" h="908" w="1072">
                  <a:moveTo>
                    <a:pt x="344" y="1"/>
                  </a:moveTo>
                  <a:cubicBezTo>
                    <a:pt x="237" y="1"/>
                    <a:pt x="142" y="53"/>
                    <a:pt x="96" y="146"/>
                  </a:cubicBezTo>
                  <a:cubicBezTo>
                    <a:pt x="0" y="312"/>
                    <a:pt x="48" y="503"/>
                    <a:pt x="215" y="574"/>
                  </a:cubicBezTo>
                  <a:lnTo>
                    <a:pt x="786" y="908"/>
                  </a:lnTo>
                  <a:cubicBezTo>
                    <a:pt x="858" y="717"/>
                    <a:pt x="953" y="527"/>
                    <a:pt x="1072" y="336"/>
                  </a:cubicBezTo>
                  <a:lnTo>
                    <a:pt x="524" y="50"/>
                  </a:lnTo>
                  <a:cubicBezTo>
                    <a:pt x="465" y="17"/>
                    <a:pt x="403" y="1"/>
                    <a:pt x="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85"/>
            <p:cNvSpPr/>
            <p:nvPr/>
          </p:nvSpPr>
          <p:spPr>
            <a:xfrm>
              <a:off x="5747000" y="2403525"/>
              <a:ext cx="109575" cy="173875"/>
            </a:xfrm>
            <a:custGeom>
              <a:rect b="b" l="l" r="r" t="t"/>
              <a:pathLst>
                <a:path extrusionOk="0" h="6955" w="4383">
                  <a:moveTo>
                    <a:pt x="1790" y="1143"/>
                  </a:moveTo>
                  <a:cubicBezTo>
                    <a:pt x="2320" y="1143"/>
                    <a:pt x="2589" y="1817"/>
                    <a:pt x="2191" y="2215"/>
                  </a:cubicBezTo>
                  <a:cubicBezTo>
                    <a:pt x="2071" y="2336"/>
                    <a:pt x="1920" y="2390"/>
                    <a:pt x="1769" y="2390"/>
                  </a:cubicBezTo>
                  <a:cubicBezTo>
                    <a:pt x="1443" y="2390"/>
                    <a:pt x="1120" y="2137"/>
                    <a:pt x="1120" y="1763"/>
                  </a:cubicBezTo>
                  <a:cubicBezTo>
                    <a:pt x="1120" y="1406"/>
                    <a:pt x="1405" y="1144"/>
                    <a:pt x="1763" y="1144"/>
                  </a:cubicBezTo>
                  <a:cubicBezTo>
                    <a:pt x="1772" y="1143"/>
                    <a:pt x="1781" y="1143"/>
                    <a:pt x="1790" y="1143"/>
                  </a:cubicBezTo>
                  <a:close/>
                  <a:moveTo>
                    <a:pt x="3477" y="2858"/>
                  </a:moveTo>
                  <a:cubicBezTo>
                    <a:pt x="3739" y="2858"/>
                    <a:pt x="3882" y="3192"/>
                    <a:pt x="3692" y="3406"/>
                  </a:cubicBezTo>
                  <a:cubicBezTo>
                    <a:pt x="3624" y="3466"/>
                    <a:pt x="3545" y="3493"/>
                    <a:pt x="3469" y="3493"/>
                  </a:cubicBezTo>
                  <a:cubicBezTo>
                    <a:pt x="3301" y="3493"/>
                    <a:pt x="3144" y="3364"/>
                    <a:pt x="3144" y="3168"/>
                  </a:cubicBezTo>
                  <a:cubicBezTo>
                    <a:pt x="3144" y="3001"/>
                    <a:pt x="3287" y="2858"/>
                    <a:pt x="3477" y="2858"/>
                  </a:cubicBezTo>
                  <a:close/>
                  <a:moveTo>
                    <a:pt x="921" y="3499"/>
                  </a:moveTo>
                  <a:cubicBezTo>
                    <a:pt x="932" y="3499"/>
                    <a:pt x="942" y="3500"/>
                    <a:pt x="953" y="3501"/>
                  </a:cubicBezTo>
                  <a:cubicBezTo>
                    <a:pt x="1239" y="3501"/>
                    <a:pt x="1382" y="3835"/>
                    <a:pt x="1191" y="4025"/>
                  </a:cubicBezTo>
                  <a:cubicBezTo>
                    <a:pt x="1120" y="4097"/>
                    <a:pt x="1035" y="4128"/>
                    <a:pt x="954" y="4128"/>
                  </a:cubicBezTo>
                  <a:cubicBezTo>
                    <a:pt x="792" y="4128"/>
                    <a:pt x="643" y="4001"/>
                    <a:pt x="643" y="3811"/>
                  </a:cubicBezTo>
                  <a:cubicBezTo>
                    <a:pt x="643" y="3655"/>
                    <a:pt x="768" y="3499"/>
                    <a:pt x="921" y="3499"/>
                  </a:cubicBezTo>
                  <a:close/>
                  <a:moveTo>
                    <a:pt x="2739" y="4430"/>
                  </a:moveTo>
                  <a:cubicBezTo>
                    <a:pt x="3073" y="4430"/>
                    <a:pt x="3358" y="4716"/>
                    <a:pt x="3358" y="5049"/>
                  </a:cubicBezTo>
                  <a:cubicBezTo>
                    <a:pt x="3358" y="5436"/>
                    <a:pt x="3053" y="5691"/>
                    <a:pt x="2731" y="5691"/>
                  </a:cubicBezTo>
                  <a:cubicBezTo>
                    <a:pt x="2576" y="5691"/>
                    <a:pt x="2418" y="5633"/>
                    <a:pt x="2287" y="5502"/>
                  </a:cubicBezTo>
                  <a:cubicBezTo>
                    <a:pt x="1882" y="5097"/>
                    <a:pt x="2168" y="4430"/>
                    <a:pt x="2739" y="4430"/>
                  </a:cubicBezTo>
                  <a:close/>
                  <a:moveTo>
                    <a:pt x="2191" y="1"/>
                  </a:moveTo>
                  <a:cubicBezTo>
                    <a:pt x="977" y="1"/>
                    <a:pt x="0" y="977"/>
                    <a:pt x="0" y="2191"/>
                  </a:cubicBezTo>
                  <a:lnTo>
                    <a:pt x="0" y="4740"/>
                  </a:lnTo>
                  <a:cubicBezTo>
                    <a:pt x="0" y="5954"/>
                    <a:pt x="977" y="6931"/>
                    <a:pt x="2191" y="6954"/>
                  </a:cubicBezTo>
                  <a:cubicBezTo>
                    <a:pt x="3406" y="6931"/>
                    <a:pt x="4382" y="5954"/>
                    <a:pt x="4382" y="4740"/>
                  </a:cubicBezTo>
                  <a:lnTo>
                    <a:pt x="4382" y="2191"/>
                  </a:lnTo>
                  <a:cubicBezTo>
                    <a:pt x="4382" y="977"/>
                    <a:pt x="3406"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85"/>
            <p:cNvSpPr/>
            <p:nvPr/>
          </p:nvSpPr>
          <p:spPr>
            <a:xfrm>
              <a:off x="6347725" y="2458900"/>
              <a:ext cx="91700" cy="78525"/>
            </a:xfrm>
            <a:custGeom>
              <a:rect b="b" l="l" r="r" t="t"/>
              <a:pathLst>
                <a:path extrusionOk="0" h="3141" w="3668">
                  <a:moveTo>
                    <a:pt x="2096" y="0"/>
                  </a:moveTo>
                  <a:cubicBezTo>
                    <a:pt x="691" y="0"/>
                    <a:pt x="0" y="1691"/>
                    <a:pt x="977" y="2667"/>
                  </a:cubicBezTo>
                  <a:cubicBezTo>
                    <a:pt x="1303" y="2994"/>
                    <a:pt x="1704" y="3140"/>
                    <a:pt x="2095" y="3140"/>
                  </a:cubicBezTo>
                  <a:cubicBezTo>
                    <a:pt x="2901" y="3140"/>
                    <a:pt x="3668" y="2518"/>
                    <a:pt x="3668" y="1572"/>
                  </a:cubicBezTo>
                  <a:cubicBezTo>
                    <a:pt x="3668" y="715"/>
                    <a:pt x="2953" y="0"/>
                    <a:pt x="2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85"/>
            <p:cNvSpPr/>
            <p:nvPr/>
          </p:nvSpPr>
          <p:spPr>
            <a:xfrm>
              <a:off x="6254775" y="2364250"/>
              <a:ext cx="285275" cy="267525"/>
            </a:xfrm>
            <a:custGeom>
              <a:rect b="b" l="l" r="r" t="t"/>
              <a:pathLst>
                <a:path extrusionOk="0" h="10701" w="11411">
                  <a:moveTo>
                    <a:pt x="4123" y="2405"/>
                  </a:moveTo>
                  <a:cubicBezTo>
                    <a:pt x="4409" y="2453"/>
                    <a:pt x="4695" y="2524"/>
                    <a:pt x="4980" y="2596"/>
                  </a:cubicBezTo>
                  <a:cubicBezTo>
                    <a:pt x="4576" y="2786"/>
                    <a:pt x="4218" y="3000"/>
                    <a:pt x="3861" y="3239"/>
                  </a:cubicBezTo>
                  <a:cubicBezTo>
                    <a:pt x="3933" y="2953"/>
                    <a:pt x="4004" y="2667"/>
                    <a:pt x="4123" y="2405"/>
                  </a:cubicBezTo>
                  <a:close/>
                  <a:moveTo>
                    <a:pt x="8290" y="2332"/>
                  </a:moveTo>
                  <a:cubicBezTo>
                    <a:pt x="9976" y="2332"/>
                    <a:pt x="10504" y="3337"/>
                    <a:pt x="9586" y="4818"/>
                  </a:cubicBezTo>
                  <a:lnTo>
                    <a:pt x="9586" y="4818"/>
                  </a:lnTo>
                  <a:cubicBezTo>
                    <a:pt x="9257" y="4443"/>
                    <a:pt x="8905" y="4092"/>
                    <a:pt x="8529" y="3786"/>
                  </a:cubicBezTo>
                  <a:cubicBezTo>
                    <a:pt x="8457" y="3310"/>
                    <a:pt x="8338" y="2810"/>
                    <a:pt x="8172" y="2334"/>
                  </a:cubicBezTo>
                  <a:cubicBezTo>
                    <a:pt x="8211" y="2333"/>
                    <a:pt x="8251" y="2332"/>
                    <a:pt x="8290" y="2332"/>
                  </a:cubicBezTo>
                  <a:close/>
                  <a:moveTo>
                    <a:pt x="3336" y="2332"/>
                  </a:moveTo>
                  <a:cubicBezTo>
                    <a:pt x="3375" y="2332"/>
                    <a:pt x="3415" y="2333"/>
                    <a:pt x="3456" y="2334"/>
                  </a:cubicBezTo>
                  <a:cubicBezTo>
                    <a:pt x="3290" y="2810"/>
                    <a:pt x="3171" y="3310"/>
                    <a:pt x="3099" y="3786"/>
                  </a:cubicBezTo>
                  <a:cubicBezTo>
                    <a:pt x="2718" y="4096"/>
                    <a:pt x="2361" y="4453"/>
                    <a:pt x="2027" y="4834"/>
                  </a:cubicBezTo>
                  <a:cubicBezTo>
                    <a:pt x="1097" y="3322"/>
                    <a:pt x="1644" y="2332"/>
                    <a:pt x="3336" y="2332"/>
                  </a:cubicBezTo>
                  <a:close/>
                  <a:moveTo>
                    <a:pt x="8624" y="4715"/>
                  </a:moveTo>
                  <a:lnTo>
                    <a:pt x="8624" y="4715"/>
                  </a:lnTo>
                  <a:cubicBezTo>
                    <a:pt x="8838" y="4906"/>
                    <a:pt x="9029" y="5120"/>
                    <a:pt x="9219" y="5358"/>
                  </a:cubicBezTo>
                  <a:cubicBezTo>
                    <a:pt x="9029" y="5572"/>
                    <a:pt x="8838" y="5787"/>
                    <a:pt x="8624" y="6001"/>
                  </a:cubicBezTo>
                  <a:cubicBezTo>
                    <a:pt x="8648" y="5572"/>
                    <a:pt x="8648" y="5144"/>
                    <a:pt x="8624" y="4715"/>
                  </a:cubicBezTo>
                  <a:close/>
                  <a:moveTo>
                    <a:pt x="3861" y="7454"/>
                  </a:moveTo>
                  <a:cubicBezTo>
                    <a:pt x="4218" y="7692"/>
                    <a:pt x="4576" y="7906"/>
                    <a:pt x="4957" y="8097"/>
                  </a:cubicBezTo>
                  <a:cubicBezTo>
                    <a:pt x="4671" y="8192"/>
                    <a:pt x="4385" y="8240"/>
                    <a:pt x="4099" y="8287"/>
                  </a:cubicBezTo>
                  <a:cubicBezTo>
                    <a:pt x="4004" y="8025"/>
                    <a:pt x="3909" y="7739"/>
                    <a:pt x="3837" y="7478"/>
                  </a:cubicBezTo>
                  <a:lnTo>
                    <a:pt x="3861" y="7454"/>
                  </a:lnTo>
                  <a:close/>
                  <a:moveTo>
                    <a:pt x="7529" y="2405"/>
                  </a:moveTo>
                  <a:cubicBezTo>
                    <a:pt x="7981" y="3739"/>
                    <a:pt x="8124" y="5168"/>
                    <a:pt x="7933" y="6573"/>
                  </a:cubicBezTo>
                  <a:lnTo>
                    <a:pt x="7957" y="6573"/>
                  </a:lnTo>
                  <a:cubicBezTo>
                    <a:pt x="7529" y="6906"/>
                    <a:pt x="7076" y="7192"/>
                    <a:pt x="6600" y="7430"/>
                  </a:cubicBezTo>
                  <a:cubicBezTo>
                    <a:pt x="6886" y="7525"/>
                    <a:pt x="7171" y="7597"/>
                    <a:pt x="7481" y="7668"/>
                  </a:cubicBezTo>
                  <a:cubicBezTo>
                    <a:pt x="7576" y="7597"/>
                    <a:pt x="7695" y="7525"/>
                    <a:pt x="7767" y="7454"/>
                  </a:cubicBezTo>
                  <a:lnTo>
                    <a:pt x="7767" y="7454"/>
                  </a:lnTo>
                  <a:cubicBezTo>
                    <a:pt x="7695" y="7739"/>
                    <a:pt x="7624" y="8025"/>
                    <a:pt x="7505" y="8311"/>
                  </a:cubicBezTo>
                  <a:cubicBezTo>
                    <a:pt x="5528" y="7930"/>
                    <a:pt x="3718" y="6882"/>
                    <a:pt x="2408" y="5358"/>
                  </a:cubicBezTo>
                  <a:cubicBezTo>
                    <a:pt x="2599" y="5120"/>
                    <a:pt x="2789" y="4906"/>
                    <a:pt x="3004" y="4715"/>
                  </a:cubicBezTo>
                  <a:lnTo>
                    <a:pt x="3004" y="5072"/>
                  </a:lnTo>
                  <a:cubicBezTo>
                    <a:pt x="3194" y="5310"/>
                    <a:pt x="3409" y="5525"/>
                    <a:pt x="3623" y="5715"/>
                  </a:cubicBezTo>
                  <a:cubicBezTo>
                    <a:pt x="3599" y="5191"/>
                    <a:pt x="3647" y="4644"/>
                    <a:pt x="3718" y="4120"/>
                  </a:cubicBezTo>
                  <a:cubicBezTo>
                    <a:pt x="4361" y="3620"/>
                    <a:pt x="5076" y="3215"/>
                    <a:pt x="5814" y="2905"/>
                  </a:cubicBezTo>
                  <a:cubicBezTo>
                    <a:pt x="6314" y="3119"/>
                    <a:pt x="6767" y="3358"/>
                    <a:pt x="7219" y="3643"/>
                  </a:cubicBezTo>
                  <a:cubicBezTo>
                    <a:pt x="7171" y="3334"/>
                    <a:pt x="7076" y="3048"/>
                    <a:pt x="6981" y="2762"/>
                  </a:cubicBezTo>
                  <a:lnTo>
                    <a:pt x="6671" y="2596"/>
                  </a:lnTo>
                  <a:cubicBezTo>
                    <a:pt x="6957" y="2524"/>
                    <a:pt x="7243" y="2453"/>
                    <a:pt x="7529" y="2405"/>
                  </a:cubicBezTo>
                  <a:close/>
                  <a:moveTo>
                    <a:pt x="5814" y="8478"/>
                  </a:moveTo>
                  <a:cubicBezTo>
                    <a:pt x="6266" y="8644"/>
                    <a:pt x="6767" y="8787"/>
                    <a:pt x="7243" y="8883"/>
                  </a:cubicBezTo>
                  <a:cubicBezTo>
                    <a:pt x="6843" y="9632"/>
                    <a:pt x="6319" y="10073"/>
                    <a:pt x="5781" y="10073"/>
                  </a:cubicBezTo>
                  <a:cubicBezTo>
                    <a:pt x="5292" y="10073"/>
                    <a:pt x="4792" y="9710"/>
                    <a:pt x="4361" y="8883"/>
                  </a:cubicBezTo>
                  <a:lnTo>
                    <a:pt x="4385" y="8883"/>
                  </a:lnTo>
                  <a:cubicBezTo>
                    <a:pt x="4861" y="8787"/>
                    <a:pt x="5338" y="8644"/>
                    <a:pt x="5814" y="8478"/>
                  </a:cubicBezTo>
                  <a:close/>
                  <a:moveTo>
                    <a:pt x="5791" y="1"/>
                  </a:moveTo>
                  <a:cubicBezTo>
                    <a:pt x="5037" y="1"/>
                    <a:pt x="4275" y="559"/>
                    <a:pt x="3718" y="1738"/>
                  </a:cubicBezTo>
                  <a:cubicBezTo>
                    <a:pt x="3576" y="1727"/>
                    <a:pt x="3439" y="1721"/>
                    <a:pt x="3307" y="1721"/>
                  </a:cubicBezTo>
                  <a:cubicBezTo>
                    <a:pt x="389" y="1721"/>
                    <a:pt x="1" y="4423"/>
                    <a:pt x="3099" y="6906"/>
                  </a:cubicBezTo>
                  <a:cubicBezTo>
                    <a:pt x="3171" y="7406"/>
                    <a:pt x="3266" y="7882"/>
                    <a:pt x="3432" y="8359"/>
                  </a:cubicBezTo>
                  <a:cubicBezTo>
                    <a:pt x="3364" y="8362"/>
                    <a:pt x="3297" y="8364"/>
                    <a:pt x="3232" y="8364"/>
                  </a:cubicBezTo>
                  <a:cubicBezTo>
                    <a:pt x="1952" y="8364"/>
                    <a:pt x="1242" y="7701"/>
                    <a:pt x="1718" y="6477"/>
                  </a:cubicBezTo>
                  <a:cubicBezTo>
                    <a:pt x="1551" y="6311"/>
                    <a:pt x="1384" y="6096"/>
                    <a:pt x="1265" y="5953"/>
                  </a:cubicBezTo>
                  <a:lnTo>
                    <a:pt x="1265" y="5953"/>
                  </a:lnTo>
                  <a:cubicBezTo>
                    <a:pt x="416" y="7673"/>
                    <a:pt x="1307" y="8995"/>
                    <a:pt x="3288" y="8995"/>
                  </a:cubicBezTo>
                  <a:cubicBezTo>
                    <a:pt x="3419" y="8995"/>
                    <a:pt x="3554" y="8990"/>
                    <a:pt x="3694" y="8978"/>
                  </a:cubicBezTo>
                  <a:cubicBezTo>
                    <a:pt x="4243" y="10123"/>
                    <a:pt x="5025" y="10701"/>
                    <a:pt x="5806" y="10701"/>
                  </a:cubicBezTo>
                  <a:cubicBezTo>
                    <a:pt x="6958" y="10701"/>
                    <a:pt x="8108" y="9446"/>
                    <a:pt x="8505" y="6906"/>
                  </a:cubicBezTo>
                  <a:cubicBezTo>
                    <a:pt x="8886" y="6596"/>
                    <a:pt x="9243" y="6239"/>
                    <a:pt x="9577" y="5882"/>
                  </a:cubicBezTo>
                  <a:lnTo>
                    <a:pt x="9577" y="5882"/>
                  </a:lnTo>
                  <a:cubicBezTo>
                    <a:pt x="10315" y="7073"/>
                    <a:pt x="10196" y="8097"/>
                    <a:pt x="8815" y="8311"/>
                  </a:cubicBezTo>
                  <a:cubicBezTo>
                    <a:pt x="8743" y="8549"/>
                    <a:pt x="8672" y="8763"/>
                    <a:pt x="8576" y="8978"/>
                  </a:cubicBezTo>
                  <a:cubicBezTo>
                    <a:pt x="10482" y="8883"/>
                    <a:pt x="11410" y="7406"/>
                    <a:pt x="9981" y="5358"/>
                  </a:cubicBezTo>
                  <a:cubicBezTo>
                    <a:pt x="11345" y="3395"/>
                    <a:pt x="10558" y="1710"/>
                    <a:pt x="8309" y="1710"/>
                  </a:cubicBezTo>
                  <a:cubicBezTo>
                    <a:pt x="7611" y="1710"/>
                    <a:pt x="6773" y="1872"/>
                    <a:pt x="5814" y="2238"/>
                  </a:cubicBezTo>
                  <a:cubicBezTo>
                    <a:pt x="5338" y="2048"/>
                    <a:pt x="4861" y="1905"/>
                    <a:pt x="4385" y="1810"/>
                  </a:cubicBezTo>
                  <a:cubicBezTo>
                    <a:pt x="4773" y="1077"/>
                    <a:pt x="5274" y="621"/>
                    <a:pt x="5804" y="621"/>
                  </a:cubicBezTo>
                  <a:cubicBezTo>
                    <a:pt x="6152" y="621"/>
                    <a:pt x="6512" y="818"/>
                    <a:pt x="6862" y="1262"/>
                  </a:cubicBezTo>
                  <a:cubicBezTo>
                    <a:pt x="7100" y="1191"/>
                    <a:pt x="7314" y="1167"/>
                    <a:pt x="7552" y="1143"/>
                  </a:cubicBezTo>
                  <a:cubicBezTo>
                    <a:pt x="7053" y="394"/>
                    <a:pt x="6424" y="1"/>
                    <a:pt x="57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85"/>
            <p:cNvSpPr/>
            <p:nvPr/>
          </p:nvSpPr>
          <p:spPr>
            <a:xfrm>
              <a:off x="6313775" y="2792900"/>
              <a:ext cx="172700" cy="62525"/>
            </a:xfrm>
            <a:custGeom>
              <a:rect b="b" l="l" r="r" t="t"/>
              <a:pathLst>
                <a:path extrusionOk="0" h="2501" w="6908">
                  <a:moveTo>
                    <a:pt x="310" y="0"/>
                  </a:moveTo>
                  <a:cubicBezTo>
                    <a:pt x="144" y="0"/>
                    <a:pt x="1" y="143"/>
                    <a:pt x="1" y="310"/>
                  </a:cubicBezTo>
                  <a:lnTo>
                    <a:pt x="1" y="2191"/>
                  </a:lnTo>
                  <a:cubicBezTo>
                    <a:pt x="1" y="2358"/>
                    <a:pt x="144" y="2501"/>
                    <a:pt x="310" y="2501"/>
                  </a:cubicBezTo>
                  <a:lnTo>
                    <a:pt x="6597" y="2501"/>
                  </a:lnTo>
                  <a:cubicBezTo>
                    <a:pt x="6764" y="2501"/>
                    <a:pt x="6907" y="2358"/>
                    <a:pt x="6907" y="2191"/>
                  </a:cubicBezTo>
                  <a:lnTo>
                    <a:pt x="6907" y="310"/>
                  </a:lnTo>
                  <a:cubicBezTo>
                    <a:pt x="6883" y="143"/>
                    <a:pt x="6764" y="0"/>
                    <a:pt x="6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85"/>
            <p:cNvSpPr/>
            <p:nvPr/>
          </p:nvSpPr>
          <p:spPr>
            <a:xfrm>
              <a:off x="6298300" y="2870875"/>
              <a:ext cx="203650" cy="189350"/>
            </a:xfrm>
            <a:custGeom>
              <a:rect b="b" l="l" r="r" t="t"/>
              <a:pathLst>
                <a:path extrusionOk="0" h="7574" w="8146">
                  <a:moveTo>
                    <a:pt x="4049" y="1192"/>
                  </a:moveTo>
                  <a:cubicBezTo>
                    <a:pt x="5311" y="1192"/>
                    <a:pt x="6311" y="2216"/>
                    <a:pt x="6264" y="3454"/>
                  </a:cubicBezTo>
                  <a:lnTo>
                    <a:pt x="6264" y="4073"/>
                  </a:lnTo>
                  <a:cubicBezTo>
                    <a:pt x="6264" y="4478"/>
                    <a:pt x="6002" y="4835"/>
                    <a:pt x="5645" y="4978"/>
                  </a:cubicBezTo>
                  <a:lnTo>
                    <a:pt x="5645" y="5335"/>
                  </a:lnTo>
                  <a:cubicBezTo>
                    <a:pt x="5645" y="5859"/>
                    <a:pt x="5216" y="6288"/>
                    <a:pt x="4692" y="6288"/>
                  </a:cubicBezTo>
                  <a:lnTo>
                    <a:pt x="3454" y="6288"/>
                  </a:lnTo>
                  <a:cubicBezTo>
                    <a:pt x="2930" y="6288"/>
                    <a:pt x="2501" y="5859"/>
                    <a:pt x="2501" y="5335"/>
                  </a:cubicBezTo>
                  <a:lnTo>
                    <a:pt x="2501" y="4978"/>
                  </a:lnTo>
                  <a:cubicBezTo>
                    <a:pt x="2120" y="4835"/>
                    <a:pt x="1882" y="4478"/>
                    <a:pt x="1882" y="4073"/>
                  </a:cubicBezTo>
                  <a:lnTo>
                    <a:pt x="1882" y="3478"/>
                  </a:lnTo>
                  <a:cubicBezTo>
                    <a:pt x="1811" y="2239"/>
                    <a:pt x="2811" y="1192"/>
                    <a:pt x="4049" y="1192"/>
                  </a:cubicBezTo>
                  <a:close/>
                  <a:moveTo>
                    <a:pt x="1144" y="1"/>
                  </a:moveTo>
                  <a:cubicBezTo>
                    <a:pt x="501" y="1"/>
                    <a:pt x="1" y="525"/>
                    <a:pt x="1" y="1144"/>
                  </a:cubicBezTo>
                  <a:lnTo>
                    <a:pt x="1" y="6431"/>
                  </a:lnTo>
                  <a:cubicBezTo>
                    <a:pt x="1" y="7050"/>
                    <a:pt x="501" y="7574"/>
                    <a:pt x="1144" y="7574"/>
                  </a:cubicBezTo>
                  <a:lnTo>
                    <a:pt x="7002" y="7574"/>
                  </a:lnTo>
                  <a:cubicBezTo>
                    <a:pt x="7621" y="7574"/>
                    <a:pt x="8145" y="7050"/>
                    <a:pt x="8145" y="6431"/>
                  </a:cubicBezTo>
                  <a:lnTo>
                    <a:pt x="8145" y="1168"/>
                  </a:lnTo>
                  <a:cubicBezTo>
                    <a:pt x="8145" y="525"/>
                    <a:pt x="7621" y="1"/>
                    <a:pt x="70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85"/>
            <p:cNvSpPr/>
            <p:nvPr/>
          </p:nvSpPr>
          <p:spPr>
            <a:xfrm>
              <a:off x="6359025" y="2916700"/>
              <a:ext cx="80375" cy="94725"/>
            </a:xfrm>
            <a:custGeom>
              <a:rect b="b" l="l" r="r" t="t"/>
              <a:pathLst>
                <a:path extrusionOk="0" h="3789" w="3215">
                  <a:moveTo>
                    <a:pt x="986" y="1320"/>
                  </a:moveTo>
                  <a:cubicBezTo>
                    <a:pt x="1154" y="1320"/>
                    <a:pt x="1311" y="1449"/>
                    <a:pt x="1311" y="1645"/>
                  </a:cubicBezTo>
                  <a:cubicBezTo>
                    <a:pt x="1311" y="1788"/>
                    <a:pt x="1168" y="1930"/>
                    <a:pt x="1025" y="1930"/>
                  </a:cubicBezTo>
                  <a:lnTo>
                    <a:pt x="1025" y="1954"/>
                  </a:lnTo>
                  <a:cubicBezTo>
                    <a:pt x="739" y="1954"/>
                    <a:pt x="572" y="1621"/>
                    <a:pt x="763" y="1407"/>
                  </a:cubicBezTo>
                  <a:cubicBezTo>
                    <a:pt x="830" y="1347"/>
                    <a:pt x="909" y="1320"/>
                    <a:pt x="986" y="1320"/>
                  </a:cubicBezTo>
                  <a:close/>
                  <a:moveTo>
                    <a:pt x="2256" y="1320"/>
                  </a:moveTo>
                  <a:cubicBezTo>
                    <a:pt x="2416" y="1320"/>
                    <a:pt x="2573" y="1449"/>
                    <a:pt x="2573" y="1645"/>
                  </a:cubicBezTo>
                  <a:cubicBezTo>
                    <a:pt x="2595" y="1799"/>
                    <a:pt x="2453" y="1933"/>
                    <a:pt x="2300" y="1933"/>
                  </a:cubicBezTo>
                  <a:cubicBezTo>
                    <a:pt x="2288" y="1933"/>
                    <a:pt x="2275" y="1932"/>
                    <a:pt x="2263" y="1930"/>
                  </a:cubicBezTo>
                  <a:lnTo>
                    <a:pt x="2263" y="1954"/>
                  </a:lnTo>
                  <a:cubicBezTo>
                    <a:pt x="1977" y="1954"/>
                    <a:pt x="1858" y="1597"/>
                    <a:pt x="2049" y="1407"/>
                  </a:cubicBezTo>
                  <a:cubicBezTo>
                    <a:pt x="2109" y="1347"/>
                    <a:pt x="2182" y="1320"/>
                    <a:pt x="2256" y="1320"/>
                  </a:cubicBezTo>
                  <a:close/>
                  <a:moveTo>
                    <a:pt x="1643" y="2566"/>
                  </a:moveTo>
                  <a:cubicBezTo>
                    <a:pt x="1805" y="2566"/>
                    <a:pt x="1954" y="2693"/>
                    <a:pt x="1954" y="2883"/>
                  </a:cubicBezTo>
                  <a:cubicBezTo>
                    <a:pt x="1954" y="3050"/>
                    <a:pt x="1811" y="3193"/>
                    <a:pt x="1644" y="3193"/>
                  </a:cubicBezTo>
                  <a:cubicBezTo>
                    <a:pt x="1358" y="3193"/>
                    <a:pt x="1215" y="2859"/>
                    <a:pt x="1406" y="2669"/>
                  </a:cubicBezTo>
                  <a:cubicBezTo>
                    <a:pt x="1477" y="2597"/>
                    <a:pt x="1562" y="2566"/>
                    <a:pt x="1643" y="2566"/>
                  </a:cubicBezTo>
                  <a:close/>
                  <a:moveTo>
                    <a:pt x="1639" y="1"/>
                  </a:moveTo>
                  <a:cubicBezTo>
                    <a:pt x="1625" y="1"/>
                    <a:pt x="1611" y="1"/>
                    <a:pt x="1596" y="2"/>
                  </a:cubicBezTo>
                  <a:cubicBezTo>
                    <a:pt x="715" y="2"/>
                    <a:pt x="1" y="740"/>
                    <a:pt x="48" y="1645"/>
                  </a:cubicBezTo>
                  <a:lnTo>
                    <a:pt x="72" y="1645"/>
                  </a:lnTo>
                  <a:lnTo>
                    <a:pt x="72" y="2240"/>
                  </a:lnTo>
                  <a:cubicBezTo>
                    <a:pt x="72" y="2407"/>
                    <a:pt x="215" y="2550"/>
                    <a:pt x="382" y="2550"/>
                  </a:cubicBezTo>
                  <a:cubicBezTo>
                    <a:pt x="548" y="2550"/>
                    <a:pt x="691" y="2693"/>
                    <a:pt x="691" y="2859"/>
                  </a:cubicBezTo>
                  <a:lnTo>
                    <a:pt x="691" y="3478"/>
                  </a:lnTo>
                  <a:cubicBezTo>
                    <a:pt x="691" y="3645"/>
                    <a:pt x="834" y="3788"/>
                    <a:pt x="1001" y="3788"/>
                  </a:cubicBezTo>
                  <a:lnTo>
                    <a:pt x="2263" y="3788"/>
                  </a:lnTo>
                  <a:cubicBezTo>
                    <a:pt x="2430" y="3788"/>
                    <a:pt x="2573" y="3645"/>
                    <a:pt x="2573" y="3478"/>
                  </a:cubicBezTo>
                  <a:lnTo>
                    <a:pt x="2573" y="2859"/>
                  </a:lnTo>
                  <a:cubicBezTo>
                    <a:pt x="2573" y="2693"/>
                    <a:pt x="2716" y="2550"/>
                    <a:pt x="2882" y="2550"/>
                  </a:cubicBezTo>
                  <a:cubicBezTo>
                    <a:pt x="3049" y="2550"/>
                    <a:pt x="3168" y="2407"/>
                    <a:pt x="3168" y="2240"/>
                  </a:cubicBezTo>
                  <a:lnTo>
                    <a:pt x="3168" y="1621"/>
                  </a:lnTo>
                  <a:cubicBezTo>
                    <a:pt x="3215" y="730"/>
                    <a:pt x="2524" y="1"/>
                    <a:pt x="16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85"/>
            <p:cNvSpPr/>
            <p:nvPr/>
          </p:nvSpPr>
          <p:spPr>
            <a:xfrm>
              <a:off x="5719600" y="2934575"/>
              <a:ext cx="47075" cy="31000"/>
            </a:xfrm>
            <a:custGeom>
              <a:rect b="b" l="l" r="r" t="t"/>
              <a:pathLst>
                <a:path extrusionOk="0" h="1240" w="1883">
                  <a:moveTo>
                    <a:pt x="1" y="1"/>
                  </a:moveTo>
                  <a:lnTo>
                    <a:pt x="1" y="1239"/>
                  </a:lnTo>
                  <a:lnTo>
                    <a:pt x="1882" y="1239"/>
                  </a:lnTo>
                  <a:lnTo>
                    <a:pt x="188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85"/>
            <p:cNvSpPr/>
            <p:nvPr/>
          </p:nvSpPr>
          <p:spPr>
            <a:xfrm>
              <a:off x="5782725" y="2981025"/>
              <a:ext cx="30975" cy="31575"/>
            </a:xfrm>
            <a:custGeom>
              <a:rect b="b" l="l" r="r" t="t"/>
              <a:pathLst>
                <a:path extrusionOk="0" h="1263" w="1239">
                  <a:moveTo>
                    <a:pt x="0" y="0"/>
                  </a:moveTo>
                  <a:lnTo>
                    <a:pt x="0" y="1263"/>
                  </a:lnTo>
                  <a:lnTo>
                    <a:pt x="1239" y="1263"/>
                  </a:lnTo>
                  <a:lnTo>
                    <a:pt x="123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85"/>
            <p:cNvSpPr/>
            <p:nvPr/>
          </p:nvSpPr>
          <p:spPr>
            <a:xfrm>
              <a:off x="5719600" y="2981025"/>
              <a:ext cx="47075" cy="31575"/>
            </a:xfrm>
            <a:custGeom>
              <a:rect b="b" l="l" r="r" t="t"/>
              <a:pathLst>
                <a:path extrusionOk="0" h="1263" w="1883">
                  <a:moveTo>
                    <a:pt x="1" y="0"/>
                  </a:moveTo>
                  <a:lnTo>
                    <a:pt x="1" y="1263"/>
                  </a:lnTo>
                  <a:lnTo>
                    <a:pt x="1882" y="1263"/>
                  </a:lnTo>
                  <a:lnTo>
                    <a:pt x="188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85"/>
            <p:cNvSpPr/>
            <p:nvPr/>
          </p:nvSpPr>
          <p:spPr>
            <a:xfrm>
              <a:off x="5876200" y="2934575"/>
              <a:ext cx="47050" cy="31000"/>
            </a:xfrm>
            <a:custGeom>
              <a:rect b="b" l="l" r="r" t="t"/>
              <a:pathLst>
                <a:path extrusionOk="0" h="1240" w="1882">
                  <a:moveTo>
                    <a:pt x="0" y="1"/>
                  </a:moveTo>
                  <a:lnTo>
                    <a:pt x="0" y="1239"/>
                  </a:lnTo>
                  <a:lnTo>
                    <a:pt x="1882" y="1239"/>
                  </a:lnTo>
                  <a:lnTo>
                    <a:pt x="188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85"/>
            <p:cNvSpPr/>
            <p:nvPr/>
          </p:nvSpPr>
          <p:spPr>
            <a:xfrm>
              <a:off x="5860700" y="2839925"/>
              <a:ext cx="16100" cy="31575"/>
            </a:xfrm>
            <a:custGeom>
              <a:rect b="b" l="l" r="r" t="t"/>
              <a:pathLst>
                <a:path extrusionOk="0" h="1263" w="644">
                  <a:moveTo>
                    <a:pt x="192" y="0"/>
                  </a:moveTo>
                  <a:cubicBezTo>
                    <a:pt x="72" y="0"/>
                    <a:pt x="1" y="96"/>
                    <a:pt x="1" y="215"/>
                  </a:cubicBezTo>
                  <a:lnTo>
                    <a:pt x="1" y="1072"/>
                  </a:lnTo>
                  <a:cubicBezTo>
                    <a:pt x="1" y="1167"/>
                    <a:pt x="72" y="1263"/>
                    <a:pt x="192" y="1263"/>
                  </a:cubicBezTo>
                  <a:lnTo>
                    <a:pt x="453" y="1263"/>
                  </a:lnTo>
                  <a:cubicBezTo>
                    <a:pt x="549" y="1263"/>
                    <a:pt x="644" y="1167"/>
                    <a:pt x="644" y="1072"/>
                  </a:cubicBezTo>
                  <a:lnTo>
                    <a:pt x="644" y="215"/>
                  </a:lnTo>
                  <a:cubicBezTo>
                    <a:pt x="644" y="96"/>
                    <a:pt x="549"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85"/>
            <p:cNvSpPr/>
            <p:nvPr/>
          </p:nvSpPr>
          <p:spPr>
            <a:xfrm>
              <a:off x="5719600" y="2792300"/>
              <a:ext cx="203650" cy="126225"/>
            </a:xfrm>
            <a:custGeom>
              <a:rect b="b" l="l" r="r" t="t"/>
              <a:pathLst>
                <a:path extrusionOk="0" h="5049" w="8146">
                  <a:moveTo>
                    <a:pt x="6097" y="1286"/>
                  </a:moveTo>
                  <a:cubicBezTo>
                    <a:pt x="6550" y="1286"/>
                    <a:pt x="6907" y="1667"/>
                    <a:pt x="6907" y="2120"/>
                  </a:cubicBezTo>
                  <a:lnTo>
                    <a:pt x="6907" y="2977"/>
                  </a:lnTo>
                  <a:cubicBezTo>
                    <a:pt x="6907" y="3430"/>
                    <a:pt x="6550" y="3787"/>
                    <a:pt x="6097" y="3811"/>
                  </a:cubicBezTo>
                  <a:lnTo>
                    <a:pt x="5836" y="3811"/>
                  </a:lnTo>
                  <a:cubicBezTo>
                    <a:pt x="5383" y="3787"/>
                    <a:pt x="5002" y="3430"/>
                    <a:pt x="5002" y="2977"/>
                  </a:cubicBezTo>
                  <a:lnTo>
                    <a:pt x="5026" y="2120"/>
                  </a:lnTo>
                  <a:cubicBezTo>
                    <a:pt x="5026" y="1667"/>
                    <a:pt x="5383" y="1286"/>
                    <a:pt x="5836" y="1286"/>
                  </a:cubicBezTo>
                  <a:close/>
                  <a:moveTo>
                    <a:pt x="930" y="0"/>
                  </a:moveTo>
                  <a:cubicBezTo>
                    <a:pt x="406" y="24"/>
                    <a:pt x="1" y="429"/>
                    <a:pt x="1" y="953"/>
                  </a:cubicBezTo>
                  <a:lnTo>
                    <a:pt x="1" y="5049"/>
                  </a:lnTo>
                  <a:lnTo>
                    <a:pt x="8146" y="5049"/>
                  </a:lnTo>
                  <a:lnTo>
                    <a:pt x="8146" y="953"/>
                  </a:lnTo>
                  <a:cubicBezTo>
                    <a:pt x="8146" y="429"/>
                    <a:pt x="7717" y="0"/>
                    <a:pt x="7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85"/>
            <p:cNvSpPr/>
            <p:nvPr/>
          </p:nvSpPr>
          <p:spPr>
            <a:xfrm>
              <a:off x="5829150" y="2981025"/>
              <a:ext cx="31575" cy="31575"/>
            </a:xfrm>
            <a:custGeom>
              <a:rect b="b" l="l" r="r" t="t"/>
              <a:pathLst>
                <a:path extrusionOk="0" h="1263" w="1263">
                  <a:moveTo>
                    <a:pt x="1" y="0"/>
                  </a:moveTo>
                  <a:lnTo>
                    <a:pt x="1" y="1263"/>
                  </a:lnTo>
                  <a:lnTo>
                    <a:pt x="1263" y="1263"/>
                  </a:lnTo>
                  <a:lnTo>
                    <a:pt x="126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85"/>
            <p:cNvSpPr/>
            <p:nvPr/>
          </p:nvSpPr>
          <p:spPr>
            <a:xfrm>
              <a:off x="5829150" y="2934575"/>
              <a:ext cx="31575" cy="31000"/>
            </a:xfrm>
            <a:custGeom>
              <a:rect b="b" l="l" r="r" t="t"/>
              <a:pathLst>
                <a:path extrusionOk="0" h="1240" w="1263">
                  <a:moveTo>
                    <a:pt x="1" y="1"/>
                  </a:moveTo>
                  <a:lnTo>
                    <a:pt x="1" y="1239"/>
                  </a:lnTo>
                  <a:lnTo>
                    <a:pt x="1263" y="1239"/>
                  </a:lnTo>
                  <a:lnTo>
                    <a:pt x="126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85"/>
            <p:cNvSpPr/>
            <p:nvPr/>
          </p:nvSpPr>
          <p:spPr>
            <a:xfrm>
              <a:off x="5719600" y="3028650"/>
              <a:ext cx="47075" cy="31575"/>
            </a:xfrm>
            <a:custGeom>
              <a:rect b="b" l="l" r="r" t="t"/>
              <a:pathLst>
                <a:path extrusionOk="0" h="1263" w="1883">
                  <a:moveTo>
                    <a:pt x="1" y="1"/>
                  </a:moveTo>
                  <a:lnTo>
                    <a:pt x="1" y="334"/>
                  </a:lnTo>
                  <a:cubicBezTo>
                    <a:pt x="1" y="834"/>
                    <a:pt x="406" y="1263"/>
                    <a:pt x="930" y="1263"/>
                  </a:cubicBezTo>
                  <a:lnTo>
                    <a:pt x="1882" y="1263"/>
                  </a:lnTo>
                  <a:lnTo>
                    <a:pt x="188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85"/>
            <p:cNvSpPr/>
            <p:nvPr/>
          </p:nvSpPr>
          <p:spPr>
            <a:xfrm>
              <a:off x="5782725" y="2934575"/>
              <a:ext cx="30975" cy="31000"/>
            </a:xfrm>
            <a:custGeom>
              <a:rect b="b" l="l" r="r" t="t"/>
              <a:pathLst>
                <a:path extrusionOk="0" h="1240" w="1239">
                  <a:moveTo>
                    <a:pt x="0" y="1"/>
                  </a:moveTo>
                  <a:lnTo>
                    <a:pt x="0" y="1239"/>
                  </a:lnTo>
                  <a:lnTo>
                    <a:pt x="1239" y="1239"/>
                  </a:lnTo>
                  <a:lnTo>
                    <a:pt x="123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85"/>
            <p:cNvSpPr/>
            <p:nvPr/>
          </p:nvSpPr>
          <p:spPr>
            <a:xfrm>
              <a:off x="5876200" y="2981025"/>
              <a:ext cx="47050" cy="79200"/>
            </a:xfrm>
            <a:custGeom>
              <a:rect b="b" l="l" r="r" t="t"/>
              <a:pathLst>
                <a:path extrusionOk="0" h="3168" w="1882">
                  <a:moveTo>
                    <a:pt x="0" y="0"/>
                  </a:moveTo>
                  <a:lnTo>
                    <a:pt x="0" y="3168"/>
                  </a:lnTo>
                  <a:lnTo>
                    <a:pt x="953" y="3168"/>
                  </a:lnTo>
                  <a:cubicBezTo>
                    <a:pt x="1453" y="3168"/>
                    <a:pt x="1882" y="2739"/>
                    <a:pt x="1882" y="2239"/>
                  </a:cubicBezTo>
                  <a:lnTo>
                    <a:pt x="188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85"/>
            <p:cNvSpPr/>
            <p:nvPr/>
          </p:nvSpPr>
          <p:spPr>
            <a:xfrm>
              <a:off x="5829150" y="3028650"/>
              <a:ext cx="31575" cy="31575"/>
            </a:xfrm>
            <a:custGeom>
              <a:rect b="b" l="l" r="r" t="t"/>
              <a:pathLst>
                <a:path extrusionOk="0" h="1263" w="1263">
                  <a:moveTo>
                    <a:pt x="1" y="1"/>
                  </a:moveTo>
                  <a:lnTo>
                    <a:pt x="1" y="1263"/>
                  </a:lnTo>
                  <a:lnTo>
                    <a:pt x="1263" y="1263"/>
                  </a:lnTo>
                  <a:lnTo>
                    <a:pt x="126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85"/>
            <p:cNvSpPr/>
            <p:nvPr/>
          </p:nvSpPr>
          <p:spPr>
            <a:xfrm>
              <a:off x="5782725" y="3028650"/>
              <a:ext cx="30975" cy="31575"/>
            </a:xfrm>
            <a:custGeom>
              <a:rect b="b" l="l" r="r" t="t"/>
              <a:pathLst>
                <a:path extrusionOk="0" h="1263" w="1239">
                  <a:moveTo>
                    <a:pt x="0" y="1"/>
                  </a:moveTo>
                  <a:lnTo>
                    <a:pt x="0" y="1263"/>
                  </a:lnTo>
                  <a:lnTo>
                    <a:pt x="1239" y="1263"/>
                  </a:lnTo>
                  <a:lnTo>
                    <a:pt x="123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85"/>
            <p:cNvSpPr/>
            <p:nvPr/>
          </p:nvSpPr>
          <p:spPr>
            <a:xfrm>
              <a:off x="5211175" y="2934000"/>
              <a:ext cx="62525" cy="126375"/>
            </a:xfrm>
            <a:custGeom>
              <a:rect b="b" l="l" r="r" t="t"/>
              <a:pathLst>
                <a:path extrusionOk="0" h="5055" w="2501">
                  <a:moveTo>
                    <a:pt x="0" y="0"/>
                  </a:moveTo>
                  <a:lnTo>
                    <a:pt x="0" y="4739"/>
                  </a:lnTo>
                  <a:cubicBezTo>
                    <a:pt x="0" y="4926"/>
                    <a:pt x="148" y="5055"/>
                    <a:pt x="315" y="5055"/>
                  </a:cubicBezTo>
                  <a:cubicBezTo>
                    <a:pt x="360" y="5055"/>
                    <a:pt x="407" y="5045"/>
                    <a:pt x="453" y="5025"/>
                  </a:cubicBezTo>
                  <a:lnTo>
                    <a:pt x="2334" y="4072"/>
                  </a:lnTo>
                  <a:cubicBezTo>
                    <a:pt x="2429" y="4025"/>
                    <a:pt x="2501" y="3906"/>
                    <a:pt x="2501" y="3787"/>
                  </a:cubicBezTo>
                  <a:lnTo>
                    <a:pt x="250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85"/>
            <p:cNvSpPr/>
            <p:nvPr/>
          </p:nvSpPr>
          <p:spPr>
            <a:xfrm>
              <a:off x="5107125" y="2792850"/>
              <a:ext cx="271225" cy="125100"/>
            </a:xfrm>
            <a:custGeom>
              <a:rect b="b" l="l" r="r" t="t"/>
              <a:pathLst>
                <a:path extrusionOk="0" h="5004" w="10849">
                  <a:moveTo>
                    <a:pt x="371" y="1"/>
                  </a:moveTo>
                  <a:cubicBezTo>
                    <a:pt x="128" y="1"/>
                    <a:pt x="1" y="296"/>
                    <a:pt x="162" y="502"/>
                  </a:cubicBezTo>
                  <a:lnTo>
                    <a:pt x="3805" y="5003"/>
                  </a:lnTo>
                  <a:lnTo>
                    <a:pt x="7020" y="5003"/>
                  </a:lnTo>
                  <a:lnTo>
                    <a:pt x="10688" y="502"/>
                  </a:lnTo>
                  <a:cubicBezTo>
                    <a:pt x="10848" y="296"/>
                    <a:pt x="10699" y="1"/>
                    <a:pt x="10454" y="1"/>
                  </a:cubicBezTo>
                  <a:cubicBezTo>
                    <a:pt x="10445" y="1"/>
                    <a:pt x="10435" y="1"/>
                    <a:pt x="10426" y="2"/>
                  </a:cubicBezTo>
                  <a:lnTo>
                    <a:pt x="400" y="2"/>
                  </a:lnTo>
                  <a:cubicBezTo>
                    <a:pt x="390" y="1"/>
                    <a:pt x="381"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85"/>
            <p:cNvSpPr/>
            <p:nvPr/>
          </p:nvSpPr>
          <p:spPr>
            <a:xfrm>
              <a:off x="4626525" y="2872075"/>
              <a:ext cx="91700" cy="78525"/>
            </a:xfrm>
            <a:custGeom>
              <a:rect b="b" l="l" r="r" t="t"/>
              <a:pathLst>
                <a:path extrusionOk="0" h="3141" w="3668">
                  <a:moveTo>
                    <a:pt x="2096" y="0"/>
                  </a:moveTo>
                  <a:cubicBezTo>
                    <a:pt x="691" y="0"/>
                    <a:pt x="1" y="1691"/>
                    <a:pt x="1001" y="2668"/>
                  </a:cubicBezTo>
                  <a:cubicBezTo>
                    <a:pt x="1320" y="2994"/>
                    <a:pt x="1715" y="3141"/>
                    <a:pt x="2102" y="3141"/>
                  </a:cubicBezTo>
                  <a:cubicBezTo>
                    <a:pt x="2901" y="3141"/>
                    <a:pt x="3668" y="2518"/>
                    <a:pt x="3668" y="1572"/>
                  </a:cubicBezTo>
                  <a:cubicBezTo>
                    <a:pt x="3668" y="715"/>
                    <a:pt x="2954" y="0"/>
                    <a:pt x="2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85"/>
            <p:cNvSpPr/>
            <p:nvPr/>
          </p:nvSpPr>
          <p:spPr>
            <a:xfrm>
              <a:off x="4563925" y="2951850"/>
              <a:ext cx="91200" cy="93400"/>
            </a:xfrm>
            <a:custGeom>
              <a:rect b="b" l="l" r="r" t="t"/>
              <a:pathLst>
                <a:path extrusionOk="0" h="3736" w="3648">
                  <a:moveTo>
                    <a:pt x="3124" y="1"/>
                  </a:moveTo>
                  <a:lnTo>
                    <a:pt x="2219" y="1287"/>
                  </a:lnTo>
                  <a:cubicBezTo>
                    <a:pt x="2061" y="1229"/>
                    <a:pt x="1908" y="1203"/>
                    <a:pt x="1763" y="1203"/>
                  </a:cubicBezTo>
                  <a:cubicBezTo>
                    <a:pt x="643" y="1203"/>
                    <a:pt x="0" y="2763"/>
                    <a:pt x="1076" y="3501"/>
                  </a:cubicBezTo>
                  <a:cubicBezTo>
                    <a:pt x="1314" y="3665"/>
                    <a:pt x="1560" y="3736"/>
                    <a:pt x="1795" y="3736"/>
                  </a:cubicBezTo>
                  <a:cubicBezTo>
                    <a:pt x="2758" y="3736"/>
                    <a:pt x="3528" y="2544"/>
                    <a:pt x="2743" y="1644"/>
                  </a:cubicBezTo>
                  <a:lnTo>
                    <a:pt x="3648" y="358"/>
                  </a:lnTo>
                  <a:cubicBezTo>
                    <a:pt x="3457" y="263"/>
                    <a:pt x="3267" y="143"/>
                    <a:pt x="31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85"/>
            <p:cNvSpPr/>
            <p:nvPr/>
          </p:nvSpPr>
          <p:spPr>
            <a:xfrm>
              <a:off x="4709875" y="2792450"/>
              <a:ext cx="92150" cy="83825"/>
            </a:xfrm>
            <a:custGeom>
              <a:rect b="b" l="l" r="r" t="t"/>
              <a:pathLst>
                <a:path extrusionOk="0" h="3353" w="3686">
                  <a:moveTo>
                    <a:pt x="1923" y="1"/>
                  </a:moveTo>
                  <a:cubicBezTo>
                    <a:pt x="1029" y="1"/>
                    <a:pt x="244" y="1042"/>
                    <a:pt x="882" y="1971"/>
                  </a:cubicBezTo>
                  <a:lnTo>
                    <a:pt x="1" y="2947"/>
                  </a:lnTo>
                  <a:cubicBezTo>
                    <a:pt x="191" y="3066"/>
                    <a:pt x="334" y="3185"/>
                    <a:pt x="453" y="3352"/>
                  </a:cubicBezTo>
                  <a:lnTo>
                    <a:pt x="1358" y="2376"/>
                  </a:lnTo>
                  <a:cubicBezTo>
                    <a:pt x="1560" y="2479"/>
                    <a:pt x="1759" y="2524"/>
                    <a:pt x="1948" y="2524"/>
                  </a:cubicBezTo>
                  <a:cubicBezTo>
                    <a:pt x="2980" y="2524"/>
                    <a:pt x="3686" y="1153"/>
                    <a:pt x="2739" y="328"/>
                  </a:cubicBezTo>
                  <a:cubicBezTo>
                    <a:pt x="2482" y="99"/>
                    <a:pt x="2197" y="1"/>
                    <a:pt x="19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85"/>
            <p:cNvSpPr/>
            <p:nvPr/>
          </p:nvSpPr>
          <p:spPr>
            <a:xfrm>
              <a:off x="4524550" y="2840750"/>
              <a:ext cx="105575" cy="78575"/>
            </a:xfrm>
            <a:custGeom>
              <a:rect b="b" l="l" r="r" t="t"/>
              <a:pathLst>
                <a:path extrusionOk="0" h="3143" w="4223">
                  <a:moveTo>
                    <a:pt x="1773" y="1"/>
                  </a:moveTo>
                  <a:cubicBezTo>
                    <a:pt x="1116" y="1"/>
                    <a:pt x="462" y="382"/>
                    <a:pt x="269" y="1206"/>
                  </a:cubicBezTo>
                  <a:cubicBezTo>
                    <a:pt x="0" y="2358"/>
                    <a:pt x="915" y="3143"/>
                    <a:pt x="1833" y="3143"/>
                  </a:cubicBezTo>
                  <a:cubicBezTo>
                    <a:pt x="2376" y="3143"/>
                    <a:pt x="2921" y="2868"/>
                    <a:pt x="3222" y="2230"/>
                  </a:cubicBezTo>
                  <a:lnTo>
                    <a:pt x="4032" y="2420"/>
                  </a:lnTo>
                  <a:cubicBezTo>
                    <a:pt x="4056" y="2206"/>
                    <a:pt x="4127" y="1992"/>
                    <a:pt x="4222" y="1825"/>
                  </a:cubicBezTo>
                  <a:lnTo>
                    <a:pt x="3365" y="1611"/>
                  </a:lnTo>
                  <a:cubicBezTo>
                    <a:pt x="3391" y="574"/>
                    <a:pt x="2579" y="1"/>
                    <a:pt x="17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85"/>
            <p:cNvSpPr/>
            <p:nvPr/>
          </p:nvSpPr>
          <p:spPr>
            <a:xfrm>
              <a:off x="4701775" y="2948275"/>
              <a:ext cx="111675" cy="112700"/>
            </a:xfrm>
            <a:custGeom>
              <a:rect b="b" l="l" r="r" t="t"/>
              <a:pathLst>
                <a:path extrusionOk="0" h="4508" w="4467">
                  <a:moveTo>
                    <a:pt x="706" y="1"/>
                  </a:moveTo>
                  <a:cubicBezTo>
                    <a:pt x="563" y="144"/>
                    <a:pt x="396" y="286"/>
                    <a:pt x="229" y="406"/>
                  </a:cubicBezTo>
                  <a:lnTo>
                    <a:pt x="1110" y="1787"/>
                  </a:lnTo>
                  <a:cubicBezTo>
                    <a:pt x="1" y="2877"/>
                    <a:pt x="944" y="4508"/>
                    <a:pt x="2197" y="4508"/>
                  </a:cubicBezTo>
                  <a:cubicBezTo>
                    <a:pt x="2477" y="4508"/>
                    <a:pt x="2772" y="4427"/>
                    <a:pt x="3063" y="4240"/>
                  </a:cubicBezTo>
                  <a:cubicBezTo>
                    <a:pt x="4467" y="3339"/>
                    <a:pt x="3678" y="1333"/>
                    <a:pt x="2268" y="1333"/>
                  </a:cubicBezTo>
                  <a:cubicBezTo>
                    <a:pt x="2075" y="1333"/>
                    <a:pt x="1870" y="1370"/>
                    <a:pt x="1658" y="1453"/>
                  </a:cubicBezTo>
                  <a:lnTo>
                    <a:pt x="70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85"/>
            <p:cNvSpPr/>
            <p:nvPr/>
          </p:nvSpPr>
          <p:spPr>
            <a:xfrm>
              <a:off x="4048425" y="2840225"/>
              <a:ext cx="72675" cy="56275"/>
            </a:xfrm>
            <a:custGeom>
              <a:rect b="b" l="l" r="r" t="t"/>
              <a:pathLst>
                <a:path extrusionOk="0" h="2251" w="2907">
                  <a:moveTo>
                    <a:pt x="1453" y="0"/>
                  </a:moveTo>
                  <a:cubicBezTo>
                    <a:pt x="959" y="0"/>
                    <a:pt x="465" y="108"/>
                    <a:pt x="1" y="322"/>
                  </a:cubicBezTo>
                  <a:lnTo>
                    <a:pt x="1120" y="2251"/>
                  </a:lnTo>
                  <a:cubicBezTo>
                    <a:pt x="1227" y="2215"/>
                    <a:pt x="1340" y="2197"/>
                    <a:pt x="1453" y="2197"/>
                  </a:cubicBezTo>
                  <a:cubicBezTo>
                    <a:pt x="1567" y="2197"/>
                    <a:pt x="1680" y="2215"/>
                    <a:pt x="1787" y="2251"/>
                  </a:cubicBezTo>
                  <a:lnTo>
                    <a:pt x="2906" y="322"/>
                  </a:lnTo>
                  <a:cubicBezTo>
                    <a:pt x="2442" y="108"/>
                    <a:pt x="1948"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85"/>
            <p:cNvSpPr/>
            <p:nvPr/>
          </p:nvSpPr>
          <p:spPr>
            <a:xfrm>
              <a:off x="3999025" y="2934000"/>
              <a:ext cx="63725" cy="63125"/>
            </a:xfrm>
            <a:custGeom>
              <a:rect b="b" l="l" r="r" t="t"/>
              <a:pathLst>
                <a:path extrusionOk="0" h="2525" w="2549">
                  <a:moveTo>
                    <a:pt x="2215" y="0"/>
                  </a:moveTo>
                  <a:lnTo>
                    <a:pt x="0" y="24"/>
                  </a:lnTo>
                  <a:cubicBezTo>
                    <a:pt x="95" y="1024"/>
                    <a:pt x="619" y="1929"/>
                    <a:pt x="1429" y="2524"/>
                  </a:cubicBezTo>
                  <a:lnTo>
                    <a:pt x="2548" y="596"/>
                  </a:lnTo>
                  <a:cubicBezTo>
                    <a:pt x="2382" y="429"/>
                    <a:pt x="2262" y="214"/>
                    <a:pt x="2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85"/>
            <p:cNvSpPr/>
            <p:nvPr/>
          </p:nvSpPr>
          <p:spPr>
            <a:xfrm>
              <a:off x="4063900" y="2910775"/>
              <a:ext cx="36350" cy="31550"/>
            </a:xfrm>
            <a:custGeom>
              <a:rect b="b" l="l" r="r" t="t"/>
              <a:pathLst>
                <a:path extrusionOk="0" h="1262" w="1454">
                  <a:moveTo>
                    <a:pt x="834" y="0"/>
                  </a:moveTo>
                  <a:cubicBezTo>
                    <a:pt x="263" y="0"/>
                    <a:pt x="1" y="667"/>
                    <a:pt x="382" y="1072"/>
                  </a:cubicBezTo>
                  <a:cubicBezTo>
                    <a:pt x="513" y="1203"/>
                    <a:pt x="672" y="1262"/>
                    <a:pt x="826" y="1262"/>
                  </a:cubicBezTo>
                  <a:cubicBezTo>
                    <a:pt x="1149" y="1262"/>
                    <a:pt x="1454" y="1006"/>
                    <a:pt x="1454" y="620"/>
                  </a:cubicBezTo>
                  <a:cubicBezTo>
                    <a:pt x="1454" y="286"/>
                    <a:pt x="116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85"/>
            <p:cNvSpPr/>
            <p:nvPr/>
          </p:nvSpPr>
          <p:spPr>
            <a:xfrm>
              <a:off x="4106775" y="2934575"/>
              <a:ext cx="63725" cy="62550"/>
            </a:xfrm>
            <a:custGeom>
              <a:rect b="b" l="l" r="r" t="t"/>
              <a:pathLst>
                <a:path extrusionOk="0" h="2502" w="2549">
                  <a:moveTo>
                    <a:pt x="358" y="1"/>
                  </a:moveTo>
                  <a:cubicBezTo>
                    <a:pt x="286" y="215"/>
                    <a:pt x="167" y="406"/>
                    <a:pt x="1" y="573"/>
                  </a:cubicBezTo>
                  <a:lnTo>
                    <a:pt x="1120" y="2501"/>
                  </a:lnTo>
                  <a:cubicBezTo>
                    <a:pt x="1930" y="1906"/>
                    <a:pt x="2453" y="1001"/>
                    <a:pt x="2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85"/>
            <p:cNvSpPr/>
            <p:nvPr/>
          </p:nvSpPr>
          <p:spPr>
            <a:xfrm>
              <a:off x="3905550" y="2792900"/>
              <a:ext cx="313175" cy="267900"/>
            </a:xfrm>
            <a:custGeom>
              <a:rect b="b" l="l" r="r" t="t"/>
              <a:pathLst>
                <a:path extrusionOk="0" h="10716" w="12527">
                  <a:moveTo>
                    <a:pt x="7168" y="1256"/>
                  </a:moveTo>
                  <a:cubicBezTo>
                    <a:pt x="7877" y="1256"/>
                    <a:pt x="8585" y="1441"/>
                    <a:pt x="9216" y="1810"/>
                  </a:cubicBezTo>
                  <a:cubicBezTo>
                    <a:pt x="9359" y="1881"/>
                    <a:pt x="9407" y="2072"/>
                    <a:pt x="9312" y="2239"/>
                  </a:cubicBezTo>
                  <a:lnTo>
                    <a:pt x="8050" y="4430"/>
                  </a:lnTo>
                  <a:cubicBezTo>
                    <a:pt x="8216" y="4596"/>
                    <a:pt x="8335" y="4811"/>
                    <a:pt x="8383" y="5025"/>
                  </a:cubicBezTo>
                  <a:lnTo>
                    <a:pt x="10931" y="5025"/>
                  </a:lnTo>
                  <a:cubicBezTo>
                    <a:pt x="11098" y="5025"/>
                    <a:pt x="11241" y="5168"/>
                    <a:pt x="11241" y="5358"/>
                  </a:cubicBezTo>
                  <a:cubicBezTo>
                    <a:pt x="11241" y="6811"/>
                    <a:pt x="10455" y="8145"/>
                    <a:pt x="9216" y="8883"/>
                  </a:cubicBezTo>
                  <a:cubicBezTo>
                    <a:pt x="9165" y="8905"/>
                    <a:pt x="9111" y="8916"/>
                    <a:pt x="9059" y="8916"/>
                  </a:cubicBezTo>
                  <a:cubicBezTo>
                    <a:pt x="8943" y="8916"/>
                    <a:pt x="8837" y="8862"/>
                    <a:pt x="8788" y="8764"/>
                  </a:cubicBezTo>
                  <a:lnTo>
                    <a:pt x="7502" y="6549"/>
                  </a:lnTo>
                  <a:cubicBezTo>
                    <a:pt x="7395" y="6585"/>
                    <a:pt x="7282" y="6603"/>
                    <a:pt x="7168" y="6603"/>
                  </a:cubicBezTo>
                  <a:cubicBezTo>
                    <a:pt x="7055" y="6603"/>
                    <a:pt x="6942" y="6585"/>
                    <a:pt x="6835" y="6549"/>
                  </a:cubicBezTo>
                  <a:lnTo>
                    <a:pt x="5549" y="8788"/>
                  </a:lnTo>
                  <a:cubicBezTo>
                    <a:pt x="5503" y="8880"/>
                    <a:pt x="5407" y="8932"/>
                    <a:pt x="5300" y="8932"/>
                  </a:cubicBezTo>
                  <a:cubicBezTo>
                    <a:pt x="5241" y="8932"/>
                    <a:pt x="5179" y="8917"/>
                    <a:pt x="5120" y="8883"/>
                  </a:cubicBezTo>
                  <a:cubicBezTo>
                    <a:pt x="3858" y="8168"/>
                    <a:pt x="3096" y="6811"/>
                    <a:pt x="3096" y="5358"/>
                  </a:cubicBezTo>
                  <a:cubicBezTo>
                    <a:pt x="3096" y="5192"/>
                    <a:pt x="3239" y="5049"/>
                    <a:pt x="3406" y="5049"/>
                  </a:cubicBezTo>
                  <a:lnTo>
                    <a:pt x="5954" y="5049"/>
                  </a:lnTo>
                  <a:cubicBezTo>
                    <a:pt x="6001" y="4811"/>
                    <a:pt x="6121" y="4620"/>
                    <a:pt x="6287" y="4453"/>
                  </a:cubicBezTo>
                  <a:lnTo>
                    <a:pt x="5025" y="2239"/>
                  </a:lnTo>
                  <a:cubicBezTo>
                    <a:pt x="4930" y="2072"/>
                    <a:pt x="4977" y="1881"/>
                    <a:pt x="5120" y="1810"/>
                  </a:cubicBezTo>
                  <a:cubicBezTo>
                    <a:pt x="5751" y="1441"/>
                    <a:pt x="6460" y="1256"/>
                    <a:pt x="7168" y="1256"/>
                  </a:cubicBezTo>
                  <a:close/>
                  <a:moveTo>
                    <a:pt x="7168" y="0"/>
                  </a:moveTo>
                  <a:cubicBezTo>
                    <a:pt x="2382" y="0"/>
                    <a:pt x="0" y="5763"/>
                    <a:pt x="3382" y="9145"/>
                  </a:cubicBezTo>
                  <a:cubicBezTo>
                    <a:pt x="4474" y="10230"/>
                    <a:pt x="5815" y="10715"/>
                    <a:pt x="7130" y="10715"/>
                  </a:cubicBezTo>
                  <a:cubicBezTo>
                    <a:pt x="9886" y="10715"/>
                    <a:pt x="12527" y="8583"/>
                    <a:pt x="12527" y="5358"/>
                  </a:cubicBezTo>
                  <a:cubicBezTo>
                    <a:pt x="12527" y="2382"/>
                    <a:pt x="10121" y="0"/>
                    <a:pt x="7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85"/>
            <p:cNvSpPr/>
            <p:nvPr/>
          </p:nvSpPr>
          <p:spPr>
            <a:xfrm>
              <a:off x="3388175" y="2801225"/>
              <a:ext cx="235775" cy="61950"/>
            </a:xfrm>
            <a:custGeom>
              <a:rect b="b" l="l" r="r" t="t"/>
              <a:pathLst>
                <a:path extrusionOk="0" h="2478" w="9431">
                  <a:moveTo>
                    <a:pt x="334" y="1"/>
                  </a:moveTo>
                  <a:cubicBezTo>
                    <a:pt x="143" y="1"/>
                    <a:pt x="0" y="120"/>
                    <a:pt x="0" y="310"/>
                  </a:cubicBezTo>
                  <a:lnTo>
                    <a:pt x="0" y="1548"/>
                  </a:lnTo>
                  <a:cubicBezTo>
                    <a:pt x="0" y="1739"/>
                    <a:pt x="143" y="1882"/>
                    <a:pt x="310" y="1882"/>
                  </a:cubicBezTo>
                  <a:lnTo>
                    <a:pt x="3144" y="1882"/>
                  </a:lnTo>
                  <a:lnTo>
                    <a:pt x="3144" y="2477"/>
                  </a:lnTo>
                  <a:lnTo>
                    <a:pt x="6287" y="2477"/>
                  </a:lnTo>
                  <a:lnTo>
                    <a:pt x="6287" y="1882"/>
                  </a:lnTo>
                  <a:lnTo>
                    <a:pt x="9098" y="1882"/>
                  </a:lnTo>
                  <a:cubicBezTo>
                    <a:pt x="9288" y="1882"/>
                    <a:pt x="9431" y="1739"/>
                    <a:pt x="9431" y="1548"/>
                  </a:cubicBezTo>
                  <a:lnTo>
                    <a:pt x="9431" y="310"/>
                  </a:lnTo>
                  <a:cubicBezTo>
                    <a:pt x="9431" y="120"/>
                    <a:pt x="9288" y="1"/>
                    <a:pt x="90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85"/>
            <p:cNvSpPr/>
            <p:nvPr/>
          </p:nvSpPr>
          <p:spPr>
            <a:xfrm>
              <a:off x="3442950" y="2917925"/>
              <a:ext cx="110175" cy="94375"/>
            </a:xfrm>
            <a:custGeom>
              <a:rect b="b" l="l" r="r" t="t"/>
              <a:pathLst>
                <a:path extrusionOk="0" h="3775" w="4407">
                  <a:moveTo>
                    <a:pt x="3191" y="906"/>
                  </a:moveTo>
                  <a:cubicBezTo>
                    <a:pt x="3431" y="906"/>
                    <a:pt x="3644" y="1215"/>
                    <a:pt x="3406" y="1453"/>
                  </a:cubicBezTo>
                  <a:lnTo>
                    <a:pt x="2763" y="2120"/>
                  </a:lnTo>
                  <a:cubicBezTo>
                    <a:pt x="2705" y="2159"/>
                    <a:pt x="2646" y="2197"/>
                    <a:pt x="2575" y="2197"/>
                  </a:cubicBezTo>
                  <a:cubicBezTo>
                    <a:pt x="2559" y="2197"/>
                    <a:pt x="2542" y="2195"/>
                    <a:pt x="2525" y="2191"/>
                  </a:cubicBezTo>
                  <a:cubicBezTo>
                    <a:pt x="2512" y="2195"/>
                    <a:pt x="2498" y="2197"/>
                    <a:pt x="2483" y="2197"/>
                  </a:cubicBezTo>
                  <a:cubicBezTo>
                    <a:pt x="2420" y="2197"/>
                    <a:pt x="2349" y="2159"/>
                    <a:pt x="2310" y="2120"/>
                  </a:cubicBezTo>
                  <a:cubicBezTo>
                    <a:pt x="2167" y="2001"/>
                    <a:pt x="2167" y="1786"/>
                    <a:pt x="2310" y="1667"/>
                  </a:cubicBezTo>
                  <a:lnTo>
                    <a:pt x="2977" y="1000"/>
                  </a:lnTo>
                  <a:cubicBezTo>
                    <a:pt x="3043" y="934"/>
                    <a:pt x="3118" y="906"/>
                    <a:pt x="3191" y="906"/>
                  </a:cubicBezTo>
                  <a:close/>
                  <a:moveTo>
                    <a:pt x="2525" y="0"/>
                  </a:moveTo>
                  <a:cubicBezTo>
                    <a:pt x="834" y="0"/>
                    <a:pt x="0" y="2024"/>
                    <a:pt x="1191" y="3215"/>
                  </a:cubicBezTo>
                  <a:cubicBezTo>
                    <a:pt x="1577" y="3601"/>
                    <a:pt x="2052" y="3775"/>
                    <a:pt x="2516" y="3775"/>
                  </a:cubicBezTo>
                  <a:cubicBezTo>
                    <a:pt x="3482" y="3775"/>
                    <a:pt x="4406" y="3024"/>
                    <a:pt x="4406" y="1881"/>
                  </a:cubicBezTo>
                  <a:cubicBezTo>
                    <a:pt x="4406" y="857"/>
                    <a:pt x="3549" y="0"/>
                    <a:pt x="2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85"/>
            <p:cNvSpPr/>
            <p:nvPr/>
          </p:nvSpPr>
          <p:spPr>
            <a:xfrm>
              <a:off x="3372100" y="2878625"/>
              <a:ext cx="267350" cy="173275"/>
            </a:xfrm>
            <a:custGeom>
              <a:rect b="b" l="l" r="r" t="t"/>
              <a:pathLst>
                <a:path extrusionOk="0" h="6931" w="10694">
                  <a:moveTo>
                    <a:pt x="5345" y="941"/>
                  </a:moveTo>
                  <a:cubicBezTo>
                    <a:pt x="6633" y="941"/>
                    <a:pt x="7859" y="1942"/>
                    <a:pt x="7859" y="3453"/>
                  </a:cubicBezTo>
                  <a:cubicBezTo>
                    <a:pt x="7859" y="4835"/>
                    <a:pt x="6740" y="5978"/>
                    <a:pt x="5359" y="5978"/>
                  </a:cubicBezTo>
                  <a:cubicBezTo>
                    <a:pt x="3120" y="5978"/>
                    <a:pt x="2001" y="3263"/>
                    <a:pt x="3573" y="1691"/>
                  </a:cubicBezTo>
                  <a:cubicBezTo>
                    <a:pt x="4091" y="1173"/>
                    <a:pt x="4725" y="941"/>
                    <a:pt x="5345" y="941"/>
                  </a:cubicBezTo>
                  <a:close/>
                  <a:moveTo>
                    <a:pt x="1644" y="0"/>
                  </a:moveTo>
                  <a:lnTo>
                    <a:pt x="48" y="2382"/>
                  </a:lnTo>
                  <a:cubicBezTo>
                    <a:pt x="24" y="2429"/>
                    <a:pt x="0" y="2477"/>
                    <a:pt x="0" y="2549"/>
                  </a:cubicBezTo>
                  <a:lnTo>
                    <a:pt x="0" y="6621"/>
                  </a:lnTo>
                  <a:cubicBezTo>
                    <a:pt x="0" y="6788"/>
                    <a:pt x="143" y="6930"/>
                    <a:pt x="310" y="6930"/>
                  </a:cubicBezTo>
                  <a:lnTo>
                    <a:pt x="10384" y="6930"/>
                  </a:lnTo>
                  <a:cubicBezTo>
                    <a:pt x="10550" y="6930"/>
                    <a:pt x="10693" y="6788"/>
                    <a:pt x="10693" y="6621"/>
                  </a:cubicBezTo>
                  <a:lnTo>
                    <a:pt x="10693" y="2596"/>
                  </a:lnTo>
                  <a:cubicBezTo>
                    <a:pt x="10693" y="2549"/>
                    <a:pt x="10693" y="2477"/>
                    <a:pt x="10669" y="2429"/>
                  </a:cubicBezTo>
                  <a:lnTo>
                    <a:pt x="907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85"/>
            <p:cNvSpPr/>
            <p:nvPr/>
          </p:nvSpPr>
          <p:spPr>
            <a:xfrm>
              <a:off x="2792800" y="2887500"/>
              <a:ext cx="16100" cy="78075"/>
            </a:xfrm>
            <a:custGeom>
              <a:rect b="b" l="l" r="r" t="t"/>
              <a:pathLst>
                <a:path extrusionOk="0" h="3123" w="644">
                  <a:moveTo>
                    <a:pt x="251" y="0"/>
                  </a:moveTo>
                  <a:cubicBezTo>
                    <a:pt x="103" y="0"/>
                    <a:pt x="1" y="136"/>
                    <a:pt x="1" y="312"/>
                  </a:cubicBezTo>
                  <a:lnTo>
                    <a:pt x="1" y="2813"/>
                  </a:lnTo>
                  <a:cubicBezTo>
                    <a:pt x="1" y="2979"/>
                    <a:pt x="120" y="3122"/>
                    <a:pt x="287" y="3122"/>
                  </a:cubicBezTo>
                  <a:lnTo>
                    <a:pt x="644" y="3122"/>
                  </a:lnTo>
                  <a:cubicBezTo>
                    <a:pt x="644" y="3027"/>
                    <a:pt x="620" y="2908"/>
                    <a:pt x="644" y="2813"/>
                  </a:cubicBezTo>
                  <a:lnTo>
                    <a:pt x="644" y="312"/>
                  </a:lnTo>
                  <a:cubicBezTo>
                    <a:pt x="620" y="193"/>
                    <a:pt x="644" y="98"/>
                    <a:pt x="644" y="3"/>
                  </a:cubicBezTo>
                  <a:lnTo>
                    <a:pt x="287" y="3"/>
                  </a:lnTo>
                  <a:cubicBezTo>
                    <a:pt x="275" y="1"/>
                    <a:pt x="263"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85"/>
            <p:cNvSpPr/>
            <p:nvPr/>
          </p:nvSpPr>
          <p:spPr>
            <a:xfrm>
              <a:off x="3043450" y="2887500"/>
              <a:ext cx="16700" cy="78075"/>
            </a:xfrm>
            <a:custGeom>
              <a:rect b="b" l="l" r="r" t="t"/>
              <a:pathLst>
                <a:path extrusionOk="0" h="3123" w="668">
                  <a:moveTo>
                    <a:pt x="394" y="0"/>
                  </a:moveTo>
                  <a:cubicBezTo>
                    <a:pt x="382" y="0"/>
                    <a:pt x="370" y="1"/>
                    <a:pt x="358" y="3"/>
                  </a:cubicBezTo>
                  <a:lnTo>
                    <a:pt x="1" y="3"/>
                  </a:lnTo>
                  <a:cubicBezTo>
                    <a:pt x="1" y="98"/>
                    <a:pt x="25" y="193"/>
                    <a:pt x="25" y="312"/>
                  </a:cubicBezTo>
                  <a:lnTo>
                    <a:pt x="25" y="2813"/>
                  </a:lnTo>
                  <a:cubicBezTo>
                    <a:pt x="25" y="2908"/>
                    <a:pt x="1" y="3027"/>
                    <a:pt x="1" y="3122"/>
                  </a:cubicBezTo>
                  <a:lnTo>
                    <a:pt x="358" y="3122"/>
                  </a:lnTo>
                  <a:cubicBezTo>
                    <a:pt x="525" y="3122"/>
                    <a:pt x="668" y="2979"/>
                    <a:pt x="668" y="2813"/>
                  </a:cubicBezTo>
                  <a:lnTo>
                    <a:pt x="668" y="312"/>
                  </a:lnTo>
                  <a:cubicBezTo>
                    <a:pt x="668" y="136"/>
                    <a:pt x="545"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85"/>
            <p:cNvSpPr/>
            <p:nvPr/>
          </p:nvSpPr>
          <p:spPr>
            <a:xfrm>
              <a:off x="2824375" y="2856000"/>
              <a:ext cx="203625" cy="141725"/>
            </a:xfrm>
            <a:custGeom>
              <a:rect b="b" l="l" r="r" t="t"/>
              <a:pathLst>
                <a:path extrusionOk="0" h="5669" w="8145">
                  <a:moveTo>
                    <a:pt x="1572" y="0"/>
                  </a:moveTo>
                  <a:cubicBezTo>
                    <a:pt x="691" y="0"/>
                    <a:pt x="0" y="715"/>
                    <a:pt x="0" y="1572"/>
                  </a:cubicBezTo>
                  <a:lnTo>
                    <a:pt x="0" y="4073"/>
                  </a:lnTo>
                  <a:cubicBezTo>
                    <a:pt x="0" y="4954"/>
                    <a:pt x="691" y="5644"/>
                    <a:pt x="1572" y="5644"/>
                  </a:cubicBezTo>
                  <a:lnTo>
                    <a:pt x="2644" y="5644"/>
                  </a:lnTo>
                  <a:cubicBezTo>
                    <a:pt x="3120" y="5644"/>
                    <a:pt x="3572" y="5335"/>
                    <a:pt x="3715" y="4859"/>
                  </a:cubicBezTo>
                  <a:lnTo>
                    <a:pt x="3953" y="4192"/>
                  </a:lnTo>
                  <a:cubicBezTo>
                    <a:pt x="3977" y="4132"/>
                    <a:pt x="4025" y="4102"/>
                    <a:pt x="4072" y="4102"/>
                  </a:cubicBezTo>
                  <a:cubicBezTo>
                    <a:pt x="4120" y="4102"/>
                    <a:pt x="4168" y="4132"/>
                    <a:pt x="4191" y="4192"/>
                  </a:cubicBezTo>
                  <a:lnTo>
                    <a:pt x="4430" y="4859"/>
                  </a:lnTo>
                  <a:cubicBezTo>
                    <a:pt x="4573" y="5335"/>
                    <a:pt x="5001" y="5644"/>
                    <a:pt x="5501" y="5668"/>
                  </a:cubicBezTo>
                  <a:lnTo>
                    <a:pt x="6573" y="5668"/>
                  </a:lnTo>
                  <a:cubicBezTo>
                    <a:pt x="7430" y="5668"/>
                    <a:pt x="8145" y="4954"/>
                    <a:pt x="8145" y="4097"/>
                  </a:cubicBezTo>
                  <a:lnTo>
                    <a:pt x="8145" y="1572"/>
                  </a:lnTo>
                  <a:cubicBezTo>
                    <a:pt x="8145" y="715"/>
                    <a:pt x="7454" y="0"/>
                    <a:pt x="6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85"/>
            <p:cNvSpPr/>
            <p:nvPr/>
          </p:nvSpPr>
          <p:spPr>
            <a:xfrm>
              <a:off x="2265325" y="2953650"/>
              <a:ext cx="55975" cy="55975"/>
            </a:xfrm>
            <a:custGeom>
              <a:rect b="b" l="l" r="r" t="t"/>
              <a:pathLst>
                <a:path extrusionOk="0" h="2239" w="2239">
                  <a:moveTo>
                    <a:pt x="453" y="0"/>
                  </a:moveTo>
                  <a:lnTo>
                    <a:pt x="0" y="452"/>
                  </a:lnTo>
                  <a:lnTo>
                    <a:pt x="1786" y="2239"/>
                  </a:lnTo>
                  <a:lnTo>
                    <a:pt x="2239" y="1786"/>
                  </a:lnTo>
                  <a:cubicBezTo>
                    <a:pt x="1501" y="1357"/>
                    <a:pt x="881" y="738"/>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85"/>
            <p:cNvSpPr/>
            <p:nvPr/>
          </p:nvSpPr>
          <p:spPr>
            <a:xfrm>
              <a:off x="2211750" y="2976250"/>
              <a:ext cx="86350" cy="83825"/>
            </a:xfrm>
            <a:custGeom>
              <a:rect b="b" l="l" r="r" t="t"/>
              <a:pathLst>
                <a:path extrusionOk="0" h="3353" w="3454">
                  <a:moveTo>
                    <a:pt x="1667" y="1"/>
                  </a:moveTo>
                  <a:lnTo>
                    <a:pt x="476" y="1192"/>
                  </a:lnTo>
                  <a:cubicBezTo>
                    <a:pt x="0" y="1692"/>
                    <a:pt x="0" y="2478"/>
                    <a:pt x="476" y="2978"/>
                  </a:cubicBezTo>
                  <a:cubicBezTo>
                    <a:pt x="726" y="3228"/>
                    <a:pt x="1054" y="3353"/>
                    <a:pt x="1378" y="3353"/>
                  </a:cubicBezTo>
                  <a:cubicBezTo>
                    <a:pt x="1703" y="3353"/>
                    <a:pt x="2024" y="3228"/>
                    <a:pt x="2262" y="2978"/>
                  </a:cubicBezTo>
                  <a:lnTo>
                    <a:pt x="3453" y="1787"/>
                  </a:lnTo>
                  <a:lnTo>
                    <a:pt x="166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85"/>
            <p:cNvSpPr/>
            <p:nvPr/>
          </p:nvSpPr>
          <p:spPr>
            <a:xfrm>
              <a:off x="2308775" y="2824450"/>
              <a:ext cx="165550" cy="141800"/>
            </a:xfrm>
            <a:custGeom>
              <a:rect b="b" l="l" r="r" t="t"/>
              <a:pathLst>
                <a:path extrusionOk="0" h="5672" w="6622">
                  <a:moveTo>
                    <a:pt x="2835" y="0"/>
                  </a:moveTo>
                  <a:cubicBezTo>
                    <a:pt x="1263" y="0"/>
                    <a:pt x="1" y="1262"/>
                    <a:pt x="1" y="2834"/>
                  </a:cubicBezTo>
                  <a:cubicBezTo>
                    <a:pt x="1" y="4542"/>
                    <a:pt x="1395" y="5671"/>
                    <a:pt x="2850" y="5671"/>
                  </a:cubicBezTo>
                  <a:cubicBezTo>
                    <a:pt x="3547" y="5671"/>
                    <a:pt x="4257" y="5413"/>
                    <a:pt x="4835" y="4835"/>
                  </a:cubicBezTo>
                  <a:cubicBezTo>
                    <a:pt x="6621" y="3049"/>
                    <a:pt x="5359" y="0"/>
                    <a:pt x="2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85"/>
            <p:cNvSpPr/>
            <p:nvPr/>
          </p:nvSpPr>
          <p:spPr>
            <a:xfrm>
              <a:off x="2277225" y="2792900"/>
              <a:ext cx="239375" cy="205075"/>
            </a:xfrm>
            <a:custGeom>
              <a:rect b="b" l="l" r="r" t="t"/>
              <a:pathLst>
                <a:path extrusionOk="0" h="8203" w="9575">
                  <a:moveTo>
                    <a:pt x="4121" y="617"/>
                  </a:moveTo>
                  <a:cubicBezTo>
                    <a:pt x="4972" y="617"/>
                    <a:pt x="5840" y="934"/>
                    <a:pt x="6550" y="1643"/>
                  </a:cubicBezTo>
                  <a:cubicBezTo>
                    <a:pt x="8741" y="3834"/>
                    <a:pt x="7193" y="7549"/>
                    <a:pt x="4097" y="7573"/>
                  </a:cubicBezTo>
                  <a:cubicBezTo>
                    <a:pt x="2192" y="7573"/>
                    <a:pt x="620" y="6025"/>
                    <a:pt x="620" y="4096"/>
                  </a:cubicBezTo>
                  <a:lnTo>
                    <a:pt x="644" y="4096"/>
                  </a:lnTo>
                  <a:cubicBezTo>
                    <a:pt x="644" y="2002"/>
                    <a:pt x="2343" y="617"/>
                    <a:pt x="4121" y="617"/>
                  </a:cubicBezTo>
                  <a:close/>
                  <a:moveTo>
                    <a:pt x="4097" y="0"/>
                  </a:moveTo>
                  <a:cubicBezTo>
                    <a:pt x="1834" y="0"/>
                    <a:pt x="1" y="1834"/>
                    <a:pt x="1" y="4096"/>
                  </a:cubicBezTo>
                  <a:cubicBezTo>
                    <a:pt x="1" y="6565"/>
                    <a:pt x="2023" y="8202"/>
                    <a:pt x="4134" y="8202"/>
                  </a:cubicBezTo>
                  <a:cubicBezTo>
                    <a:pt x="5139" y="8202"/>
                    <a:pt x="6165" y="7831"/>
                    <a:pt x="7002" y="7002"/>
                  </a:cubicBezTo>
                  <a:cubicBezTo>
                    <a:pt x="9574" y="4406"/>
                    <a:pt x="7740" y="0"/>
                    <a:pt x="4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85"/>
            <p:cNvSpPr/>
            <p:nvPr/>
          </p:nvSpPr>
          <p:spPr>
            <a:xfrm>
              <a:off x="1796175" y="2792600"/>
              <a:ext cx="88150" cy="84250"/>
            </a:xfrm>
            <a:custGeom>
              <a:rect b="b" l="l" r="r" t="t"/>
              <a:pathLst>
                <a:path extrusionOk="0" h="3370" w="3526">
                  <a:moveTo>
                    <a:pt x="1799" y="0"/>
                  </a:moveTo>
                  <a:cubicBezTo>
                    <a:pt x="1400" y="0"/>
                    <a:pt x="1001" y="155"/>
                    <a:pt x="691" y="465"/>
                  </a:cubicBezTo>
                  <a:lnTo>
                    <a:pt x="1" y="1155"/>
                  </a:lnTo>
                  <a:lnTo>
                    <a:pt x="2215" y="3370"/>
                  </a:lnTo>
                  <a:lnTo>
                    <a:pt x="2906" y="2679"/>
                  </a:lnTo>
                  <a:cubicBezTo>
                    <a:pt x="3525" y="2060"/>
                    <a:pt x="3525" y="1060"/>
                    <a:pt x="2906" y="465"/>
                  </a:cubicBezTo>
                  <a:cubicBezTo>
                    <a:pt x="2596" y="155"/>
                    <a:pt x="2197"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85"/>
            <p:cNvSpPr/>
            <p:nvPr/>
          </p:nvSpPr>
          <p:spPr>
            <a:xfrm>
              <a:off x="1676500" y="2824600"/>
              <a:ext cx="172100" cy="171025"/>
            </a:xfrm>
            <a:custGeom>
              <a:rect b="b" l="l" r="r" t="t"/>
              <a:pathLst>
                <a:path extrusionOk="0" h="6841" w="6884">
                  <a:moveTo>
                    <a:pt x="3871" y="0"/>
                  </a:moveTo>
                  <a:cubicBezTo>
                    <a:pt x="3787" y="0"/>
                    <a:pt x="3704" y="30"/>
                    <a:pt x="3644" y="90"/>
                  </a:cubicBezTo>
                  <a:lnTo>
                    <a:pt x="2763" y="995"/>
                  </a:lnTo>
                  <a:cubicBezTo>
                    <a:pt x="2644" y="1114"/>
                    <a:pt x="2644" y="1304"/>
                    <a:pt x="2763" y="1423"/>
                  </a:cubicBezTo>
                  <a:lnTo>
                    <a:pt x="2978" y="1661"/>
                  </a:lnTo>
                  <a:lnTo>
                    <a:pt x="787" y="3852"/>
                  </a:lnTo>
                  <a:cubicBezTo>
                    <a:pt x="739" y="3900"/>
                    <a:pt x="787" y="3805"/>
                    <a:pt x="48" y="5495"/>
                  </a:cubicBezTo>
                  <a:cubicBezTo>
                    <a:pt x="1" y="5614"/>
                    <a:pt x="25" y="5757"/>
                    <a:pt x="120" y="5853"/>
                  </a:cubicBezTo>
                  <a:lnTo>
                    <a:pt x="1001" y="6758"/>
                  </a:lnTo>
                  <a:cubicBezTo>
                    <a:pt x="1063" y="6804"/>
                    <a:pt x="1145" y="6841"/>
                    <a:pt x="1228" y="6841"/>
                  </a:cubicBezTo>
                  <a:cubicBezTo>
                    <a:pt x="1272" y="6841"/>
                    <a:pt x="1317" y="6830"/>
                    <a:pt x="1358" y="6805"/>
                  </a:cubicBezTo>
                  <a:cubicBezTo>
                    <a:pt x="3073" y="6067"/>
                    <a:pt x="2954" y="6138"/>
                    <a:pt x="3025" y="6067"/>
                  </a:cubicBezTo>
                  <a:lnTo>
                    <a:pt x="3430" y="5662"/>
                  </a:lnTo>
                  <a:lnTo>
                    <a:pt x="2787" y="4995"/>
                  </a:lnTo>
                  <a:cubicBezTo>
                    <a:pt x="2547" y="4774"/>
                    <a:pt x="2765" y="4452"/>
                    <a:pt x="3009" y="4452"/>
                  </a:cubicBezTo>
                  <a:cubicBezTo>
                    <a:pt x="3079" y="4452"/>
                    <a:pt x="3152" y="4479"/>
                    <a:pt x="3216" y="4543"/>
                  </a:cubicBezTo>
                  <a:lnTo>
                    <a:pt x="3883" y="5210"/>
                  </a:lnTo>
                  <a:lnTo>
                    <a:pt x="4335" y="4757"/>
                  </a:lnTo>
                  <a:lnTo>
                    <a:pt x="3668" y="4114"/>
                  </a:lnTo>
                  <a:cubicBezTo>
                    <a:pt x="3430" y="3876"/>
                    <a:pt x="3643" y="3568"/>
                    <a:pt x="3883" y="3568"/>
                  </a:cubicBezTo>
                  <a:cubicBezTo>
                    <a:pt x="3956" y="3568"/>
                    <a:pt x="4031" y="3596"/>
                    <a:pt x="4097" y="3662"/>
                  </a:cubicBezTo>
                  <a:lnTo>
                    <a:pt x="4764" y="4329"/>
                  </a:lnTo>
                  <a:lnTo>
                    <a:pt x="5216" y="3876"/>
                  </a:lnTo>
                  <a:lnTo>
                    <a:pt x="5431" y="4090"/>
                  </a:lnTo>
                  <a:cubicBezTo>
                    <a:pt x="5490" y="4150"/>
                    <a:pt x="5567" y="4180"/>
                    <a:pt x="5648" y="4180"/>
                  </a:cubicBezTo>
                  <a:cubicBezTo>
                    <a:pt x="5728" y="4180"/>
                    <a:pt x="5812" y="4150"/>
                    <a:pt x="5883" y="4090"/>
                  </a:cubicBezTo>
                  <a:lnTo>
                    <a:pt x="6764" y="3209"/>
                  </a:lnTo>
                  <a:cubicBezTo>
                    <a:pt x="6883" y="3090"/>
                    <a:pt x="6883" y="2876"/>
                    <a:pt x="6764" y="2757"/>
                  </a:cubicBezTo>
                  <a:lnTo>
                    <a:pt x="4097" y="90"/>
                  </a:lnTo>
                  <a:cubicBezTo>
                    <a:pt x="4037" y="30"/>
                    <a:pt x="3954" y="0"/>
                    <a:pt x="3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85"/>
            <p:cNvSpPr/>
            <p:nvPr/>
          </p:nvSpPr>
          <p:spPr>
            <a:xfrm>
              <a:off x="1658650" y="2998450"/>
              <a:ext cx="47050" cy="60450"/>
            </a:xfrm>
            <a:custGeom>
              <a:rect b="b" l="l" r="r" t="t"/>
              <a:pathLst>
                <a:path extrusionOk="0" h="2418" w="1882">
                  <a:moveTo>
                    <a:pt x="941" y="0"/>
                  </a:moveTo>
                  <a:cubicBezTo>
                    <a:pt x="870" y="0"/>
                    <a:pt x="798" y="30"/>
                    <a:pt x="739" y="89"/>
                  </a:cubicBezTo>
                  <a:cubicBezTo>
                    <a:pt x="643" y="161"/>
                    <a:pt x="0" y="804"/>
                    <a:pt x="0" y="1542"/>
                  </a:cubicBezTo>
                  <a:cubicBezTo>
                    <a:pt x="36" y="2125"/>
                    <a:pt x="489" y="2417"/>
                    <a:pt x="941" y="2417"/>
                  </a:cubicBezTo>
                  <a:cubicBezTo>
                    <a:pt x="1394" y="2417"/>
                    <a:pt x="1846" y="2125"/>
                    <a:pt x="1882" y="1542"/>
                  </a:cubicBezTo>
                  <a:cubicBezTo>
                    <a:pt x="1882" y="804"/>
                    <a:pt x="1239" y="161"/>
                    <a:pt x="1143" y="89"/>
                  </a:cubicBezTo>
                  <a:cubicBezTo>
                    <a:pt x="1084" y="30"/>
                    <a:pt x="1012"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85"/>
            <p:cNvSpPr/>
            <p:nvPr/>
          </p:nvSpPr>
          <p:spPr>
            <a:xfrm>
              <a:off x="1054950" y="2827075"/>
              <a:ext cx="273300" cy="198625"/>
            </a:xfrm>
            <a:custGeom>
              <a:rect b="b" l="l" r="r" t="t"/>
              <a:pathLst>
                <a:path extrusionOk="0" h="7945" w="10932">
                  <a:moveTo>
                    <a:pt x="7364" y="3436"/>
                  </a:moveTo>
                  <a:cubicBezTo>
                    <a:pt x="7534" y="3436"/>
                    <a:pt x="7693" y="3563"/>
                    <a:pt x="7693" y="3753"/>
                  </a:cubicBezTo>
                  <a:cubicBezTo>
                    <a:pt x="7693" y="3944"/>
                    <a:pt x="7526" y="4087"/>
                    <a:pt x="7359" y="4087"/>
                  </a:cubicBezTo>
                  <a:cubicBezTo>
                    <a:pt x="7073" y="4087"/>
                    <a:pt x="6930" y="3729"/>
                    <a:pt x="7121" y="3539"/>
                  </a:cubicBezTo>
                  <a:cubicBezTo>
                    <a:pt x="7192" y="3467"/>
                    <a:pt x="7280" y="3436"/>
                    <a:pt x="7364" y="3436"/>
                  </a:cubicBezTo>
                  <a:close/>
                  <a:moveTo>
                    <a:pt x="7661" y="1"/>
                  </a:moveTo>
                  <a:cubicBezTo>
                    <a:pt x="7045" y="1"/>
                    <a:pt x="6427" y="364"/>
                    <a:pt x="6240" y="1134"/>
                  </a:cubicBezTo>
                  <a:cubicBezTo>
                    <a:pt x="6216" y="1110"/>
                    <a:pt x="4716" y="229"/>
                    <a:pt x="3311" y="229"/>
                  </a:cubicBezTo>
                  <a:cubicBezTo>
                    <a:pt x="1310" y="229"/>
                    <a:pt x="0" y="1491"/>
                    <a:pt x="72" y="3229"/>
                  </a:cubicBezTo>
                  <a:cubicBezTo>
                    <a:pt x="120" y="3944"/>
                    <a:pt x="334" y="4634"/>
                    <a:pt x="715" y="5254"/>
                  </a:cubicBezTo>
                  <a:cubicBezTo>
                    <a:pt x="1906" y="7230"/>
                    <a:pt x="4978" y="7945"/>
                    <a:pt x="7478" y="7945"/>
                  </a:cubicBezTo>
                  <a:cubicBezTo>
                    <a:pt x="7645" y="7945"/>
                    <a:pt x="7788" y="7825"/>
                    <a:pt x="7812" y="7659"/>
                  </a:cubicBezTo>
                  <a:cubicBezTo>
                    <a:pt x="7835" y="7492"/>
                    <a:pt x="7693" y="7325"/>
                    <a:pt x="7502" y="7325"/>
                  </a:cubicBezTo>
                  <a:cubicBezTo>
                    <a:pt x="5549" y="7325"/>
                    <a:pt x="2882" y="6849"/>
                    <a:pt x="1596" y="5373"/>
                  </a:cubicBezTo>
                  <a:lnTo>
                    <a:pt x="3954" y="5373"/>
                  </a:lnTo>
                  <a:cubicBezTo>
                    <a:pt x="4097" y="4587"/>
                    <a:pt x="3644" y="3801"/>
                    <a:pt x="2882" y="3539"/>
                  </a:cubicBezTo>
                  <a:cubicBezTo>
                    <a:pt x="2541" y="3411"/>
                    <a:pt x="2658" y="2922"/>
                    <a:pt x="2975" y="2922"/>
                  </a:cubicBezTo>
                  <a:cubicBezTo>
                    <a:pt x="3013" y="2922"/>
                    <a:pt x="3054" y="2928"/>
                    <a:pt x="3096" y="2944"/>
                  </a:cubicBezTo>
                  <a:cubicBezTo>
                    <a:pt x="4120" y="3277"/>
                    <a:pt x="4740" y="4301"/>
                    <a:pt x="4597" y="5373"/>
                  </a:cubicBezTo>
                  <a:lnTo>
                    <a:pt x="10312" y="5373"/>
                  </a:lnTo>
                  <a:cubicBezTo>
                    <a:pt x="10717" y="5325"/>
                    <a:pt x="10931" y="4825"/>
                    <a:pt x="10622" y="4515"/>
                  </a:cubicBezTo>
                  <a:cubicBezTo>
                    <a:pt x="9955" y="3848"/>
                    <a:pt x="9240" y="3206"/>
                    <a:pt x="8478" y="2610"/>
                  </a:cubicBezTo>
                  <a:cubicBezTo>
                    <a:pt x="8883" y="2348"/>
                    <a:pt x="9121" y="1896"/>
                    <a:pt x="9121" y="1419"/>
                  </a:cubicBezTo>
                  <a:cubicBezTo>
                    <a:pt x="9096" y="496"/>
                    <a:pt x="8379" y="1"/>
                    <a:pt x="76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85"/>
            <p:cNvSpPr/>
            <p:nvPr/>
          </p:nvSpPr>
          <p:spPr>
            <a:xfrm>
              <a:off x="1282975" y="3220650"/>
              <a:ext cx="42300" cy="41400"/>
            </a:xfrm>
            <a:custGeom>
              <a:rect b="b" l="l" r="r" t="t"/>
              <a:pathLst>
                <a:path extrusionOk="0" h="1656" w="1692">
                  <a:moveTo>
                    <a:pt x="1346" y="1"/>
                  </a:moveTo>
                  <a:cubicBezTo>
                    <a:pt x="1263" y="1"/>
                    <a:pt x="1179" y="36"/>
                    <a:pt x="1120" y="108"/>
                  </a:cubicBezTo>
                  <a:lnTo>
                    <a:pt x="0" y="1227"/>
                  </a:lnTo>
                  <a:lnTo>
                    <a:pt x="453" y="1656"/>
                  </a:lnTo>
                  <a:lnTo>
                    <a:pt x="1572" y="537"/>
                  </a:lnTo>
                  <a:cubicBezTo>
                    <a:pt x="1691" y="418"/>
                    <a:pt x="1691" y="227"/>
                    <a:pt x="1572" y="108"/>
                  </a:cubicBezTo>
                  <a:cubicBezTo>
                    <a:pt x="1513" y="36"/>
                    <a:pt x="1429" y="1"/>
                    <a:pt x="1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85"/>
            <p:cNvSpPr/>
            <p:nvPr/>
          </p:nvSpPr>
          <p:spPr>
            <a:xfrm>
              <a:off x="1056150" y="3421150"/>
              <a:ext cx="71550" cy="67950"/>
            </a:xfrm>
            <a:custGeom>
              <a:rect b="b" l="l" r="r" t="t"/>
              <a:pathLst>
                <a:path extrusionOk="0" h="2718" w="2862">
                  <a:moveTo>
                    <a:pt x="336" y="0"/>
                  </a:moveTo>
                  <a:cubicBezTo>
                    <a:pt x="256" y="0"/>
                    <a:pt x="179" y="30"/>
                    <a:pt x="119" y="90"/>
                  </a:cubicBezTo>
                  <a:cubicBezTo>
                    <a:pt x="0" y="209"/>
                    <a:pt x="0" y="423"/>
                    <a:pt x="119" y="542"/>
                  </a:cubicBezTo>
                  <a:cubicBezTo>
                    <a:pt x="191" y="613"/>
                    <a:pt x="2096" y="2519"/>
                    <a:pt x="2191" y="2614"/>
                  </a:cubicBezTo>
                  <a:cubicBezTo>
                    <a:pt x="2265" y="2687"/>
                    <a:pt x="2345" y="2718"/>
                    <a:pt x="2421" y="2718"/>
                  </a:cubicBezTo>
                  <a:cubicBezTo>
                    <a:pt x="2664" y="2718"/>
                    <a:pt x="2861" y="2403"/>
                    <a:pt x="2644" y="2185"/>
                  </a:cubicBezTo>
                  <a:lnTo>
                    <a:pt x="2262" y="1780"/>
                  </a:lnTo>
                  <a:lnTo>
                    <a:pt x="2715" y="1352"/>
                  </a:lnTo>
                  <a:lnTo>
                    <a:pt x="1381" y="18"/>
                  </a:lnTo>
                  <a:lnTo>
                    <a:pt x="929" y="471"/>
                  </a:lnTo>
                  <a:lnTo>
                    <a:pt x="572" y="90"/>
                  </a:lnTo>
                  <a:cubicBezTo>
                    <a:pt x="500" y="30"/>
                    <a:pt x="417" y="0"/>
                    <a:pt x="3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85"/>
            <p:cNvSpPr/>
            <p:nvPr/>
          </p:nvSpPr>
          <p:spPr>
            <a:xfrm>
              <a:off x="1068100" y="3332275"/>
              <a:ext cx="144650" cy="141625"/>
            </a:xfrm>
            <a:custGeom>
              <a:rect b="b" l="l" r="r" t="t"/>
              <a:pathLst>
                <a:path extrusionOk="0" h="5665" w="5786">
                  <a:moveTo>
                    <a:pt x="2689" y="1"/>
                  </a:moveTo>
                  <a:lnTo>
                    <a:pt x="903" y="1787"/>
                  </a:lnTo>
                  <a:lnTo>
                    <a:pt x="665" y="1573"/>
                  </a:lnTo>
                  <a:cubicBezTo>
                    <a:pt x="597" y="1499"/>
                    <a:pt x="520" y="1469"/>
                    <a:pt x="446" y="1469"/>
                  </a:cubicBezTo>
                  <a:cubicBezTo>
                    <a:pt x="207" y="1469"/>
                    <a:pt x="0" y="1783"/>
                    <a:pt x="237" y="2001"/>
                  </a:cubicBezTo>
                  <a:lnTo>
                    <a:pt x="3785" y="5574"/>
                  </a:lnTo>
                  <a:cubicBezTo>
                    <a:pt x="3849" y="5638"/>
                    <a:pt x="3922" y="5665"/>
                    <a:pt x="3992" y="5665"/>
                  </a:cubicBezTo>
                  <a:cubicBezTo>
                    <a:pt x="4237" y="5665"/>
                    <a:pt x="4459" y="5343"/>
                    <a:pt x="4237" y="5121"/>
                  </a:cubicBezTo>
                  <a:lnTo>
                    <a:pt x="3999" y="4907"/>
                  </a:lnTo>
                  <a:lnTo>
                    <a:pt x="4904" y="4002"/>
                  </a:lnTo>
                  <a:lnTo>
                    <a:pt x="4237" y="3335"/>
                  </a:lnTo>
                  <a:cubicBezTo>
                    <a:pt x="4118" y="3216"/>
                    <a:pt x="4118" y="3025"/>
                    <a:pt x="4237" y="2906"/>
                  </a:cubicBezTo>
                  <a:cubicBezTo>
                    <a:pt x="4297" y="2847"/>
                    <a:pt x="4374" y="2817"/>
                    <a:pt x="4455" y="2817"/>
                  </a:cubicBezTo>
                  <a:cubicBezTo>
                    <a:pt x="4535" y="2817"/>
                    <a:pt x="4618" y="2847"/>
                    <a:pt x="4690" y="2906"/>
                  </a:cubicBezTo>
                  <a:lnTo>
                    <a:pt x="5333" y="3573"/>
                  </a:lnTo>
                  <a:lnTo>
                    <a:pt x="5785" y="3121"/>
                  </a:lnTo>
                  <a:lnTo>
                    <a:pt x="268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85"/>
            <p:cNvSpPr/>
            <p:nvPr/>
          </p:nvSpPr>
          <p:spPr>
            <a:xfrm>
              <a:off x="1146050" y="3254450"/>
              <a:ext cx="145275" cy="145125"/>
            </a:xfrm>
            <a:custGeom>
              <a:rect b="b" l="l" r="r" t="t"/>
              <a:pathLst>
                <a:path extrusionOk="0" h="5805" w="5811">
                  <a:moveTo>
                    <a:pt x="4596" y="0"/>
                  </a:moveTo>
                  <a:cubicBezTo>
                    <a:pt x="4519" y="0"/>
                    <a:pt x="4441" y="30"/>
                    <a:pt x="4382" y="90"/>
                  </a:cubicBezTo>
                  <a:lnTo>
                    <a:pt x="3548" y="923"/>
                  </a:lnTo>
                  <a:cubicBezTo>
                    <a:pt x="3296" y="694"/>
                    <a:pt x="2977" y="580"/>
                    <a:pt x="2659" y="580"/>
                  </a:cubicBezTo>
                  <a:cubicBezTo>
                    <a:pt x="2316" y="580"/>
                    <a:pt x="1974" y="711"/>
                    <a:pt x="1715" y="971"/>
                  </a:cubicBezTo>
                  <a:lnTo>
                    <a:pt x="0" y="2685"/>
                  </a:lnTo>
                  <a:lnTo>
                    <a:pt x="3096" y="5805"/>
                  </a:lnTo>
                  <a:lnTo>
                    <a:pt x="3548" y="5353"/>
                  </a:lnTo>
                  <a:lnTo>
                    <a:pt x="2882" y="4686"/>
                  </a:lnTo>
                  <a:cubicBezTo>
                    <a:pt x="2763" y="4567"/>
                    <a:pt x="2763" y="4376"/>
                    <a:pt x="2882" y="4233"/>
                  </a:cubicBezTo>
                  <a:cubicBezTo>
                    <a:pt x="2941" y="4174"/>
                    <a:pt x="3025" y="4144"/>
                    <a:pt x="3108" y="4144"/>
                  </a:cubicBezTo>
                  <a:cubicBezTo>
                    <a:pt x="3191" y="4144"/>
                    <a:pt x="3275" y="4174"/>
                    <a:pt x="3334" y="4233"/>
                  </a:cubicBezTo>
                  <a:lnTo>
                    <a:pt x="4001" y="4900"/>
                  </a:lnTo>
                  <a:lnTo>
                    <a:pt x="4430" y="4448"/>
                  </a:lnTo>
                  <a:lnTo>
                    <a:pt x="3787" y="3805"/>
                  </a:lnTo>
                  <a:cubicBezTo>
                    <a:pt x="3668" y="3662"/>
                    <a:pt x="3668" y="3471"/>
                    <a:pt x="3787" y="3352"/>
                  </a:cubicBezTo>
                  <a:cubicBezTo>
                    <a:pt x="3846" y="3293"/>
                    <a:pt x="3924" y="3263"/>
                    <a:pt x="4001" y="3263"/>
                  </a:cubicBezTo>
                  <a:cubicBezTo>
                    <a:pt x="4078" y="3263"/>
                    <a:pt x="4156" y="3293"/>
                    <a:pt x="4215" y="3352"/>
                  </a:cubicBezTo>
                  <a:lnTo>
                    <a:pt x="4882" y="4019"/>
                  </a:lnTo>
                  <a:cubicBezTo>
                    <a:pt x="5311" y="3495"/>
                    <a:pt x="5311" y="2757"/>
                    <a:pt x="4882" y="2257"/>
                  </a:cubicBezTo>
                  <a:lnTo>
                    <a:pt x="5692" y="1423"/>
                  </a:lnTo>
                  <a:cubicBezTo>
                    <a:pt x="5811" y="1304"/>
                    <a:pt x="5811" y="1114"/>
                    <a:pt x="5716" y="994"/>
                  </a:cubicBezTo>
                  <a:lnTo>
                    <a:pt x="4811" y="90"/>
                  </a:lnTo>
                  <a:cubicBezTo>
                    <a:pt x="4751" y="30"/>
                    <a:pt x="4674" y="0"/>
                    <a:pt x="4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85"/>
            <p:cNvSpPr/>
            <p:nvPr/>
          </p:nvSpPr>
          <p:spPr>
            <a:xfrm>
              <a:off x="1845925" y="3224675"/>
              <a:ext cx="58625" cy="88475"/>
            </a:xfrm>
            <a:custGeom>
              <a:rect b="b" l="l" r="r" t="t"/>
              <a:pathLst>
                <a:path extrusionOk="0" h="3539" w="2345">
                  <a:moveTo>
                    <a:pt x="385" y="0"/>
                  </a:moveTo>
                  <a:cubicBezTo>
                    <a:pt x="190" y="0"/>
                    <a:pt x="0" y="201"/>
                    <a:pt x="82" y="447"/>
                  </a:cubicBezTo>
                  <a:lnTo>
                    <a:pt x="1702" y="3376"/>
                  </a:lnTo>
                  <a:cubicBezTo>
                    <a:pt x="1767" y="3474"/>
                    <a:pt x="1877" y="3539"/>
                    <a:pt x="1986" y="3539"/>
                  </a:cubicBezTo>
                  <a:cubicBezTo>
                    <a:pt x="2036" y="3539"/>
                    <a:pt x="2086" y="3525"/>
                    <a:pt x="2130" y="3495"/>
                  </a:cubicBezTo>
                  <a:cubicBezTo>
                    <a:pt x="2297" y="3424"/>
                    <a:pt x="2345" y="3209"/>
                    <a:pt x="2249" y="3067"/>
                  </a:cubicBezTo>
                  <a:lnTo>
                    <a:pt x="630" y="137"/>
                  </a:lnTo>
                  <a:cubicBezTo>
                    <a:pt x="563" y="41"/>
                    <a:pt x="474" y="0"/>
                    <a:pt x="3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85"/>
            <p:cNvSpPr/>
            <p:nvPr/>
          </p:nvSpPr>
          <p:spPr>
            <a:xfrm>
              <a:off x="1633400" y="3350150"/>
              <a:ext cx="67550" cy="68125"/>
            </a:xfrm>
            <a:custGeom>
              <a:rect b="b" l="l" r="r" t="t"/>
              <a:pathLst>
                <a:path extrusionOk="0" h="2725" w="2702">
                  <a:moveTo>
                    <a:pt x="1772" y="0"/>
                  </a:moveTo>
                  <a:lnTo>
                    <a:pt x="677" y="596"/>
                  </a:lnTo>
                  <a:cubicBezTo>
                    <a:pt x="616" y="481"/>
                    <a:pt x="517" y="432"/>
                    <a:pt x="418" y="432"/>
                  </a:cubicBezTo>
                  <a:cubicBezTo>
                    <a:pt x="210" y="432"/>
                    <a:pt x="0" y="647"/>
                    <a:pt x="129" y="905"/>
                  </a:cubicBezTo>
                  <a:lnTo>
                    <a:pt x="1058" y="2572"/>
                  </a:lnTo>
                  <a:cubicBezTo>
                    <a:pt x="1107" y="2671"/>
                    <a:pt x="1213" y="2724"/>
                    <a:pt x="1321" y="2724"/>
                  </a:cubicBezTo>
                  <a:cubicBezTo>
                    <a:pt x="1370" y="2724"/>
                    <a:pt x="1419" y="2714"/>
                    <a:pt x="1463" y="2691"/>
                  </a:cubicBezTo>
                  <a:cubicBezTo>
                    <a:pt x="1630" y="2596"/>
                    <a:pt x="1677" y="2406"/>
                    <a:pt x="1606" y="2263"/>
                  </a:cubicBezTo>
                  <a:lnTo>
                    <a:pt x="2701" y="1644"/>
                  </a:lnTo>
                  <a:lnTo>
                    <a:pt x="177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85"/>
            <p:cNvSpPr/>
            <p:nvPr/>
          </p:nvSpPr>
          <p:spPr>
            <a:xfrm>
              <a:off x="1686025" y="3245375"/>
              <a:ext cx="187575" cy="149350"/>
            </a:xfrm>
            <a:custGeom>
              <a:rect b="b" l="l" r="r" t="t"/>
              <a:pathLst>
                <a:path extrusionOk="0" h="5974" w="7503">
                  <a:moveTo>
                    <a:pt x="5978" y="0"/>
                  </a:moveTo>
                  <a:lnTo>
                    <a:pt x="191" y="3191"/>
                  </a:lnTo>
                  <a:cubicBezTo>
                    <a:pt x="48" y="3263"/>
                    <a:pt x="1" y="3453"/>
                    <a:pt x="72" y="3596"/>
                  </a:cubicBezTo>
                  <a:lnTo>
                    <a:pt x="1287" y="5811"/>
                  </a:lnTo>
                  <a:cubicBezTo>
                    <a:pt x="1352" y="5909"/>
                    <a:pt x="1462" y="5973"/>
                    <a:pt x="1571" y="5973"/>
                  </a:cubicBezTo>
                  <a:cubicBezTo>
                    <a:pt x="1621" y="5973"/>
                    <a:pt x="1671" y="5960"/>
                    <a:pt x="1715" y="5930"/>
                  </a:cubicBezTo>
                  <a:lnTo>
                    <a:pt x="2549" y="5477"/>
                  </a:lnTo>
                  <a:cubicBezTo>
                    <a:pt x="2049" y="4572"/>
                    <a:pt x="2382" y="3429"/>
                    <a:pt x="3287" y="2929"/>
                  </a:cubicBezTo>
                  <a:cubicBezTo>
                    <a:pt x="3578" y="2761"/>
                    <a:pt x="3893" y="2681"/>
                    <a:pt x="4204" y="2681"/>
                  </a:cubicBezTo>
                  <a:cubicBezTo>
                    <a:pt x="4860" y="2681"/>
                    <a:pt x="5496" y="3037"/>
                    <a:pt x="5835" y="3667"/>
                  </a:cubicBezTo>
                  <a:lnTo>
                    <a:pt x="7502" y="2739"/>
                  </a:lnTo>
                  <a:lnTo>
                    <a:pt x="597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85"/>
            <p:cNvSpPr/>
            <p:nvPr/>
          </p:nvSpPr>
          <p:spPr>
            <a:xfrm>
              <a:off x="1709750" y="3328125"/>
              <a:ext cx="161750" cy="157575"/>
            </a:xfrm>
            <a:custGeom>
              <a:rect b="b" l="l" r="r" t="t"/>
              <a:pathLst>
                <a:path extrusionOk="0" h="6303" w="6470">
                  <a:moveTo>
                    <a:pt x="3241" y="620"/>
                  </a:moveTo>
                  <a:cubicBezTo>
                    <a:pt x="3570" y="620"/>
                    <a:pt x="3886" y="876"/>
                    <a:pt x="3886" y="1262"/>
                  </a:cubicBezTo>
                  <a:cubicBezTo>
                    <a:pt x="3886" y="1620"/>
                    <a:pt x="3600" y="1882"/>
                    <a:pt x="3243" y="1882"/>
                  </a:cubicBezTo>
                  <a:cubicBezTo>
                    <a:pt x="2672" y="1882"/>
                    <a:pt x="2410" y="1215"/>
                    <a:pt x="2791" y="810"/>
                  </a:cubicBezTo>
                  <a:cubicBezTo>
                    <a:pt x="2922" y="679"/>
                    <a:pt x="3083" y="620"/>
                    <a:pt x="3241" y="620"/>
                  </a:cubicBezTo>
                  <a:close/>
                  <a:moveTo>
                    <a:pt x="3243" y="0"/>
                  </a:moveTo>
                  <a:cubicBezTo>
                    <a:pt x="2124" y="0"/>
                    <a:pt x="1576" y="1358"/>
                    <a:pt x="2362" y="2144"/>
                  </a:cubicBezTo>
                  <a:lnTo>
                    <a:pt x="147" y="5835"/>
                  </a:lnTo>
                  <a:cubicBezTo>
                    <a:pt x="0" y="6080"/>
                    <a:pt x="212" y="6303"/>
                    <a:pt x="429" y="6303"/>
                  </a:cubicBezTo>
                  <a:cubicBezTo>
                    <a:pt x="528" y="6303"/>
                    <a:pt x="628" y="6256"/>
                    <a:pt x="695" y="6144"/>
                  </a:cubicBezTo>
                  <a:lnTo>
                    <a:pt x="2886" y="2477"/>
                  </a:lnTo>
                  <a:cubicBezTo>
                    <a:pt x="3005" y="2513"/>
                    <a:pt x="3124" y="2531"/>
                    <a:pt x="3243" y="2531"/>
                  </a:cubicBezTo>
                  <a:cubicBezTo>
                    <a:pt x="3362" y="2531"/>
                    <a:pt x="3481" y="2513"/>
                    <a:pt x="3600" y="2477"/>
                  </a:cubicBezTo>
                  <a:lnTo>
                    <a:pt x="5791" y="6144"/>
                  </a:lnTo>
                  <a:cubicBezTo>
                    <a:pt x="5851" y="6256"/>
                    <a:pt x="5946" y="6303"/>
                    <a:pt x="6042" y="6303"/>
                  </a:cubicBezTo>
                  <a:cubicBezTo>
                    <a:pt x="6253" y="6303"/>
                    <a:pt x="6470" y="6080"/>
                    <a:pt x="6339" y="5835"/>
                  </a:cubicBezTo>
                  <a:lnTo>
                    <a:pt x="4148" y="2144"/>
                  </a:lnTo>
                  <a:cubicBezTo>
                    <a:pt x="4910" y="1358"/>
                    <a:pt x="4362" y="0"/>
                    <a:pt x="32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85"/>
            <p:cNvSpPr/>
            <p:nvPr/>
          </p:nvSpPr>
          <p:spPr>
            <a:xfrm>
              <a:off x="2213525" y="3366825"/>
              <a:ext cx="130400" cy="120800"/>
            </a:xfrm>
            <a:custGeom>
              <a:rect b="b" l="l" r="r" t="t"/>
              <a:pathLst>
                <a:path extrusionOk="0" h="4832" w="5216">
                  <a:moveTo>
                    <a:pt x="3382" y="0"/>
                  </a:moveTo>
                  <a:lnTo>
                    <a:pt x="120" y="3691"/>
                  </a:lnTo>
                  <a:cubicBezTo>
                    <a:pt x="0" y="3834"/>
                    <a:pt x="24" y="4025"/>
                    <a:pt x="143" y="4144"/>
                  </a:cubicBezTo>
                  <a:cubicBezTo>
                    <a:pt x="668" y="4603"/>
                    <a:pt x="1323" y="4831"/>
                    <a:pt x="1977" y="4831"/>
                  </a:cubicBezTo>
                  <a:cubicBezTo>
                    <a:pt x="2748" y="4831"/>
                    <a:pt x="3519" y="4513"/>
                    <a:pt x="4073" y="3882"/>
                  </a:cubicBezTo>
                  <a:lnTo>
                    <a:pt x="4954" y="2906"/>
                  </a:lnTo>
                  <a:cubicBezTo>
                    <a:pt x="5002" y="2834"/>
                    <a:pt x="5025" y="2763"/>
                    <a:pt x="5025" y="2667"/>
                  </a:cubicBezTo>
                  <a:lnTo>
                    <a:pt x="4978" y="1905"/>
                  </a:lnTo>
                  <a:lnTo>
                    <a:pt x="5216" y="1643"/>
                  </a:lnTo>
                  <a:lnTo>
                    <a:pt x="338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85"/>
            <p:cNvSpPr/>
            <p:nvPr/>
          </p:nvSpPr>
          <p:spPr>
            <a:xfrm>
              <a:off x="2308175" y="3221625"/>
              <a:ext cx="178650" cy="184500"/>
            </a:xfrm>
            <a:custGeom>
              <a:rect b="b" l="l" r="r" t="t"/>
              <a:pathLst>
                <a:path extrusionOk="0" h="7380" w="7146">
                  <a:moveTo>
                    <a:pt x="5398" y="1253"/>
                  </a:moveTo>
                  <a:cubicBezTo>
                    <a:pt x="5471" y="1253"/>
                    <a:pt x="5544" y="1277"/>
                    <a:pt x="5597" y="1331"/>
                  </a:cubicBezTo>
                  <a:cubicBezTo>
                    <a:pt x="5740" y="1450"/>
                    <a:pt x="5740" y="1641"/>
                    <a:pt x="5621" y="1784"/>
                  </a:cubicBezTo>
                  <a:lnTo>
                    <a:pt x="4383" y="3189"/>
                  </a:lnTo>
                  <a:cubicBezTo>
                    <a:pt x="4313" y="3252"/>
                    <a:pt x="4237" y="3279"/>
                    <a:pt x="4164" y="3279"/>
                  </a:cubicBezTo>
                  <a:cubicBezTo>
                    <a:pt x="3937" y="3279"/>
                    <a:pt x="3744" y="3018"/>
                    <a:pt x="3907" y="2784"/>
                  </a:cubicBezTo>
                  <a:lnTo>
                    <a:pt x="5169" y="1355"/>
                  </a:lnTo>
                  <a:cubicBezTo>
                    <a:pt x="5221" y="1289"/>
                    <a:pt x="5309" y="1253"/>
                    <a:pt x="5398" y="1253"/>
                  </a:cubicBezTo>
                  <a:close/>
                  <a:moveTo>
                    <a:pt x="5416" y="1"/>
                  </a:moveTo>
                  <a:cubicBezTo>
                    <a:pt x="4987" y="1"/>
                    <a:pt x="4560" y="174"/>
                    <a:pt x="4264" y="521"/>
                  </a:cubicBezTo>
                  <a:lnTo>
                    <a:pt x="1" y="5332"/>
                  </a:lnTo>
                  <a:lnTo>
                    <a:pt x="2335" y="7380"/>
                  </a:lnTo>
                  <a:lnTo>
                    <a:pt x="6574" y="2569"/>
                  </a:lnTo>
                  <a:cubicBezTo>
                    <a:pt x="7145" y="1926"/>
                    <a:pt x="7074" y="950"/>
                    <a:pt x="6431" y="379"/>
                  </a:cubicBezTo>
                  <a:cubicBezTo>
                    <a:pt x="6146" y="127"/>
                    <a:pt x="5781" y="1"/>
                    <a:pt x="54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85"/>
            <p:cNvSpPr/>
            <p:nvPr/>
          </p:nvSpPr>
          <p:spPr>
            <a:xfrm>
              <a:off x="2908300" y="3221025"/>
              <a:ext cx="128050" cy="95200"/>
            </a:xfrm>
            <a:custGeom>
              <a:rect b="b" l="l" r="r" t="t"/>
              <a:pathLst>
                <a:path extrusionOk="0" h="3808" w="5122">
                  <a:moveTo>
                    <a:pt x="3214" y="0"/>
                  </a:moveTo>
                  <a:cubicBezTo>
                    <a:pt x="2369" y="0"/>
                    <a:pt x="1596" y="710"/>
                    <a:pt x="1668" y="1665"/>
                  </a:cubicBezTo>
                  <a:lnTo>
                    <a:pt x="1" y="3808"/>
                  </a:lnTo>
                  <a:lnTo>
                    <a:pt x="3478" y="3808"/>
                  </a:lnTo>
                  <a:lnTo>
                    <a:pt x="3835" y="2998"/>
                  </a:lnTo>
                  <a:cubicBezTo>
                    <a:pt x="5002" y="2498"/>
                    <a:pt x="5121" y="903"/>
                    <a:pt x="4026" y="236"/>
                  </a:cubicBezTo>
                  <a:cubicBezTo>
                    <a:pt x="3765" y="74"/>
                    <a:pt x="3486" y="0"/>
                    <a:pt x="3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85"/>
            <p:cNvSpPr/>
            <p:nvPr/>
          </p:nvSpPr>
          <p:spPr>
            <a:xfrm>
              <a:off x="2808875" y="3331100"/>
              <a:ext cx="235200" cy="94075"/>
            </a:xfrm>
            <a:custGeom>
              <a:rect b="b" l="l" r="r" t="t"/>
              <a:pathLst>
                <a:path extrusionOk="0" h="3763" w="9408">
                  <a:moveTo>
                    <a:pt x="311" y="0"/>
                  </a:moveTo>
                  <a:cubicBezTo>
                    <a:pt x="144" y="0"/>
                    <a:pt x="1" y="143"/>
                    <a:pt x="1" y="334"/>
                  </a:cubicBezTo>
                  <a:lnTo>
                    <a:pt x="1" y="1786"/>
                  </a:lnTo>
                  <a:cubicBezTo>
                    <a:pt x="1" y="2501"/>
                    <a:pt x="239" y="3215"/>
                    <a:pt x="692" y="3763"/>
                  </a:cubicBezTo>
                  <a:lnTo>
                    <a:pt x="8717" y="3763"/>
                  </a:lnTo>
                  <a:cubicBezTo>
                    <a:pt x="9170" y="3215"/>
                    <a:pt x="9408" y="2501"/>
                    <a:pt x="9408" y="1786"/>
                  </a:cubicBezTo>
                  <a:lnTo>
                    <a:pt x="9408" y="334"/>
                  </a:lnTo>
                  <a:cubicBezTo>
                    <a:pt x="9408" y="143"/>
                    <a:pt x="9241" y="0"/>
                    <a:pt x="90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85"/>
            <p:cNvSpPr/>
            <p:nvPr/>
          </p:nvSpPr>
          <p:spPr>
            <a:xfrm>
              <a:off x="2824950" y="3441175"/>
              <a:ext cx="203050" cy="47125"/>
            </a:xfrm>
            <a:custGeom>
              <a:rect b="b" l="l" r="r" t="t"/>
              <a:pathLst>
                <a:path extrusionOk="0" h="1885" w="8122">
                  <a:moveTo>
                    <a:pt x="7848" y="0"/>
                  </a:moveTo>
                  <a:cubicBezTo>
                    <a:pt x="7836" y="0"/>
                    <a:pt x="7824" y="1"/>
                    <a:pt x="7812" y="3"/>
                  </a:cubicBezTo>
                  <a:lnTo>
                    <a:pt x="287" y="3"/>
                  </a:lnTo>
                  <a:cubicBezTo>
                    <a:pt x="120" y="3"/>
                    <a:pt x="1" y="146"/>
                    <a:pt x="1" y="313"/>
                  </a:cubicBezTo>
                  <a:lnTo>
                    <a:pt x="1" y="1575"/>
                  </a:lnTo>
                  <a:cubicBezTo>
                    <a:pt x="1" y="1741"/>
                    <a:pt x="120" y="1884"/>
                    <a:pt x="287" y="1884"/>
                  </a:cubicBezTo>
                  <a:lnTo>
                    <a:pt x="7812" y="1884"/>
                  </a:lnTo>
                  <a:cubicBezTo>
                    <a:pt x="7979" y="1884"/>
                    <a:pt x="8122" y="1741"/>
                    <a:pt x="8122" y="1575"/>
                  </a:cubicBezTo>
                  <a:lnTo>
                    <a:pt x="8122" y="313"/>
                  </a:lnTo>
                  <a:cubicBezTo>
                    <a:pt x="8122" y="136"/>
                    <a:pt x="7999" y="0"/>
                    <a:pt x="78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85"/>
            <p:cNvSpPr/>
            <p:nvPr/>
          </p:nvSpPr>
          <p:spPr>
            <a:xfrm>
              <a:off x="3456650" y="3220825"/>
              <a:ext cx="99450" cy="125900"/>
            </a:xfrm>
            <a:custGeom>
              <a:rect b="b" l="l" r="r" t="t"/>
              <a:pathLst>
                <a:path extrusionOk="0" h="5036" w="3978">
                  <a:moveTo>
                    <a:pt x="2926" y="0"/>
                  </a:moveTo>
                  <a:cubicBezTo>
                    <a:pt x="2855" y="0"/>
                    <a:pt x="2781" y="24"/>
                    <a:pt x="2715" y="77"/>
                  </a:cubicBezTo>
                  <a:lnTo>
                    <a:pt x="214" y="2292"/>
                  </a:lnTo>
                  <a:cubicBezTo>
                    <a:pt x="0" y="2482"/>
                    <a:pt x="119" y="2840"/>
                    <a:pt x="405" y="2840"/>
                  </a:cubicBezTo>
                  <a:lnTo>
                    <a:pt x="1000" y="2840"/>
                  </a:lnTo>
                  <a:lnTo>
                    <a:pt x="738" y="4673"/>
                  </a:lnTo>
                  <a:cubicBezTo>
                    <a:pt x="704" y="4879"/>
                    <a:pt x="868" y="5036"/>
                    <a:pt x="1051" y="5036"/>
                  </a:cubicBezTo>
                  <a:cubicBezTo>
                    <a:pt x="1122" y="5036"/>
                    <a:pt x="1196" y="5012"/>
                    <a:pt x="1262" y="4959"/>
                  </a:cubicBezTo>
                  <a:lnTo>
                    <a:pt x="3763" y="2768"/>
                  </a:lnTo>
                  <a:cubicBezTo>
                    <a:pt x="3977" y="2578"/>
                    <a:pt x="3858" y="2220"/>
                    <a:pt x="3548" y="2220"/>
                  </a:cubicBezTo>
                  <a:lnTo>
                    <a:pt x="2977" y="2220"/>
                  </a:lnTo>
                  <a:lnTo>
                    <a:pt x="3239" y="363"/>
                  </a:lnTo>
                  <a:cubicBezTo>
                    <a:pt x="3273" y="157"/>
                    <a:pt x="3110" y="0"/>
                    <a:pt x="29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85"/>
            <p:cNvSpPr/>
            <p:nvPr/>
          </p:nvSpPr>
          <p:spPr>
            <a:xfrm>
              <a:off x="3388175" y="3300125"/>
              <a:ext cx="63125" cy="47075"/>
            </a:xfrm>
            <a:custGeom>
              <a:rect b="b" l="l" r="r" t="t"/>
              <a:pathLst>
                <a:path extrusionOk="0" h="1883" w="2525">
                  <a:moveTo>
                    <a:pt x="334" y="1"/>
                  </a:moveTo>
                  <a:cubicBezTo>
                    <a:pt x="143" y="1"/>
                    <a:pt x="0" y="144"/>
                    <a:pt x="0" y="311"/>
                  </a:cubicBezTo>
                  <a:lnTo>
                    <a:pt x="0" y="1882"/>
                  </a:lnTo>
                  <a:lnTo>
                    <a:pt x="2525" y="1882"/>
                  </a:lnTo>
                  <a:lnTo>
                    <a:pt x="2525" y="311"/>
                  </a:lnTo>
                  <a:cubicBezTo>
                    <a:pt x="2525" y="144"/>
                    <a:pt x="2382" y="1"/>
                    <a:pt x="2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85"/>
            <p:cNvSpPr/>
            <p:nvPr/>
          </p:nvSpPr>
          <p:spPr>
            <a:xfrm>
              <a:off x="3560825" y="3300125"/>
              <a:ext cx="63125" cy="47075"/>
            </a:xfrm>
            <a:custGeom>
              <a:rect b="b" l="l" r="r" t="t"/>
              <a:pathLst>
                <a:path extrusionOk="0" h="1883" w="2525">
                  <a:moveTo>
                    <a:pt x="310" y="1"/>
                  </a:moveTo>
                  <a:cubicBezTo>
                    <a:pt x="144" y="1"/>
                    <a:pt x="1" y="144"/>
                    <a:pt x="1" y="311"/>
                  </a:cubicBezTo>
                  <a:lnTo>
                    <a:pt x="1" y="1882"/>
                  </a:lnTo>
                  <a:lnTo>
                    <a:pt x="2525" y="1882"/>
                  </a:lnTo>
                  <a:lnTo>
                    <a:pt x="2525" y="311"/>
                  </a:lnTo>
                  <a:cubicBezTo>
                    <a:pt x="2501" y="144"/>
                    <a:pt x="2358" y="1"/>
                    <a:pt x="2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85"/>
            <p:cNvSpPr/>
            <p:nvPr/>
          </p:nvSpPr>
          <p:spPr>
            <a:xfrm>
              <a:off x="3388175" y="3363250"/>
              <a:ext cx="235775" cy="125650"/>
            </a:xfrm>
            <a:custGeom>
              <a:rect b="b" l="l" r="r" t="t"/>
              <a:pathLst>
                <a:path extrusionOk="0" h="5026" w="9431">
                  <a:moveTo>
                    <a:pt x="0" y="0"/>
                  </a:moveTo>
                  <a:lnTo>
                    <a:pt x="0" y="310"/>
                  </a:lnTo>
                  <a:cubicBezTo>
                    <a:pt x="0" y="2915"/>
                    <a:pt x="2120" y="5025"/>
                    <a:pt x="4743" y="5025"/>
                  </a:cubicBezTo>
                  <a:cubicBezTo>
                    <a:pt x="4758" y="5025"/>
                    <a:pt x="4772" y="5025"/>
                    <a:pt x="4787" y="5025"/>
                  </a:cubicBezTo>
                  <a:cubicBezTo>
                    <a:pt x="7359" y="4954"/>
                    <a:pt x="9407" y="2834"/>
                    <a:pt x="9431" y="262"/>
                  </a:cubicBezTo>
                  <a:lnTo>
                    <a:pt x="9431" y="0"/>
                  </a:lnTo>
                  <a:lnTo>
                    <a:pt x="6907" y="0"/>
                  </a:lnTo>
                  <a:lnTo>
                    <a:pt x="6907" y="286"/>
                  </a:lnTo>
                  <a:cubicBezTo>
                    <a:pt x="6907" y="1501"/>
                    <a:pt x="5930" y="2477"/>
                    <a:pt x="4716" y="2477"/>
                  </a:cubicBezTo>
                  <a:cubicBezTo>
                    <a:pt x="4701" y="2477"/>
                    <a:pt x="4687" y="2477"/>
                    <a:pt x="4672" y="2477"/>
                  </a:cubicBezTo>
                  <a:cubicBezTo>
                    <a:pt x="3478" y="2477"/>
                    <a:pt x="2525" y="1510"/>
                    <a:pt x="2525" y="310"/>
                  </a:cubicBezTo>
                  <a:lnTo>
                    <a:pt x="252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85"/>
            <p:cNvSpPr/>
            <p:nvPr/>
          </p:nvSpPr>
          <p:spPr>
            <a:xfrm>
              <a:off x="4029975" y="3393600"/>
              <a:ext cx="109575" cy="16100"/>
            </a:xfrm>
            <a:custGeom>
              <a:rect b="b" l="l" r="r" t="t"/>
              <a:pathLst>
                <a:path extrusionOk="0" h="644" w="4383">
                  <a:moveTo>
                    <a:pt x="0" y="1"/>
                  </a:moveTo>
                  <a:lnTo>
                    <a:pt x="0" y="644"/>
                  </a:lnTo>
                  <a:lnTo>
                    <a:pt x="4382" y="644"/>
                  </a:lnTo>
                  <a:lnTo>
                    <a:pt x="438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85"/>
            <p:cNvSpPr/>
            <p:nvPr/>
          </p:nvSpPr>
          <p:spPr>
            <a:xfrm>
              <a:off x="4063325" y="3313225"/>
              <a:ext cx="42875" cy="64925"/>
            </a:xfrm>
            <a:custGeom>
              <a:rect b="b" l="l" r="r" t="t"/>
              <a:pathLst>
                <a:path extrusionOk="0" h="2597" w="1715">
                  <a:moveTo>
                    <a:pt x="857" y="1"/>
                  </a:moveTo>
                  <a:cubicBezTo>
                    <a:pt x="453" y="140"/>
                    <a:pt x="326" y="198"/>
                    <a:pt x="233" y="198"/>
                  </a:cubicBezTo>
                  <a:cubicBezTo>
                    <a:pt x="167" y="198"/>
                    <a:pt x="118" y="169"/>
                    <a:pt x="0" y="120"/>
                  </a:cubicBezTo>
                  <a:lnTo>
                    <a:pt x="0" y="120"/>
                  </a:lnTo>
                  <a:lnTo>
                    <a:pt x="476" y="2597"/>
                  </a:lnTo>
                  <a:lnTo>
                    <a:pt x="1238" y="2597"/>
                  </a:lnTo>
                  <a:lnTo>
                    <a:pt x="1715" y="120"/>
                  </a:lnTo>
                  <a:lnTo>
                    <a:pt x="1715" y="120"/>
                  </a:lnTo>
                  <a:cubicBezTo>
                    <a:pt x="1593" y="160"/>
                    <a:pt x="1545" y="188"/>
                    <a:pt x="1476" y="188"/>
                  </a:cubicBezTo>
                  <a:cubicBezTo>
                    <a:pt x="1384" y="188"/>
                    <a:pt x="1254" y="138"/>
                    <a:pt x="8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85"/>
            <p:cNvSpPr/>
            <p:nvPr/>
          </p:nvSpPr>
          <p:spPr>
            <a:xfrm>
              <a:off x="3962700" y="3220950"/>
              <a:ext cx="243950" cy="157200"/>
            </a:xfrm>
            <a:custGeom>
              <a:rect b="b" l="l" r="r" t="t"/>
              <a:pathLst>
                <a:path extrusionOk="0" h="6288" w="9758">
                  <a:moveTo>
                    <a:pt x="4911" y="1"/>
                  </a:moveTo>
                  <a:cubicBezTo>
                    <a:pt x="4902" y="1"/>
                    <a:pt x="4892" y="1"/>
                    <a:pt x="4882" y="1"/>
                  </a:cubicBezTo>
                  <a:cubicBezTo>
                    <a:pt x="1572" y="1"/>
                    <a:pt x="0" y="4049"/>
                    <a:pt x="2453" y="6288"/>
                  </a:cubicBezTo>
                  <a:lnTo>
                    <a:pt x="3882" y="6288"/>
                  </a:lnTo>
                  <a:cubicBezTo>
                    <a:pt x="3263" y="3192"/>
                    <a:pt x="3311" y="3549"/>
                    <a:pt x="3311" y="3358"/>
                  </a:cubicBezTo>
                  <a:cubicBezTo>
                    <a:pt x="3311" y="3179"/>
                    <a:pt x="3462" y="3032"/>
                    <a:pt x="3623" y="3032"/>
                  </a:cubicBezTo>
                  <a:cubicBezTo>
                    <a:pt x="3654" y="3032"/>
                    <a:pt x="3685" y="3037"/>
                    <a:pt x="3715" y="3049"/>
                  </a:cubicBezTo>
                  <a:lnTo>
                    <a:pt x="4263" y="3239"/>
                  </a:lnTo>
                  <a:cubicBezTo>
                    <a:pt x="4454" y="3144"/>
                    <a:pt x="4668" y="3097"/>
                    <a:pt x="4882" y="3049"/>
                  </a:cubicBezTo>
                  <a:cubicBezTo>
                    <a:pt x="4954" y="3049"/>
                    <a:pt x="4930" y="3049"/>
                    <a:pt x="5502" y="3239"/>
                  </a:cubicBezTo>
                  <a:lnTo>
                    <a:pt x="6049" y="3049"/>
                  </a:lnTo>
                  <a:cubicBezTo>
                    <a:pt x="6074" y="3043"/>
                    <a:pt x="6099" y="3040"/>
                    <a:pt x="6124" y="3040"/>
                  </a:cubicBezTo>
                  <a:cubicBezTo>
                    <a:pt x="6292" y="3040"/>
                    <a:pt x="6454" y="3172"/>
                    <a:pt x="6454" y="3358"/>
                  </a:cubicBezTo>
                  <a:cubicBezTo>
                    <a:pt x="6454" y="3549"/>
                    <a:pt x="6502" y="3192"/>
                    <a:pt x="5883" y="6288"/>
                  </a:cubicBezTo>
                  <a:lnTo>
                    <a:pt x="7311" y="6288"/>
                  </a:lnTo>
                  <a:cubicBezTo>
                    <a:pt x="9757" y="4056"/>
                    <a:pt x="8202" y="1"/>
                    <a:pt x="49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85"/>
            <p:cNvSpPr/>
            <p:nvPr/>
          </p:nvSpPr>
          <p:spPr>
            <a:xfrm>
              <a:off x="4029975" y="3425150"/>
              <a:ext cx="109575" cy="15525"/>
            </a:xfrm>
            <a:custGeom>
              <a:rect b="b" l="l" r="r" t="t"/>
              <a:pathLst>
                <a:path extrusionOk="0" h="621" w="4383">
                  <a:moveTo>
                    <a:pt x="0" y="1"/>
                  </a:moveTo>
                  <a:lnTo>
                    <a:pt x="0" y="620"/>
                  </a:lnTo>
                  <a:lnTo>
                    <a:pt x="4382" y="620"/>
                  </a:lnTo>
                  <a:lnTo>
                    <a:pt x="438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85"/>
            <p:cNvSpPr/>
            <p:nvPr/>
          </p:nvSpPr>
          <p:spPr>
            <a:xfrm>
              <a:off x="4022225" y="3409675"/>
              <a:ext cx="7775" cy="15500"/>
            </a:xfrm>
            <a:custGeom>
              <a:rect b="b" l="l" r="r" t="t"/>
              <a:pathLst>
                <a:path extrusionOk="0" h="620" w="311">
                  <a:moveTo>
                    <a:pt x="310" y="1"/>
                  </a:moveTo>
                  <a:cubicBezTo>
                    <a:pt x="120" y="1"/>
                    <a:pt x="1" y="144"/>
                    <a:pt x="1" y="310"/>
                  </a:cubicBezTo>
                  <a:cubicBezTo>
                    <a:pt x="1" y="477"/>
                    <a:pt x="120" y="620"/>
                    <a:pt x="310" y="620"/>
                  </a:cubicBezTo>
                  <a:lnTo>
                    <a:pt x="31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85"/>
            <p:cNvSpPr/>
            <p:nvPr/>
          </p:nvSpPr>
          <p:spPr>
            <a:xfrm>
              <a:off x="4139525" y="3409675"/>
              <a:ext cx="10725" cy="15500"/>
            </a:xfrm>
            <a:custGeom>
              <a:rect b="b" l="l" r="r" t="t"/>
              <a:pathLst>
                <a:path extrusionOk="0" h="620" w="429">
                  <a:moveTo>
                    <a:pt x="0" y="1"/>
                  </a:moveTo>
                  <a:lnTo>
                    <a:pt x="0" y="620"/>
                  </a:lnTo>
                  <a:cubicBezTo>
                    <a:pt x="429" y="620"/>
                    <a:pt x="429" y="1"/>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85"/>
            <p:cNvSpPr/>
            <p:nvPr/>
          </p:nvSpPr>
          <p:spPr>
            <a:xfrm>
              <a:off x="4018425" y="3440575"/>
              <a:ext cx="132675" cy="47725"/>
            </a:xfrm>
            <a:custGeom>
              <a:rect b="b" l="l" r="r" t="t"/>
              <a:pathLst>
                <a:path extrusionOk="0" h="1909" w="5307">
                  <a:moveTo>
                    <a:pt x="419" y="1"/>
                  </a:moveTo>
                  <a:cubicBezTo>
                    <a:pt x="1" y="1"/>
                    <a:pt x="1" y="648"/>
                    <a:pt x="419" y="648"/>
                  </a:cubicBezTo>
                  <a:cubicBezTo>
                    <a:pt x="433" y="648"/>
                    <a:pt x="448" y="648"/>
                    <a:pt x="462" y="646"/>
                  </a:cubicBezTo>
                  <a:lnTo>
                    <a:pt x="462" y="646"/>
                  </a:lnTo>
                  <a:cubicBezTo>
                    <a:pt x="462" y="980"/>
                    <a:pt x="439" y="1075"/>
                    <a:pt x="558" y="1194"/>
                  </a:cubicBezTo>
                  <a:lnTo>
                    <a:pt x="1177" y="1837"/>
                  </a:lnTo>
                  <a:cubicBezTo>
                    <a:pt x="1225" y="1885"/>
                    <a:pt x="1320" y="1908"/>
                    <a:pt x="1391" y="1908"/>
                  </a:cubicBezTo>
                  <a:lnTo>
                    <a:pt x="3916" y="1908"/>
                  </a:lnTo>
                  <a:cubicBezTo>
                    <a:pt x="3987" y="1908"/>
                    <a:pt x="4058" y="1885"/>
                    <a:pt x="4130" y="1837"/>
                  </a:cubicBezTo>
                  <a:lnTo>
                    <a:pt x="4749" y="1194"/>
                  </a:lnTo>
                  <a:cubicBezTo>
                    <a:pt x="4868" y="1075"/>
                    <a:pt x="4844" y="980"/>
                    <a:pt x="4844" y="646"/>
                  </a:cubicBezTo>
                  <a:lnTo>
                    <a:pt x="4844" y="646"/>
                  </a:lnTo>
                  <a:cubicBezTo>
                    <a:pt x="4859" y="648"/>
                    <a:pt x="4874" y="648"/>
                    <a:pt x="4888" y="648"/>
                  </a:cubicBezTo>
                  <a:cubicBezTo>
                    <a:pt x="5306" y="648"/>
                    <a:pt x="5306" y="1"/>
                    <a:pt x="4888" y="1"/>
                  </a:cubicBezTo>
                  <a:cubicBezTo>
                    <a:pt x="4874" y="1"/>
                    <a:pt x="4859" y="2"/>
                    <a:pt x="4844" y="3"/>
                  </a:cubicBezTo>
                  <a:lnTo>
                    <a:pt x="4844" y="646"/>
                  </a:lnTo>
                  <a:lnTo>
                    <a:pt x="462" y="646"/>
                  </a:lnTo>
                  <a:lnTo>
                    <a:pt x="462" y="3"/>
                  </a:lnTo>
                  <a:cubicBezTo>
                    <a:pt x="448" y="2"/>
                    <a:pt x="433" y="1"/>
                    <a:pt x="4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85"/>
            <p:cNvSpPr/>
            <p:nvPr/>
          </p:nvSpPr>
          <p:spPr>
            <a:xfrm>
              <a:off x="4569375" y="3456125"/>
              <a:ext cx="172075" cy="31575"/>
            </a:xfrm>
            <a:custGeom>
              <a:rect b="b" l="l" r="r" t="t"/>
              <a:pathLst>
                <a:path extrusionOk="0" h="1263" w="6883">
                  <a:moveTo>
                    <a:pt x="0" y="0"/>
                  </a:moveTo>
                  <a:lnTo>
                    <a:pt x="0" y="953"/>
                  </a:lnTo>
                  <a:cubicBezTo>
                    <a:pt x="0" y="1143"/>
                    <a:pt x="143" y="1263"/>
                    <a:pt x="310" y="1263"/>
                  </a:cubicBezTo>
                  <a:lnTo>
                    <a:pt x="6573" y="1263"/>
                  </a:lnTo>
                  <a:cubicBezTo>
                    <a:pt x="6740" y="1263"/>
                    <a:pt x="6883" y="1120"/>
                    <a:pt x="6859" y="953"/>
                  </a:cubicBezTo>
                  <a:lnTo>
                    <a:pt x="685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85"/>
            <p:cNvSpPr/>
            <p:nvPr/>
          </p:nvSpPr>
          <p:spPr>
            <a:xfrm>
              <a:off x="4585450" y="3346575"/>
              <a:ext cx="172075" cy="94325"/>
            </a:xfrm>
            <a:custGeom>
              <a:rect b="b" l="l" r="r" t="t"/>
              <a:pathLst>
                <a:path extrusionOk="0" h="3773" w="6883">
                  <a:moveTo>
                    <a:pt x="2191" y="1"/>
                  </a:moveTo>
                  <a:cubicBezTo>
                    <a:pt x="2025" y="1"/>
                    <a:pt x="1882" y="143"/>
                    <a:pt x="1882" y="334"/>
                  </a:cubicBezTo>
                  <a:lnTo>
                    <a:pt x="1882" y="1263"/>
                  </a:lnTo>
                  <a:lnTo>
                    <a:pt x="1358" y="1263"/>
                  </a:lnTo>
                  <a:cubicBezTo>
                    <a:pt x="620" y="1263"/>
                    <a:pt x="0" y="1882"/>
                    <a:pt x="0" y="2620"/>
                  </a:cubicBezTo>
                  <a:lnTo>
                    <a:pt x="0" y="3763"/>
                  </a:lnTo>
                  <a:lnTo>
                    <a:pt x="5621" y="3763"/>
                  </a:lnTo>
                  <a:lnTo>
                    <a:pt x="5621" y="3168"/>
                  </a:lnTo>
                  <a:lnTo>
                    <a:pt x="6240" y="3168"/>
                  </a:lnTo>
                  <a:lnTo>
                    <a:pt x="6240" y="3454"/>
                  </a:lnTo>
                  <a:cubicBezTo>
                    <a:pt x="6240" y="3596"/>
                    <a:pt x="6335" y="3739"/>
                    <a:pt x="6502" y="3763"/>
                  </a:cubicBezTo>
                  <a:cubicBezTo>
                    <a:pt x="6527" y="3769"/>
                    <a:pt x="6551" y="3772"/>
                    <a:pt x="6575" y="3772"/>
                  </a:cubicBezTo>
                  <a:cubicBezTo>
                    <a:pt x="6733" y="3772"/>
                    <a:pt x="6859" y="3643"/>
                    <a:pt x="6859" y="3477"/>
                  </a:cubicBezTo>
                  <a:lnTo>
                    <a:pt x="6859" y="2239"/>
                  </a:lnTo>
                  <a:cubicBezTo>
                    <a:pt x="6883" y="2072"/>
                    <a:pt x="6764" y="1929"/>
                    <a:pt x="6621" y="1906"/>
                  </a:cubicBezTo>
                  <a:cubicBezTo>
                    <a:pt x="6596" y="1899"/>
                    <a:pt x="6571" y="1896"/>
                    <a:pt x="6546" y="1896"/>
                  </a:cubicBezTo>
                  <a:cubicBezTo>
                    <a:pt x="6383" y="1896"/>
                    <a:pt x="6240" y="2026"/>
                    <a:pt x="6240" y="2191"/>
                  </a:cubicBezTo>
                  <a:lnTo>
                    <a:pt x="6240" y="2501"/>
                  </a:lnTo>
                  <a:lnTo>
                    <a:pt x="5621" y="2501"/>
                  </a:lnTo>
                  <a:cubicBezTo>
                    <a:pt x="5549" y="1810"/>
                    <a:pt x="4954" y="1263"/>
                    <a:pt x="4263" y="1263"/>
                  </a:cubicBezTo>
                  <a:lnTo>
                    <a:pt x="3763" y="1263"/>
                  </a:lnTo>
                  <a:lnTo>
                    <a:pt x="3763" y="334"/>
                  </a:lnTo>
                  <a:cubicBezTo>
                    <a:pt x="3763" y="143"/>
                    <a:pt x="3620" y="1"/>
                    <a:pt x="3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85"/>
            <p:cNvSpPr/>
            <p:nvPr/>
          </p:nvSpPr>
          <p:spPr>
            <a:xfrm>
              <a:off x="4611050" y="3221850"/>
              <a:ext cx="91700" cy="109275"/>
            </a:xfrm>
            <a:custGeom>
              <a:rect b="b" l="l" r="r" t="t"/>
              <a:pathLst>
                <a:path extrusionOk="0" h="4371" w="3668">
                  <a:moveTo>
                    <a:pt x="1798" y="0"/>
                  </a:moveTo>
                  <a:cubicBezTo>
                    <a:pt x="1745" y="0"/>
                    <a:pt x="1691" y="12"/>
                    <a:pt x="1644" y="36"/>
                  </a:cubicBezTo>
                  <a:cubicBezTo>
                    <a:pt x="1572" y="84"/>
                    <a:pt x="0" y="1036"/>
                    <a:pt x="0" y="2632"/>
                  </a:cubicBezTo>
                  <a:cubicBezTo>
                    <a:pt x="24" y="3489"/>
                    <a:pt x="643" y="4204"/>
                    <a:pt x="1477" y="4347"/>
                  </a:cubicBezTo>
                  <a:lnTo>
                    <a:pt x="1477" y="3418"/>
                  </a:lnTo>
                  <a:cubicBezTo>
                    <a:pt x="1477" y="3251"/>
                    <a:pt x="1596" y="3108"/>
                    <a:pt x="1763" y="3108"/>
                  </a:cubicBezTo>
                  <a:cubicBezTo>
                    <a:pt x="1953" y="3108"/>
                    <a:pt x="2096" y="3251"/>
                    <a:pt x="2096" y="3418"/>
                  </a:cubicBezTo>
                  <a:lnTo>
                    <a:pt x="2096" y="4370"/>
                  </a:lnTo>
                  <a:cubicBezTo>
                    <a:pt x="2096" y="4370"/>
                    <a:pt x="2930" y="4085"/>
                    <a:pt x="3192" y="3727"/>
                  </a:cubicBezTo>
                  <a:cubicBezTo>
                    <a:pt x="3549" y="3299"/>
                    <a:pt x="3668" y="2751"/>
                    <a:pt x="3549" y="2227"/>
                  </a:cubicBezTo>
                  <a:cubicBezTo>
                    <a:pt x="3453" y="1679"/>
                    <a:pt x="3192" y="1155"/>
                    <a:pt x="2787" y="751"/>
                  </a:cubicBezTo>
                  <a:cubicBezTo>
                    <a:pt x="2727" y="676"/>
                    <a:pt x="2649" y="639"/>
                    <a:pt x="2564" y="639"/>
                  </a:cubicBezTo>
                  <a:cubicBezTo>
                    <a:pt x="2513" y="639"/>
                    <a:pt x="2459" y="652"/>
                    <a:pt x="2406" y="679"/>
                  </a:cubicBezTo>
                  <a:lnTo>
                    <a:pt x="2120" y="846"/>
                  </a:lnTo>
                  <a:lnTo>
                    <a:pt x="2120" y="322"/>
                  </a:lnTo>
                  <a:cubicBezTo>
                    <a:pt x="2120" y="203"/>
                    <a:pt x="2072" y="108"/>
                    <a:pt x="1977" y="36"/>
                  </a:cubicBezTo>
                  <a:lnTo>
                    <a:pt x="1953" y="36"/>
                  </a:lnTo>
                  <a:cubicBezTo>
                    <a:pt x="1906" y="12"/>
                    <a:pt x="1852" y="0"/>
                    <a:pt x="1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85"/>
            <p:cNvSpPr/>
            <p:nvPr/>
          </p:nvSpPr>
          <p:spPr>
            <a:xfrm>
              <a:off x="5171275" y="3220800"/>
              <a:ext cx="186375" cy="267500"/>
            </a:xfrm>
            <a:custGeom>
              <a:rect b="b" l="l" r="r" t="t"/>
              <a:pathLst>
                <a:path extrusionOk="0" h="10700" w="7455">
                  <a:moveTo>
                    <a:pt x="4080" y="0"/>
                  </a:moveTo>
                  <a:cubicBezTo>
                    <a:pt x="3780" y="0"/>
                    <a:pt x="3621" y="456"/>
                    <a:pt x="3954" y="602"/>
                  </a:cubicBezTo>
                  <a:cubicBezTo>
                    <a:pt x="6074" y="1578"/>
                    <a:pt x="7002" y="4079"/>
                    <a:pt x="6050" y="6222"/>
                  </a:cubicBezTo>
                  <a:cubicBezTo>
                    <a:pt x="5356" y="7824"/>
                    <a:pt x="3783" y="8774"/>
                    <a:pt x="2139" y="8774"/>
                  </a:cubicBezTo>
                  <a:cubicBezTo>
                    <a:pt x="1583" y="8774"/>
                    <a:pt x="1019" y="8666"/>
                    <a:pt x="477" y="8437"/>
                  </a:cubicBezTo>
                  <a:cubicBezTo>
                    <a:pt x="434" y="8418"/>
                    <a:pt x="388" y="8409"/>
                    <a:pt x="344" y="8409"/>
                  </a:cubicBezTo>
                  <a:cubicBezTo>
                    <a:pt x="221" y="8409"/>
                    <a:pt x="107" y="8481"/>
                    <a:pt x="72" y="8604"/>
                  </a:cubicBezTo>
                  <a:cubicBezTo>
                    <a:pt x="1" y="8747"/>
                    <a:pt x="48" y="8937"/>
                    <a:pt x="215" y="9009"/>
                  </a:cubicBezTo>
                  <a:cubicBezTo>
                    <a:pt x="739" y="9247"/>
                    <a:pt x="1311" y="9390"/>
                    <a:pt x="1882" y="9413"/>
                  </a:cubicBezTo>
                  <a:lnTo>
                    <a:pt x="1882" y="10080"/>
                  </a:lnTo>
                  <a:lnTo>
                    <a:pt x="644" y="10080"/>
                  </a:lnTo>
                  <a:cubicBezTo>
                    <a:pt x="477" y="10080"/>
                    <a:pt x="334" y="10175"/>
                    <a:pt x="310" y="10342"/>
                  </a:cubicBezTo>
                  <a:cubicBezTo>
                    <a:pt x="263" y="10533"/>
                    <a:pt x="406" y="10699"/>
                    <a:pt x="620" y="10699"/>
                  </a:cubicBezTo>
                  <a:lnTo>
                    <a:pt x="3740" y="10699"/>
                  </a:lnTo>
                  <a:cubicBezTo>
                    <a:pt x="3906" y="10699"/>
                    <a:pt x="4025" y="10604"/>
                    <a:pt x="4073" y="10461"/>
                  </a:cubicBezTo>
                  <a:cubicBezTo>
                    <a:pt x="4097" y="10271"/>
                    <a:pt x="3954" y="10080"/>
                    <a:pt x="3764" y="10080"/>
                  </a:cubicBezTo>
                  <a:lnTo>
                    <a:pt x="2501" y="10080"/>
                  </a:lnTo>
                  <a:lnTo>
                    <a:pt x="2501" y="9413"/>
                  </a:lnTo>
                  <a:cubicBezTo>
                    <a:pt x="4764" y="9294"/>
                    <a:pt x="6645" y="7627"/>
                    <a:pt x="7050" y="5389"/>
                  </a:cubicBezTo>
                  <a:cubicBezTo>
                    <a:pt x="7455" y="3150"/>
                    <a:pt x="6288" y="935"/>
                    <a:pt x="4216" y="30"/>
                  </a:cubicBezTo>
                  <a:cubicBezTo>
                    <a:pt x="4168" y="10"/>
                    <a:pt x="4123" y="0"/>
                    <a:pt x="40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85"/>
            <p:cNvSpPr/>
            <p:nvPr/>
          </p:nvSpPr>
          <p:spPr>
            <a:xfrm>
              <a:off x="5189150" y="3369800"/>
              <a:ext cx="34550" cy="35150"/>
            </a:xfrm>
            <a:custGeom>
              <a:rect b="b" l="l" r="r" t="t"/>
              <a:pathLst>
                <a:path extrusionOk="0" h="1406" w="1382">
                  <a:moveTo>
                    <a:pt x="96" y="0"/>
                  </a:moveTo>
                  <a:lnTo>
                    <a:pt x="96" y="0"/>
                  </a:lnTo>
                  <a:cubicBezTo>
                    <a:pt x="0" y="619"/>
                    <a:pt x="48" y="1120"/>
                    <a:pt x="238" y="1405"/>
                  </a:cubicBezTo>
                  <a:cubicBezTo>
                    <a:pt x="572" y="1381"/>
                    <a:pt x="977" y="1072"/>
                    <a:pt x="1382" y="572"/>
                  </a:cubicBezTo>
                  <a:lnTo>
                    <a:pt x="9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85"/>
            <p:cNvSpPr/>
            <p:nvPr/>
          </p:nvSpPr>
          <p:spPr>
            <a:xfrm>
              <a:off x="5208800" y="3296575"/>
              <a:ext cx="50025" cy="39300"/>
            </a:xfrm>
            <a:custGeom>
              <a:rect b="b" l="l" r="r" t="t"/>
              <a:pathLst>
                <a:path extrusionOk="0" h="1572" w="2001">
                  <a:moveTo>
                    <a:pt x="453" y="0"/>
                  </a:moveTo>
                  <a:cubicBezTo>
                    <a:pt x="286" y="262"/>
                    <a:pt x="143" y="548"/>
                    <a:pt x="0" y="834"/>
                  </a:cubicBezTo>
                  <a:lnTo>
                    <a:pt x="1691" y="1572"/>
                  </a:lnTo>
                  <a:cubicBezTo>
                    <a:pt x="1810" y="1286"/>
                    <a:pt x="1905" y="1000"/>
                    <a:pt x="2001" y="691"/>
                  </a:cubicBezTo>
                  <a:lnTo>
                    <a:pt x="45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85"/>
            <p:cNvSpPr/>
            <p:nvPr/>
          </p:nvSpPr>
          <p:spPr>
            <a:xfrm>
              <a:off x="5195100" y="3331700"/>
              <a:ext cx="49425" cy="39300"/>
            </a:xfrm>
            <a:custGeom>
              <a:rect b="b" l="l" r="r" t="t"/>
              <a:pathLst>
                <a:path extrusionOk="0" h="1572" w="1977">
                  <a:moveTo>
                    <a:pt x="286" y="0"/>
                  </a:moveTo>
                  <a:cubicBezTo>
                    <a:pt x="167" y="286"/>
                    <a:pt x="72" y="596"/>
                    <a:pt x="0" y="881"/>
                  </a:cubicBezTo>
                  <a:lnTo>
                    <a:pt x="1525" y="1572"/>
                  </a:lnTo>
                  <a:cubicBezTo>
                    <a:pt x="1691" y="1310"/>
                    <a:pt x="1834" y="1024"/>
                    <a:pt x="1977" y="738"/>
                  </a:cubicBezTo>
                  <a:lnTo>
                    <a:pt x="28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85"/>
            <p:cNvSpPr/>
            <p:nvPr/>
          </p:nvSpPr>
          <p:spPr>
            <a:xfrm>
              <a:off x="5146875" y="3270375"/>
              <a:ext cx="58975" cy="40500"/>
            </a:xfrm>
            <a:custGeom>
              <a:rect b="b" l="l" r="r" t="t"/>
              <a:pathLst>
                <a:path extrusionOk="0" h="1620" w="2359">
                  <a:moveTo>
                    <a:pt x="572" y="0"/>
                  </a:moveTo>
                  <a:cubicBezTo>
                    <a:pt x="358" y="238"/>
                    <a:pt x="167" y="500"/>
                    <a:pt x="0" y="786"/>
                  </a:cubicBezTo>
                  <a:lnTo>
                    <a:pt x="1906" y="1620"/>
                  </a:lnTo>
                  <a:cubicBezTo>
                    <a:pt x="2048" y="1334"/>
                    <a:pt x="2191" y="1072"/>
                    <a:pt x="2358" y="810"/>
                  </a:cubicBezTo>
                  <a:lnTo>
                    <a:pt x="57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85"/>
            <p:cNvSpPr/>
            <p:nvPr/>
          </p:nvSpPr>
          <p:spPr>
            <a:xfrm>
              <a:off x="5247500" y="3356700"/>
              <a:ext cx="58950" cy="40500"/>
            </a:xfrm>
            <a:custGeom>
              <a:rect b="b" l="l" r="r" t="t"/>
              <a:pathLst>
                <a:path extrusionOk="0" h="1620" w="2358">
                  <a:moveTo>
                    <a:pt x="453" y="0"/>
                  </a:moveTo>
                  <a:cubicBezTo>
                    <a:pt x="333" y="286"/>
                    <a:pt x="167" y="572"/>
                    <a:pt x="0" y="834"/>
                  </a:cubicBezTo>
                  <a:lnTo>
                    <a:pt x="1786" y="1620"/>
                  </a:lnTo>
                  <a:cubicBezTo>
                    <a:pt x="2024" y="1405"/>
                    <a:pt x="2215" y="1143"/>
                    <a:pt x="2358" y="858"/>
                  </a:cubicBezTo>
                  <a:lnTo>
                    <a:pt x="45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85"/>
            <p:cNvSpPr/>
            <p:nvPr/>
          </p:nvSpPr>
          <p:spPr>
            <a:xfrm>
              <a:off x="5135550" y="3304300"/>
              <a:ext cx="52425" cy="43500"/>
            </a:xfrm>
            <a:custGeom>
              <a:rect b="b" l="l" r="r" t="t"/>
              <a:pathLst>
                <a:path extrusionOk="0" h="1740" w="2097">
                  <a:moveTo>
                    <a:pt x="191" y="1"/>
                  </a:moveTo>
                  <a:cubicBezTo>
                    <a:pt x="72" y="286"/>
                    <a:pt x="25" y="620"/>
                    <a:pt x="1" y="929"/>
                  </a:cubicBezTo>
                  <a:lnTo>
                    <a:pt x="1787" y="1739"/>
                  </a:lnTo>
                  <a:cubicBezTo>
                    <a:pt x="1882" y="1430"/>
                    <a:pt x="1978" y="1144"/>
                    <a:pt x="2097" y="834"/>
                  </a:cubicBezTo>
                  <a:lnTo>
                    <a:pt x="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85"/>
            <p:cNvSpPr/>
            <p:nvPr/>
          </p:nvSpPr>
          <p:spPr>
            <a:xfrm>
              <a:off x="5271300" y="3254300"/>
              <a:ext cx="46475" cy="68475"/>
            </a:xfrm>
            <a:custGeom>
              <a:rect b="b" l="l" r="r" t="t"/>
              <a:pathLst>
                <a:path extrusionOk="0" h="2739" w="1859">
                  <a:moveTo>
                    <a:pt x="1" y="0"/>
                  </a:moveTo>
                  <a:cubicBezTo>
                    <a:pt x="263" y="477"/>
                    <a:pt x="358" y="1024"/>
                    <a:pt x="286" y="1572"/>
                  </a:cubicBezTo>
                  <a:cubicBezTo>
                    <a:pt x="286" y="1715"/>
                    <a:pt x="239" y="1858"/>
                    <a:pt x="215" y="2024"/>
                  </a:cubicBezTo>
                  <a:lnTo>
                    <a:pt x="1858" y="2739"/>
                  </a:lnTo>
                  <a:cubicBezTo>
                    <a:pt x="1811" y="2429"/>
                    <a:pt x="1739" y="2144"/>
                    <a:pt x="1620" y="1858"/>
                  </a:cubicBezTo>
                  <a:cubicBezTo>
                    <a:pt x="1334" y="1072"/>
                    <a:pt x="763" y="405"/>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85"/>
            <p:cNvSpPr/>
            <p:nvPr/>
          </p:nvSpPr>
          <p:spPr>
            <a:xfrm>
              <a:off x="5197475" y="3390625"/>
              <a:ext cx="81600" cy="34550"/>
            </a:xfrm>
            <a:custGeom>
              <a:rect b="b" l="l" r="r" t="t"/>
              <a:pathLst>
                <a:path extrusionOk="0" h="1382" w="3264">
                  <a:moveTo>
                    <a:pt x="1644" y="1"/>
                  </a:moveTo>
                  <a:cubicBezTo>
                    <a:pt x="1549" y="120"/>
                    <a:pt x="1453" y="239"/>
                    <a:pt x="1334" y="334"/>
                  </a:cubicBezTo>
                  <a:cubicBezTo>
                    <a:pt x="1001" y="763"/>
                    <a:pt x="525" y="1072"/>
                    <a:pt x="1" y="1191"/>
                  </a:cubicBezTo>
                  <a:cubicBezTo>
                    <a:pt x="358" y="1334"/>
                    <a:pt x="763" y="1382"/>
                    <a:pt x="1144" y="1382"/>
                  </a:cubicBezTo>
                  <a:cubicBezTo>
                    <a:pt x="1906" y="1382"/>
                    <a:pt x="2644" y="1144"/>
                    <a:pt x="3263" y="715"/>
                  </a:cubicBezTo>
                  <a:lnTo>
                    <a:pt x="164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85"/>
            <p:cNvSpPr/>
            <p:nvPr/>
          </p:nvSpPr>
          <p:spPr>
            <a:xfrm>
              <a:off x="5136150" y="3344800"/>
              <a:ext cx="45875" cy="69075"/>
            </a:xfrm>
            <a:custGeom>
              <a:rect b="b" l="l" r="r" t="t"/>
              <a:pathLst>
                <a:path extrusionOk="0" h="2763" w="1835">
                  <a:moveTo>
                    <a:pt x="1" y="0"/>
                  </a:moveTo>
                  <a:lnTo>
                    <a:pt x="1" y="0"/>
                  </a:lnTo>
                  <a:cubicBezTo>
                    <a:pt x="144" y="1167"/>
                    <a:pt x="810" y="2167"/>
                    <a:pt x="1834" y="2763"/>
                  </a:cubicBezTo>
                  <a:cubicBezTo>
                    <a:pt x="1573" y="2262"/>
                    <a:pt x="1477" y="1715"/>
                    <a:pt x="1573" y="1167"/>
                  </a:cubicBezTo>
                  <a:cubicBezTo>
                    <a:pt x="1573" y="1024"/>
                    <a:pt x="1596" y="881"/>
                    <a:pt x="1620" y="738"/>
                  </a:cubicBez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85"/>
            <p:cNvSpPr/>
            <p:nvPr/>
          </p:nvSpPr>
          <p:spPr>
            <a:xfrm>
              <a:off x="5229625" y="3262625"/>
              <a:ext cx="34550" cy="35750"/>
            </a:xfrm>
            <a:custGeom>
              <a:rect b="b" l="l" r="r" t="t"/>
              <a:pathLst>
                <a:path extrusionOk="0" h="1430" w="1382">
                  <a:moveTo>
                    <a:pt x="1144" y="1"/>
                  </a:moveTo>
                  <a:cubicBezTo>
                    <a:pt x="810" y="48"/>
                    <a:pt x="405" y="358"/>
                    <a:pt x="1" y="858"/>
                  </a:cubicBezTo>
                  <a:lnTo>
                    <a:pt x="1287" y="1430"/>
                  </a:lnTo>
                  <a:cubicBezTo>
                    <a:pt x="1382" y="787"/>
                    <a:pt x="1334" y="286"/>
                    <a:pt x="1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85"/>
            <p:cNvSpPr/>
            <p:nvPr/>
          </p:nvSpPr>
          <p:spPr>
            <a:xfrm>
              <a:off x="5265350" y="3320375"/>
              <a:ext cx="53000" cy="43500"/>
            </a:xfrm>
            <a:custGeom>
              <a:rect b="b" l="l" r="r" t="t"/>
              <a:pathLst>
                <a:path extrusionOk="0" h="1740" w="2120">
                  <a:moveTo>
                    <a:pt x="310" y="1"/>
                  </a:moveTo>
                  <a:cubicBezTo>
                    <a:pt x="215" y="286"/>
                    <a:pt x="120" y="596"/>
                    <a:pt x="1" y="882"/>
                  </a:cubicBezTo>
                  <a:lnTo>
                    <a:pt x="1929" y="1739"/>
                  </a:lnTo>
                  <a:cubicBezTo>
                    <a:pt x="2025" y="1430"/>
                    <a:pt x="2096" y="1120"/>
                    <a:pt x="2120" y="787"/>
                  </a:cubicBezTo>
                  <a:lnTo>
                    <a:pt x="31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85"/>
            <p:cNvSpPr/>
            <p:nvPr/>
          </p:nvSpPr>
          <p:spPr>
            <a:xfrm>
              <a:off x="5174250" y="3242300"/>
              <a:ext cx="81600" cy="35250"/>
            </a:xfrm>
            <a:custGeom>
              <a:rect b="b" l="l" r="r" t="t"/>
              <a:pathLst>
                <a:path extrusionOk="0" h="1410" w="3264">
                  <a:moveTo>
                    <a:pt x="2109" y="0"/>
                  </a:moveTo>
                  <a:cubicBezTo>
                    <a:pt x="1365" y="0"/>
                    <a:pt x="627" y="233"/>
                    <a:pt x="1" y="671"/>
                  </a:cubicBezTo>
                  <a:lnTo>
                    <a:pt x="1620" y="1409"/>
                  </a:lnTo>
                  <a:cubicBezTo>
                    <a:pt x="1716" y="1266"/>
                    <a:pt x="1811" y="1171"/>
                    <a:pt x="1930" y="1052"/>
                  </a:cubicBezTo>
                  <a:cubicBezTo>
                    <a:pt x="2263" y="623"/>
                    <a:pt x="2740" y="314"/>
                    <a:pt x="3263" y="195"/>
                  </a:cubicBezTo>
                  <a:cubicBezTo>
                    <a:pt x="2888" y="64"/>
                    <a:pt x="2498" y="0"/>
                    <a:pt x="21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85"/>
            <p:cNvSpPr/>
            <p:nvPr/>
          </p:nvSpPr>
          <p:spPr>
            <a:xfrm>
              <a:off x="5782725" y="3220950"/>
              <a:ext cx="78000" cy="16700"/>
            </a:xfrm>
            <a:custGeom>
              <a:rect b="b" l="l" r="r" t="t"/>
              <a:pathLst>
                <a:path extrusionOk="0" h="668" w="3120">
                  <a:moveTo>
                    <a:pt x="500" y="1"/>
                  </a:moveTo>
                  <a:cubicBezTo>
                    <a:pt x="215" y="1"/>
                    <a:pt x="0" y="239"/>
                    <a:pt x="0" y="525"/>
                  </a:cubicBezTo>
                  <a:lnTo>
                    <a:pt x="0" y="667"/>
                  </a:lnTo>
                  <a:lnTo>
                    <a:pt x="3120" y="667"/>
                  </a:lnTo>
                  <a:lnTo>
                    <a:pt x="3120" y="525"/>
                  </a:lnTo>
                  <a:cubicBezTo>
                    <a:pt x="3120" y="239"/>
                    <a:pt x="2882"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85"/>
            <p:cNvSpPr/>
            <p:nvPr/>
          </p:nvSpPr>
          <p:spPr>
            <a:xfrm>
              <a:off x="5735100" y="3253100"/>
              <a:ext cx="172675" cy="94100"/>
            </a:xfrm>
            <a:custGeom>
              <a:rect b="b" l="l" r="r" t="t"/>
              <a:pathLst>
                <a:path extrusionOk="0" h="3764" w="6907">
                  <a:moveTo>
                    <a:pt x="3465" y="1287"/>
                  </a:moveTo>
                  <a:cubicBezTo>
                    <a:pt x="3614" y="1287"/>
                    <a:pt x="3763" y="1382"/>
                    <a:pt x="3787" y="1572"/>
                  </a:cubicBezTo>
                  <a:lnTo>
                    <a:pt x="3787" y="1882"/>
                  </a:lnTo>
                  <a:lnTo>
                    <a:pt x="4096" y="1882"/>
                  </a:lnTo>
                  <a:cubicBezTo>
                    <a:pt x="4111" y="1880"/>
                    <a:pt x="4125" y="1880"/>
                    <a:pt x="4139" y="1880"/>
                  </a:cubicBezTo>
                  <a:cubicBezTo>
                    <a:pt x="4541" y="1880"/>
                    <a:pt x="4534" y="2526"/>
                    <a:pt x="4118" y="2526"/>
                  </a:cubicBezTo>
                  <a:cubicBezTo>
                    <a:pt x="4111" y="2526"/>
                    <a:pt x="4104" y="2525"/>
                    <a:pt x="4096" y="2525"/>
                  </a:cubicBezTo>
                  <a:lnTo>
                    <a:pt x="3787" y="2525"/>
                  </a:lnTo>
                  <a:lnTo>
                    <a:pt x="3787" y="2835"/>
                  </a:lnTo>
                  <a:cubicBezTo>
                    <a:pt x="3763" y="3025"/>
                    <a:pt x="3614" y="3120"/>
                    <a:pt x="3465" y="3120"/>
                  </a:cubicBezTo>
                  <a:cubicBezTo>
                    <a:pt x="3316" y="3120"/>
                    <a:pt x="3167" y="3025"/>
                    <a:pt x="3144" y="2835"/>
                  </a:cubicBezTo>
                  <a:lnTo>
                    <a:pt x="3144" y="2525"/>
                  </a:lnTo>
                  <a:lnTo>
                    <a:pt x="2858" y="2525"/>
                  </a:lnTo>
                  <a:cubicBezTo>
                    <a:pt x="2850" y="2525"/>
                    <a:pt x="2842" y="2526"/>
                    <a:pt x="2835" y="2526"/>
                  </a:cubicBezTo>
                  <a:cubicBezTo>
                    <a:pt x="2397" y="2526"/>
                    <a:pt x="2389" y="1880"/>
                    <a:pt x="2813" y="1880"/>
                  </a:cubicBezTo>
                  <a:cubicBezTo>
                    <a:pt x="2828" y="1880"/>
                    <a:pt x="2843" y="1880"/>
                    <a:pt x="2858" y="1882"/>
                  </a:cubicBezTo>
                  <a:lnTo>
                    <a:pt x="3144" y="1882"/>
                  </a:lnTo>
                  <a:lnTo>
                    <a:pt x="3144" y="1572"/>
                  </a:lnTo>
                  <a:cubicBezTo>
                    <a:pt x="3167" y="1382"/>
                    <a:pt x="3316" y="1287"/>
                    <a:pt x="3465" y="1287"/>
                  </a:cubicBezTo>
                  <a:close/>
                  <a:moveTo>
                    <a:pt x="1143" y="1"/>
                  </a:moveTo>
                  <a:cubicBezTo>
                    <a:pt x="524" y="1"/>
                    <a:pt x="0" y="525"/>
                    <a:pt x="0" y="1144"/>
                  </a:cubicBezTo>
                  <a:lnTo>
                    <a:pt x="0" y="3763"/>
                  </a:lnTo>
                  <a:lnTo>
                    <a:pt x="6906" y="3763"/>
                  </a:lnTo>
                  <a:lnTo>
                    <a:pt x="6906" y="1144"/>
                  </a:lnTo>
                  <a:cubicBezTo>
                    <a:pt x="6906" y="525"/>
                    <a:pt x="6382" y="1"/>
                    <a:pt x="5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85"/>
            <p:cNvSpPr/>
            <p:nvPr/>
          </p:nvSpPr>
          <p:spPr>
            <a:xfrm>
              <a:off x="5735100" y="3363250"/>
              <a:ext cx="172675" cy="125050"/>
            </a:xfrm>
            <a:custGeom>
              <a:rect b="b" l="l" r="r" t="t"/>
              <a:pathLst>
                <a:path extrusionOk="0" h="5002" w="6907">
                  <a:moveTo>
                    <a:pt x="4078" y="611"/>
                  </a:moveTo>
                  <a:cubicBezTo>
                    <a:pt x="4317" y="611"/>
                    <a:pt x="4528" y="925"/>
                    <a:pt x="4311" y="1143"/>
                  </a:cubicBezTo>
                  <a:lnTo>
                    <a:pt x="3572" y="1882"/>
                  </a:lnTo>
                  <a:lnTo>
                    <a:pt x="4072" y="1882"/>
                  </a:lnTo>
                  <a:cubicBezTo>
                    <a:pt x="4358" y="1882"/>
                    <a:pt x="4501" y="2215"/>
                    <a:pt x="4311" y="2406"/>
                  </a:cubicBezTo>
                  <a:lnTo>
                    <a:pt x="3048" y="3668"/>
                  </a:lnTo>
                  <a:cubicBezTo>
                    <a:pt x="2977" y="3734"/>
                    <a:pt x="2899" y="3762"/>
                    <a:pt x="2825" y="3762"/>
                  </a:cubicBezTo>
                  <a:cubicBezTo>
                    <a:pt x="2579" y="3762"/>
                    <a:pt x="2376" y="3453"/>
                    <a:pt x="2596" y="3215"/>
                  </a:cubicBezTo>
                  <a:lnTo>
                    <a:pt x="3334" y="2501"/>
                  </a:lnTo>
                  <a:lnTo>
                    <a:pt x="2834" y="2501"/>
                  </a:lnTo>
                  <a:cubicBezTo>
                    <a:pt x="2817" y="2503"/>
                    <a:pt x="2800" y="2505"/>
                    <a:pt x="2784" y="2505"/>
                  </a:cubicBezTo>
                  <a:cubicBezTo>
                    <a:pt x="2507" y="2505"/>
                    <a:pt x="2371" y="2134"/>
                    <a:pt x="2596" y="1977"/>
                  </a:cubicBezTo>
                  <a:lnTo>
                    <a:pt x="3858" y="715"/>
                  </a:lnTo>
                  <a:cubicBezTo>
                    <a:pt x="3926" y="641"/>
                    <a:pt x="4003" y="611"/>
                    <a:pt x="4078" y="611"/>
                  </a:cubicBezTo>
                  <a:close/>
                  <a:moveTo>
                    <a:pt x="0" y="0"/>
                  </a:moveTo>
                  <a:lnTo>
                    <a:pt x="0" y="3858"/>
                  </a:lnTo>
                  <a:cubicBezTo>
                    <a:pt x="0" y="4501"/>
                    <a:pt x="524" y="5001"/>
                    <a:pt x="1143" y="5001"/>
                  </a:cubicBezTo>
                  <a:lnTo>
                    <a:pt x="5763" y="5001"/>
                  </a:lnTo>
                  <a:cubicBezTo>
                    <a:pt x="6406" y="5001"/>
                    <a:pt x="6906" y="4501"/>
                    <a:pt x="6906" y="3858"/>
                  </a:cubicBezTo>
                  <a:lnTo>
                    <a:pt x="690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85"/>
            <p:cNvSpPr/>
            <p:nvPr/>
          </p:nvSpPr>
          <p:spPr>
            <a:xfrm>
              <a:off x="6298900" y="3393600"/>
              <a:ext cx="46450" cy="46175"/>
            </a:xfrm>
            <a:custGeom>
              <a:rect b="b" l="l" r="r" t="t"/>
              <a:pathLst>
                <a:path extrusionOk="0" h="1847" w="1858">
                  <a:moveTo>
                    <a:pt x="0" y="1"/>
                  </a:moveTo>
                  <a:lnTo>
                    <a:pt x="0" y="953"/>
                  </a:lnTo>
                  <a:cubicBezTo>
                    <a:pt x="24" y="1549"/>
                    <a:pt x="471" y="1846"/>
                    <a:pt x="920" y="1846"/>
                  </a:cubicBezTo>
                  <a:cubicBezTo>
                    <a:pt x="1370" y="1846"/>
                    <a:pt x="1822" y="1549"/>
                    <a:pt x="1858" y="953"/>
                  </a:cubicBezTo>
                  <a:lnTo>
                    <a:pt x="18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85"/>
            <p:cNvSpPr/>
            <p:nvPr/>
          </p:nvSpPr>
          <p:spPr>
            <a:xfrm>
              <a:off x="6286975" y="3237025"/>
              <a:ext cx="67925" cy="47050"/>
            </a:xfrm>
            <a:custGeom>
              <a:rect b="b" l="l" r="r" t="t"/>
              <a:pathLst>
                <a:path extrusionOk="0" h="1882" w="2717">
                  <a:moveTo>
                    <a:pt x="431" y="0"/>
                  </a:moveTo>
                  <a:cubicBezTo>
                    <a:pt x="0" y="0"/>
                    <a:pt x="7" y="625"/>
                    <a:pt x="412" y="625"/>
                  </a:cubicBezTo>
                  <a:cubicBezTo>
                    <a:pt x="433" y="625"/>
                    <a:pt x="455" y="623"/>
                    <a:pt x="477" y="620"/>
                  </a:cubicBezTo>
                  <a:lnTo>
                    <a:pt x="477" y="1882"/>
                  </a:lnTo>
                  <a:lnTo>
                    <a:pt x="2335" y="1882"/>
                  </a:lnTo>
                  <a:lnTo>
                    <a:pt x="2335" y="620"/>
                  </a:lnTo>
                  <a:cubicBezTo>
                    <a:pt x="2716" y="596"/>
                    <a:pt x="2716" y="24"/>
                    <a:pt x="2335" y="1"/>
                  </a:cubicBezTo>
                  <a:lnTo>
                    <a:pt x="454" y="1"/>
                  </a:lnTo>
                  <a:cubicBezTo>
                    <a:pt x="446" y="0"/>
                    <a:pt x="438" y="0"/>
                    <a:pt x="4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85"/>
            <p:cNvSpPr/>
            <p:nvPr/>
          </p:nvSpPr>
          <p:spPr>
            <a:xfrm>
              <a:off x="6376900" y="3393600"/>
              <a:ext cx="46450" cy="47525"/>
            </a:xfrm>
            <a:custGeom>
              <a:rect b="b" l="l" r="r" t="t"/>
              <a:pathLst>
                <a:path extrusionOk="0" h="1901" w="1858">
                  <a:moveTo>
                    <a:pt x="0" y="1"/>
                  </a:moveTo>
                  <a:lnTo>
                    <a:pt x="0" y="953"/>
                  </a:lnTo>
                  <a:cubicBezTo>
                    <a:pt x="0" y="1584"/>
                    <a:pt x="465" y="1900"/>
                    <a:pt x="929" y="1900"/>
                  </a:cubicBezTo>
                  <a:cubicBezTo>
                    <a:pt x="1393" y="1900"/>
                    <a:pt x="1858" y="1584"/>
                    <a:pt x="1858" y="953"/>
                  </a:cubicBezTo>
                  <a:lnTo>
                    <a:pt x="18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85"/>
            <p:cNvSpPr/>
            <p:nvPr/>
          </p:nvSpPr>
          <p:spPr>
            <a:xfrm>
              <a:off x="6365525" y="3237025"/>
              <a:ext cx="67350" cy="47050"/>
            </a:xfrm>
            <a:custGeom>
              <a:rect b="b" l="l" r="r" t="t"/>
              <a:pathLst>
                <a:path extrusionOk="0" h="1882" w="2694">
                  <a:moveTo>
                    <a:pt x="409" y="0"/>
                  </a:moveTo>
                  <a:cubicBezTo>
                    <a:pt x="1" y="0"/>
                    <a:pt x="8" y="625"/>
                    <a:pt x="393" y="625"/>
                  </a:cubicBezTo>
                  <a:cubicBezTo>
                    <a:pt x="413" y="625"/>
                    <a:pt x="434" y="623"/>
                    <a:pt x="455" y="620"/>
                  </a:cubicBezTo>
                  <a:lnTo>
                    <a:pt x="455" y="1882"/>
                  </a:lnTo>
                  <a:lnTo>
                    <a:pt x="2313" y="1882"/>
                  </a:lnTo>
                  <a:lnTo>
                    <a:pt x="2313" y="620"/>
                  </a:lnTo>
                  <a:cubicBezTo>
                    <a:pt x="2694" y="596"/>
                    <a:pt x="2694" y="24"/>
                    <a:pt x="2313" y="1"/>
                  </a:cubicBezTo>
                  <a:lnTo>
                    <a:pt x="431" y="1"/>
                  </a:lnTo>
                  <a:cubicBezTo>
                    <a:pt x="424" y="0"/>
                    <a:pt x="417" y="0"/>
                    <a:pt x="4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85"/>
            <p:cNvSpPr/>
            <p:nvPr/>
          </p:nvSpPr>
          <p:spPr>
            <a:xfrm>
              <a:off x="6455475" y="3392425"/>
              <a:ext cx="46475" cy="47350"/>
            </a:xfrm>
            <a:custGeom>
              <a:rect b="b" l="l" r="r" t="t"/>
              <a:pathLst>
                <a:path extrusionOk="0" h="1894" w="1859">
                  <a:moveTo>
                    <a:pt x="1" y="0"/>
                  </a:moveTo>
                  <a:lnTo>
                    <a:pt x="1" y="1000"/>
                  </a:lnTo>
                  <a:cubicBezTo>
                    <a:pt x="36" y="1596"/>
                    <a:pt x="483" y="1893"/>
                    <a:pt x="929" y="1893"/>
                  </a:cubicBezTo>
                  <a:cubicBezTo>
                    <a:pt x="1376" y="1893"/>
                    <a:pt x="1822" y="1596"/>
                    <a:pt x="1858" y="1000"/>
                  </a:cubicBezTo>
                  <a:lnTo>
                    <a:pt x="18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85"/>
            <p:cNvSpPr/>
            <p:nvPr/>
          </p:nvSpPr>
          <p:spPr>
            <a:xfrm>
              <a:off x="6444125" y="3236975"/>
              <a:ext cx="68775" cy="47100"/>
            </a:xfrm>
            <a:custGeom>
              <a:rect b="b" l="l" r="r" t="t"/>
              <a:pathLst>
                <a:path extrusionOk="0" h="1884" w="2751">
                  <a:moveTo>
                    <a:pt x="2355" y="0"/>
                  </a:moveTo>
                  <a:cubicBezTo>
                    <a:pt x="2341" y="0"/>
                    <a:pt x="2327" y="1"/>
                    <a:pt x="2312" y="3"/>
                  </a:cubicBezTo>
                  <a:lnTo>
                    <a:pt x="431" y="3"/>
                  </a:lnTo>
                  <a:cubicBezTo>
                    <a:pt x="423" y="2"/>
                    <a:pt x="416" y="2"/>
                    <a:pt x="409" y="2"/>
                  </a:cubicBezTo>
                  <a:cubicBezTo>
                    <a:pt x="0" y="2"/>
                    <a:pt x="8" y="627"/>
                    <a:pt x="393" y="627"/>
                  </a:cubicBezTo>
                  <a:cubicBezTo>
                    <a:pt x="413" y="627"/>
                    <a:pt x="433" y="625"/>
                    <a:pt x="455" y="622"/>
                  </a:cubicBezTo>
                  <a:lnTo>
                    <a:pt x="455" y="1884"/>
                  </a:lnTo>
                  <a:lnTo>
                    <a:pt x="2312" y="1884"/>
                  </a:lnTo>
                  <a:lnTo>
                    <a:pt x="2312" y="622"/>
                  </a:lnTo>
                  <a:cubicBezTo>
                    <a:pt x="2327" y="623"/>
                    <a:pt x="2341" y="624"/>
                    <a:pt x="2355" y="624"/>
                  </a:cubicBezTo>
                  <a:cubicBezTo>
                    <a:pt x="2751" y="624"/>
                    <a:pt x="2751" y="0"/>
                    <a:pt x="23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85"/>
            <p:cNvSpPr/>
            <p:nvPr/>
          </p:nvSpPr>
          <p:spPr>
            <a:xfrm>
              <a:off x="6266750" y="3299550"/>
              <a:ext cx="267350" cy="173275"/>
            </a:xfrm>
            <a:custGeom>
              <a:rect b="b" l="l" r="r" t="t"/>
              <a:pathLst>
                <a:path extrusionOk="0" h="6931" w="10694">
                  <a:moveTo>
                    <a:pt x="7550" y="2501"/>
                  </a:moveTo>
                  <a:lnTo>
                    <a:pt x="7550" y="3096"/>
                  </a:lnTo>
                  <a:lnTo>
                    <a:pt x="9431" y="3096"/>
                  </a:lnTo>
                  <a:lnTo>
                    <a:pt x="9431" y="2524"/>
                  </a:lnTo>
                  <a:lnTo>
                    <a:pt x="10074" y="2524"/>
                  </a:lnTo>
                  <a:lnTo>
                    <a:pt x="10050" y="5954"/>
                  </a:lnTo>
                  <a:cubicBezTo>
                    <a:pt x="10072" y="6130"/>
                    <a:pt x="9951" y="6266"/>
                    <a:pt x="9782" y="6266"/>
                  </a:cubicBezTo>
                  <a:cubicBezTo>
                    <a:pt x="9768" y="6266"/>
                    <a:pt x="9755" y="6265"/>
                    <a:pt x="9741" y="6263"/>
                  </a:cubicBezTo>
                  <a:lnTo>
                    <a:pt x="929" y="6263"/>
                  </a:lnTo>
                  <a:cubicBezTo>
                    <a:pt x="739" y="6263"/>
                    <a:pt x="620" y="6120"/>
                    <a:pt x="620" y="5954"/>
                  </a:cubicBezTo>
                  <a:lnTo>
                    <a:pt x="620" y="2501"/>
                  </a:lnTo>
                  <a:lnTo>
                    <a:pt x="1286" y="2501"/>
                  </a:lnTo>
                  <a:lnTo>
                    <a:pt x="1286" y="3144"/>
                  </a:lnTo>
                  <a:lnTo>
                    <a:pt x="3144" y="3144"/>
                  </a:lnTo>
                  <a:lnTo>
                    <a:pt x="3144" y="2501"/>
                  </a:lnTo>
                  <a:lnTo>
                    <a:pt x="4430" y="2501"/>
                  </a:lnTo>
                  <a:lnTo>
                    <a:pt x="4430" y="3144"/>
                  </a:lnTo>
                  <a:lnTo>
                    <a:pt x="6288" y="3144"/>
                  </a:lnTo>
                  <a:lnTo>
                    <a:pt x="6288" y="2501"/>
                  </a:lnTo>
                  <a:close/>
                  <a:moveTo>
                    <a:pt x="286" y="0"/>
                  </a:moveTo>
                  <a:cubicBezTo>
                    <a:pt x="120" y="24"/>
                    <a:pt x="0" y="143"/>
                    <a:pt x="0" y="334"/>
                  </a:cubicBezTo>
                  <a:lnTo>
                    <a:pt x="0" y="5978"/>
                  </a:lnTo>
                  <a:cubicBezTo>
                    <a:pt x="0" y="6501"/>
                    <a:pt x="405" y="6906"/>
                    <a:pt x="929" y="6930"/>
                  </a:cubicBezTo>
                  <a:lnTo>
                    <a:pt x="9764" y="6930"/>
                  </a:lnTo>
                  <a:cubicBezTo>
                    <a:pt x="10288" y="6906"/>
                    <a:pt x="10693" y="6501"/>
                    <a:pt x="10693" y="5978"/>
                  </a:cubicBezTo>
                  <a:lnTo>
                    <a:pt x="10693" y="334"/>
                  </a:lnTo>
                  <a:cubicBezTo>
                    <a:pt x="10693" y="143"/>
                    <a:pt x="10550" y="0"/>
                    <a:pt x="103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85"/>
            <p:cNvSpPr/>
            <p:nvPr/>
          </p:nvSpPr>
          <p:spPr>
            <a:xfrm>
              <a:off x="6266150" y="3664500"/>
              <a:ext cx="110775" cy="110175"/>
            </a:xfrm>
            <a:custGeom>
              <a:rect b="b" l="l" r="r" t="t"/>
              <a:pathLst>
                <a:path extrusionOk="0" h="4407" w="4431">
                  <a:moveTo>
                    <a:pt x="2215" y="0"/>
                  </a:moveTo>
                  <a:cubicBezTo>
                    <a:pt x="1001" y="0"/>
                    <a:pt x="1" y="977"/>
                    <a:pt x="1" y="2191"/>
                  </a:cubicBezTo>
                  <a:lnTo>
                    <a:pt x="1" y="4406"/>
                  </a:lnTo>
                  <a:lnTo>
                    <a:pt x="4406" y="4406"/>
                  </a:lnTo>
                  <a:lnTo>
                    <a:pt x="4406" y="2215"/>
                  </a:lnTo>
                  <a:cubicBezTo>
                    <a:pt x="4430" y="1001"/>
                    <a:pt x="3454" y="0"/>
                    <a:pt x="2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85"/>
            <p:cNvSpPr/>
            <p:nvPr/>
          </p:nvSpPr>
          <p:spPr>
            <a:xfrm>
              <a:off x="6266150" y="3790125"/>
              <a:ext cx="110175" cy="110175"/>
            </a:xfrm>
            <a:custGeom>
              <a:rect b="b" l="l" r="r" t="t"/>
              <a:pathLst>
                <a:path extrusionOk="0" h="4407" w="4407">
                  <a:moveTo>
                    <a:pt x="1" y="0"/>
                  </a:moveTo>
                  <a:lnTo>
                    <a:pt x="1" y="2191"/>
                  </a:lnTo>
                  <a:cubicBezTo>
                    <a:pt x="1" y="3406"/>
                    <a:pt x="977" y="4406"/>
                    <a:pt x="2192" y="4406"/>
                  </a:cubicBezTo>
                  <a:cubicBezTo>
                    <a:pt x="2206" y="4406"/>
                    <a:pt x="2220" y="4406"/>
                    <a:pt x="2234" y="4406"/>
                  </a:cubicBezTo>
                  <a:cubicBezTo>
                    <a:pt x="3429" y="4406"/>
                    <a:pt x="4406" y="3415"/>
                    <a:pt x="4406" y="2215"/>
                  </a:cubicBezTo>
                  <a:lnTo>
                    <a:pt x="440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85"/>
            <p:cNvSpPr/>
            <p:nvPr/>
          </p:nvSpPr>
          <p:spPr>
            <a:xfrm>
              <a:off x="6392975" y="3711375"/>
              <a:ext cx="141125" cy="87100"/>
            </a:xfrm>
            <a:custGeom>
              <a:rect b="b" l="l" r="r" t="t"/>
              <a:pathLst>
                <a:path extrusionOk="0" h="3484" w="5645">
                  <a:moveTo>
                    <a:pt x="1862" y="1"/>
                  </a:moveTo>
                  <a:cubicBezTo>
                    <a:pt x="1237" y="1"/>
                    <a:pt x="598" y="160"/>
                    <a:pt x="0" y="507"/>
                  </a:cubicBezTo>
                  <a:lnTo>
                    <a:pt x="0" y="3484"/>
                  </a:lnTo>
                  <a:lnTo>
                    <a:pt x="5644" y="3484"/>
                  </a:lnTo>
                  <a:cubicBezTo>
                    <a:pt x="5466" y="1415"/>
                    <a:pt x="3725" y="1"/>
                    <a:pt x="18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85"/>
            <p:cNvSpPr/>
            <p:nvPr/>
          </p:nvSpPr>
          <p:spPr>
            <a:xfrm>
              <a:off x="6382250" y="3813925"/>
              <a:ext cx="151850" cy="87375"/>
            </a:xfrm>
            <a:custGeom>
              <a:rect b="b" l="l" r="r" t="t"/>
              <a:pathLst>
                <a:path extrusionOk="0" h="3495" w="6074">
                  <a:moveTo>
                    <a:pt x="405" y="1"/>
                  </a:moveTo>
                  <a:lnTo>
                    <a:pt x="405" y="1287"/>
                  </a:lnTo>
                  <a:cubicBezTo>
                    <a:pt x="405" y="1787"/>
                    <a:pt x="262" y="2287"/>
                    <a:pt x="0" y="2716"/>
                  </a:cubicBezTo>
                  <a:cubicBezTo>
                    <a:pt x="705" y="3251"/>
                    <a:pt x="1503" y="3495"/>
                    <a:pt x="2284" y="3495"/>
                  </a:cubicBezTo>
                  <a:cubicBezTo>
                    <a:pt x="4144" y="3495"/>
                    <a:pt x="5905" y="2114"/>
                    <a:pt x="60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85"/>
            <p:cNvSpPr/>
            <p:nvPr/>
          </p:nvSpPr>
          <p:spPr>
            <a:xfrm>
              <a:off x="5703525" y="3648900"/>
              <a:ext cx="237900" cy="267450"/>
            </a:xfrm>
            <a:custGeom>
              <a:rect b="b" l="l" r="r" t="t"/>
              <a:pathLst>
                <a:path extrusionOk="0" h="10698" w="9516">
                  <a:moveTo>
                    <a:pt x="9175" y="0"/>
                  </a:moveTo>
                  <a:cubicBezTo>
                    <a:pt x="9158" y="0"/>
                    <a:pt x="9140" y="2"/>
                    <a:pt x="9122" y="5"/>
                  </a:cubicBezTo>
                  <a:lnTo>
                    <a:pt x="334" y="5"/>
                  </a:lnTo>
                  <a:cubicBezTo>
                    <a:pt x="320" y="3"/>
                    <a:pt x="307" y="3"/>
                    <a:pt x="293" y="3"/>
                  </a:cubicBezTo>
                  <a:cubicBezTo>
                    <a:pt x="124" y="3"/>
                    <a:pt x="1" y="138"/>
                    <a:pt x="1" y="315"/>
                  </a:cubicBezTo>
                  <a:lnTo>
                    <a:pt x="1" y="8721"/>
                  </a:lnTo>
                  <a:cubicBezTo>
                    <a:pt x="1" y="9817"/>
                    <a:pt x="906" y="10698"/>
                    <a:pt x="2001" y="10698"/>
                  </a:cubicBezTo>
                  <a:lnTo>
                    <a:pt x="6169" y="10698"/>
                  </a:lnTo>
                  <a:cubicBezTo>
                    <a:pt x="7264" y="10698"/>
                    <a:pt x="8146" y="9817"/>
                    <a:pt x="8146" y="8721"/>
                  </a:cubicBezTo>
                  <a:lnTo>
                    <a:pt x="8146" y="8150"/>
                  </a:lnTo>
                  <a:lnTo>
                    <a:pt x="6359" y="8150"/>
                  </a:lnTo>
                  <a:cubicBezTo>
                    <a:pt x="5955" y="8150"/>
                    <a:pt x="5955" y="7531"/>
                    <a:pt x="6359" y="7531"/>
                  </a:cubicBezTo>
                  <a:lnTo>
                    <a:pt x="8146" y="7531"/>
                  </a:lnTo>
                  <a:lnTo>
                    <a:pt x="8146" y="6888"/>
                  </a:lnTo>
                  <a:lnTo>
                    <a:pt x="7026" y="6888"/>
                  </a:lnTo>
                  <a:cubicBezTo>
                    <a:pt x="6645" y="6864"/>
                    <a:pt x="6645" y="6292"/>
                    <a:pt x="7026" y="6268"/>
                  </a:cubicBezTo>
                  <a:lnTo>
                    <a:pt x="8169" y="6268"/>
                  </a:lnTo>
                  <a:lnTo>
                    <a:pt x="8169" y="5625"/>
                  </a:lnTo>
                  <a:lnTo>
                    <a:pt x="6383" y="5625"/>
                  </a:lnTo>
                  <a:cubicBezTo>
                    <a:pt x="5978" y="5625"/>
                    <a:pt x="5978" y="5006"/>
                    <a:pt x="6383" y="5006"/>
                  </a:cubicBezTo>
                  <a:lnTo>
                    <a:pt x="8169" y="5006"/>
                  </a:lnTo>
                  <a:lnTo>
                    <a:pt x="8169" y="4387"/>
                  </a:lnTo>
                  <a:lnTo>
                    <a:pt x="7026" y="4387"/>
                  </a:lnTo>
                  <a:cubicBezTo>
                    <a:pt x="6645" y="4339"/>
                    <a:pt x="6645" y="3792"/>
                    <a:pt x="7026" y="3744"/>
                  </a:cubicBezTo>
                  <a:lnTo>
                    <a:pt x="8169" y="3744"/>
                  </a:lnTo>
                  <a:lnTo>
                    <a:pt x="8169" y="3125"/>
                  </a:lnTo>
                  <a:lnTo>
                    <a:pt x="6383" y="3125"/>
                  </a:lnTo>
                  <a:cubicBezTo>
                    <a:pt x="5978" y="3125"/>
                    <a:pt x="5978" y="2506"/>
                    <a:pt x="6383" y="2506"/>
                  </a:cubicBezTo>
                  <a:lnTo>
                    <a:pt x="8169" y="2506"/>
                  </a:lnTo>
                  <a:lnTo>
                    <a:pt x="8169" y="2291"/>
                  </a:lnTo>
                  <a:lnTo>
                    <a:pt x="9360" y="481"/>
                  </a:lnTo>
                  <a:cubicBezTo>
                    <a:pt x="9515" y="282"/>
                    <a:pt x="9402" y="0"/>
                    <a:pt x="9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85"/>
            <p:cNvSpPr/>
            <p:nvPr/>
          </p:nvSpPr>
          <p:spPr>
            <a:xfrm>
              <a:off x="5170700" y="3779250"/>
              <a:ext cx="48225" cy="62700"/>
            </a:xfrm>
            <a:custGeom>
              <a:rect b="b" l="l" r="r" t="t"/>
              <a:pathLst>
                <a:path extrusionOk="0" h="2508" w="1929">
                  <a:moveTo>
                    <a:pt x="976" y="1"/>
                  </a:moveTo>
                  <a:cubicBezTo>
                    <a:pt x="911" y="1"/>
                    <a:pt x="845" y="18"/>
                    <a:pt x="786" y="54"/>
                  </a:cubicBezTo>
                  <a:cubicBezTo>
                    <a:pt x="333" y="411"/>
                    <a:pt x="71" y="935"/>
                    <a:pt x="24" y="1483"/>
                  </a:cubicBezTo>
                  <a:cubicBezTo>
                    <a:pt x="0" y="2031"/>
                    <a:pt x="429" y="2483"/>
                    <a:pt x="976" y="2507"/>
                  </a:cubicBezTo>
                  <a:cubicBezTo>
                    <a:pt x="1524" y="2483"/>
                    <a:pt x="1929" y="2031"/>
                    <a:pt x="1929" y="1483"/>
                  </a:cubicBezTo>
                  <a:cubicBezTo>
                    <a:pt x="1881" y="935"/>
                    <a:pt x="1596" y="411"/>
                    <a:pt x="1167" y="54"/>
                  </a:cubicBezTo>
                  <a:cubicBezTo>
                    <a:pt x="1107" y="18"/>
                    <a:pt x="1042" y="1"/>
                    <a:pt x="9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85"/>
            <p:cNvSpPr/>
            <p:nvPr/>
          </p:nvSpPr>
          <p:spPr>
            <a:xfrm>
              <a:off x="5109375" y="3845975"/>
              <a:ext cx="171475" cy="62050"/>
            </a:xfrm>
            <a:custGeom>
              <a:rect b="b" l="l" r="r" t="t"/>
              <a:pathLst>
                <a:path extrusionOk="0" h="2482" w="6859">
                  <a:moveTo>
                    <a:pt x="2213" y="0"/>
                  </a:moveTo>
                  <a:cubicBezTo>
                    <a:pt x="2198" y="0"/>
                    <a:pt x="2183" y="2"/>
                    <a:pt x="2167" y="5"/>
                  </a:cubicBezTo>
                  <a:lnTo>
                    <a:pt x="286" y="5"/>
                  </a:lnTo>
                  <a:cubicBezTo>
                    <a:pt x="119" y="5"/>
                    <a:pt x="0" y="124"/>
                    <a:pt x="0" y="291"/>
                  </a:cubicBezTo>
                  <a:lnTo>
                    <a:pt x="0" y="2172"/>
                  </a:lnTo>
                  <a:cubicBezTo>
                    <a:pt x="0" y="2339"/>
                    <a:pt x="119" y="2481"/>
                    <a:pt x="286" y="2481"/>
                  </a:cubicBezTo>
                  <a:lnTo>
                    <a:pt x="6549" y="2481"/>
                  </a:lnTo>
                  <a:cubicBezTo>
                    <a:pt x="6716" y="2481"/>
                    <a:pt x="6859" y="2339"/>
                    <a:pt x="6859" y="2172"/>
                  </a:cubicBezTo>
                  <a:lnTo>
                    <a:pt x="6859" y="291"/>
                  </a:lnTo>
                  <a:cubicBezTo>
                    <a:pt x="6859" y="136"/>
                    <a:pt x="6736" y="2"/>
                    <a:pt x="6586" y="2"/>
                  </a:cubicBezTo>
                  <a:cubicBezTo>
                    <a:pt x="6574" y="2"/>
                    <a:pt x="6561" y="3"/>
                    <a:pt x="6549" y="5"/>
                  </a:cubicBezTo>
                  <a:lnTo>
                    <a:pt x="4668" y="5"/>
                  </a:lnTo>
                  <a:cubicBezTo>
                    <a:pt x="4652" y="2"/>
                    <a:pt x="4637" y="0"/>
                    <a:pt x="4623" y="0"/>
                  </a:cubicBezTo>
                  <a:cubicBezTo>
                    <a:pt x="4524" y="0"/>
                    <a:pt x="4444" y="68"/>
                    <a:pt x="4382" y="171"/>
                  </a:cubicBezTo>
                  <a:cubicBezTo>
                    <a:pt x="4132" y="469"/>
                    <a:pt x="3775" y="618"/>
                    <a:pt x="3417" y="618"/>
                  </a:cubicBezTo>
                  <a:cubicBezTo>
                    <a:pt x="3060" y="618"/>
                    <a:pt x="2703" y="469"/>
                    <a:pt x="2453" y="171"/>
                  </a:cubicBezTo>
                  <a:cubicBezTo>
                    <a:pt x="2412" y="68"/>
                    <a:pt x="2316" y="0"/>
                    <a:pt x="22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85"/>
            <p:cNvSpPr/>
            <p:nvPr/>
          </p:nvSpPr>
          <p:spPr>
            <a:xfrm>
              <a:off x="5184975" y="3673025"/>
              <a:ext cx="141125" cy="79025"/>
            </a:xfrm>
            <a:custGeom>
              <a:rect b="b" l="l" r="r" t="t"/>
              <a:pathLst>
                <a:path extrusionOk="0" h="3161" w="5645">
                  <a:moveTo>
                    <a:pt x="2416" y="1"/>
                  </a:moveTo>
                  <a:cubicBezTo>
                    <a:pt x="2338" y="1"/>
                    <a:pt x="2258" y="34"/>
                    <a:pt x="2191" y="112"/>
                  </a:cubicBezTo>
                  <a:lnTo>
                    <a:pt x="96" y="2446"/>
                  </a:lnTo>
                  <a:cubicBezTo>
                    <a:pt x="1" y="2589"/>
                    <a:pt x="24" y="2755"/>
                    <a:pt x="143" y="2874"/>
                  </a:cubicBezTo>
                  <a:cubicBezTo>
                    <a:pt x="197" y="2928"/>
                    <a:pt x="270" y="2953"/>
                    <a:pt x="345" y="2953"/>
                  </a:cubicBezTo>
                  <a:cubicBezTo>
                    <a:pt x="436" y="2953"/>
                    <a:pt x="530" y="2916"/>
                    <a:pt x="596" y="2850"/>
                  </a:cubicBezTo>
                  <a:lnTo>
                    <a:pt x="906" y="3160"/>
                  </a:lnTo>
                  <a:lnTo>
                    <a:pt x="5645" y="3160"/>
                  </a:lnTo>
                  <a:lnTo>
                    <a:pt x="2668" y="517"/>
                  </a:lnTo>
                  <a:cubicBezTo>
                    <a:pt x="2863" y="285"/>
                    <a:pt x="2647" y="1"/>
                    <a:pt x="24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85"/>
            <p:cNvSpPr/>
            <p:nvPr/>
          </p:nvSpPr>
          <p:spPr>
            <a:xfrm>
              <a:off x="5225450" y="3766900"/>
              <a:ext cx="168475" cy="86700"/>
            </a:xfrm>
            <a:custGeom>
              <a:rect b="b" l="l" r="r" t="t"/>
              <a:pathLst>
                <a:path extrusionOk="0" h="3468" w="6739">
                  <a:moveTo>
                    <a:pt x="3167" y="588"/>
                  </a:moveTo>
                  <a:cubicBezTo>
                    <a:pt x="3330" y="588"/>
                    <a:pt x="3478" y="715"/>
                    <a:pt x="3478" y="905"/>
                  </a:cubicBezTo>
                  <a:cubicBezTo>
                    <a:pt x="3478" y="1072"/>
                    <a:pt x="3359" y="1191"/>
                    <a:pt x="3192" y="1215"/>
                  </a:cubicBezTo>
                  <a:cubicBezTo>
                    <a:pt x="3183" y="1216"/>
                    <a:pt x="3174" y="1216"/>
                    <a:pt x="3165" y="1216"/>
                  </a:cubicBezTo>
                  <a:cubicBezTo>
                    <a:pt x="2896" y="1216"/>
                    <a:pt x="2746" y="875"/>
                    <a:pt x="2930" y="691"/>
                  </a:cubicBezTo>
                  <a:cubicBezTo>
                    <a:pt x="3002" y="620"/>
                    <a:pt x="3086" y="588"/>
                    <a:pt x="3167" y="588"/>
                  </a:cubicBezTo>
                  <a:close/>
                  <a:moveTo>
                    <a:pt x="1" y="0"/>
                  </a:moveTo>
                  <a:lnTo>
                    <a:pt x="3430" y="3049"/>
                  </a:lnTo>
                  <a:cubicBezTo>
                    <a:pt x="3761" y="3343"/>
                    <a:pt x="4116" y="3468"/>
                    <a:pt x="4455" y="3468"/>
                  </a:cubicBezTo>
                  <a:cubicBezTo>
                    <a:pt x="5706" y="3468"/>
                    <a:pt x="6738" y="1777"/>
                    <a:pt x="5502" y="691"/>
                  </a:cubicBezTo>
                  <a:lnTo>
                    <a:pt x="471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85"/>
            <p:cNvSpPr/>
            <p:nvPr/>
          </p:nvSpPr>
          <p:spPr>
            <a:xfrm>
              <a:off x="5173075" y="3688850"/>
              <a:ext cx="17275" cy="14925"/>
            </a:xfrm>
            <a:custGeom>
              <a:rect b="b" l="l" r="r" t="t"/>
              <a:pathLst>
                <a:path extrusionOk="0" h="597" w="691">
                  <a:moveTo>
                    <a:pt x="422" y="0"/>
                  </a:moveTo>
                  <a:cubicBezTo>
                    <a:pt x="409" y="0"/>
                    <a:pt x="395" y="1"/>
                    <a:pt x="381" y="3"/>
                  </a:cubicBezTo>
                  <a:cubicBezTo>
                    <a:pt x="119" y="3"/>
                    <a:pt x="0" y="312"/>
                    <a:pt x="167" y="503"/>
                  </a:cubicBezTo>
                  <a:cubicBezTo>
                    <a:pt x="231" y="567"/>
                    <a:pt x="310" y="596"/>
                    <a:pt x="386" y="596"/>
                  </a:cubicBezTo>
                  <a:cubicBezTo>
                    <a:pt x="534" y="596"/>
                    <a:pt x="675" y="486"/>
                    <a:pt x="691" y="312"/>
                  </a:cubicBezTo>
                  <a:cubicBezTo>
                    <a:pt x="691" y="136"/>
                    <a:pt x="589" y="0"/>
                    <a:pt x="4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85"/>
            <p:cNvSpPr/>
            <p:nvPr/>
          </p:nvSpPr>
          <p:spPr>
            <a:xfrm>
              <a:off x="5179175" y="3656725"/>
              <a:ext cx="18925" cy="15725"/>
            </a:xfrm>
            <a:custGeom>
              <a:rect b="b" l="l" r="r" t="t"/>
              <a:pathLst>
                <a:path extrusionOk="0" h="629" w="757">
                  <a:moveTo>
                    <a:pt x="420" y="1"/>
                  </a:moveTo>
                  <a:cubicBezTo>
                    <a:pt x="151" y="1"/>
                    <a:pt x="1" y="341"/>
                    <a:pt x="185" y="526"/>
                  </a:cubicBezTo>
                  <a:cubicBezTo>
                    <a:pt x="256" y="597"/>
                    <a:pt x="341" y="629"/>
                    <a:pt x="422" y="629"/>
                  </a:cubicBezTo>
                  <a:cubicBezTo>
                    <a:pt x="584" y="629"/>
                    <a:pt x="733" y="502"/>
                    <a:pt x="733" y="311"/>
                  </a:cubicBezTo>
                  <a:cubicBezTo>
                    <a:pt x="756" y="145"/>
                    <a:pt x="614" y="2"/>
                    <a:pt x="447" y="2"/>
                  </a:cubicBezTo>
                  <a:cubicBezTo>
                    <a:pt x="438" y="1"/>
                    <a:pt x="429" y="1"/>
                    <a:pt x="4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85"/>
            <p:cNvSpPr/>
            <p:nvPr/>
          </p:nvSpPr>
          <p:spPr>
            <a:xfrm>
              <a:off x="4687250" y="3653775"/>
              <a:ext cx="42900" cy="42300"/>
            </a:xfrm>
            <a:custGeom>
              <a:rect b="b" l="l" r="r" t="t"/>
              <a:pathLst>
                <a:path extrusionOk="0" h="1692" w="1716">
                  <a:moveTo>
                    <a:pt x="1" y="1"/>
                  </a:moveTo>
                  <a:lnTo>
                    <a:pt x="1" y="1692"/>
                  </a:lnTo>
                  <a:lnTo>
                    <a:pt x="1715" y="1692"/>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85"/>
            <p:cNvSpPr/>
            <p:nvPr/>
          </p:nvSpPr>
          <p:spPr>
            <a:xfrm>
              <a:off x="4529475" y="3649025"/>
              <a:ext cx="205425" cy="252450"/>
            </a:xfrm>
            <a:custGeom>
              <a:rect b="b" l="l" r="r" t="t"/>
              <a:pathLst>
                <a:path extrusionOk="0" h="10098" w="8217">
                  <a:moveTo>
                    <a:pt x="5978" y="3168"/>
                  </a:moveTo>
                  <a:cubicBezTo>
                    <a:pt x="6121" y="3168"/>
                    <a:pt x="6264" y="3287"/>
                    <a:pt x="6288" y="3429"/>
                  </a:cubicBezTo>
                  <a:cubicBezTo>
                    <a:pt x="6288" y="3620"/>
                    <a:pt x="6169" y="3763"/>
                    <a:pt x="6002" y="3763"/>
                  </a:cubicBezTo>
                  <a:lnTo>
                    <a:pt x="6002" y="3787"/>
                  </a:lnTo>
                  <a:lnTo>
                    <a:pt x="4740" y="3787"/>
                  </a:lnTo>
                  <a:cubicBezTo>
                    <a:pt x="4573" y="3787"/>
                    <a:pt x="4454" y="3668"/>
                    <a:pt x="4430" y="3501"/>
                  </a:cubicBezTo>
                  <a:cubicBezTo>
                    <a:pt x="4383" y="3334"/>
                    <a:pt x="4526" y="3168"/>
                    <a:pt x="4716" y="3168"/>
                  </a:cubicBezTo>
                  <a:close/>
                  <a:moveTo>
                    <a:pt x="3477" y="2978"/>
                  </a:moveTo>
                  <a:cubicBezTo>
                    <a:pt x="3718" y="2978"/>
                    <a:pt x="3930" y="3287"/>
                    <a:pt x="3692" y="3525"/>
                  </a:cubicBezTo>
                  <a:lnTo>
                    <a:pt x="2906" y="4311"/>
                  </a:lnTo>
                  <a:cubicBezTo>
                    <a:pt x="2847" y="4370"/>
                    <a:pt x="2763" y="4400"/>
                    <a:pt x="2680" y="4400"/>
                  </a:cubicBezTo>
                  <a:cubicBezTo>
                    <a:pt x="2597" y="4400"/>
                    <a:pt x="2513" y="4370"/>
                    <a:pt x="2454" y="4311"/>
                  </a:cubicBezTo>
                  <a:lnTo>
                    <a:pt x="2001" y="3834"/>
                  </a:lnTo>
                  <a:cubicBezTo>
                    <a:pt x="1882" y="3715"/>
                    <a:pt x="1882" y="3501"/>
                    <a:pt x="2001" y="3382"/>
                  </a:cubicBezTo>
                  <a:lnTo>
                    <a:pt x="2001" y="3406"/>
                  </a:lnTo>
                  <a:cubicBezTo>
                    <a:pt x="2061" y="3346"/>
                    <a:pt x="2138" y="3316"/>
                    <a:pt x="2219" y="3316"/>
                  </a:cubicBezTo>
                  <a:cubicBezTo>
                    <a:pt x="2299" y="3316"/>
                    <a:pt x="2382" y="3346"/>
                    <a:pt x="2454" y="3406"/>
                  </a:cubicBezTo>
                  <a:lnTo>
                    <a:pt x="2692" y="3644"/>
                  </a:lnTo>
                  <a:lnTo>
                    <a:pt x="3263" y="3072"/>
                  </a:lnTo>
                  <a:cubicBezTo>
                    <a:pt x="3329" y="3006"/>
                    <a:pt x="3404" y="2978"/>
                    <a:pt x="3477" y="2978"/>
                  </a:cubicBezTo>
                  <a:close/>
                  <a:moveTo>
                    <a:pt x="5335" y="5049"/>
                  </a:moveTo>
                  <a:cubicBezTo>
                    <a:pt x="5502" y="5049"/>
                    <a:pt x="5645" y="5168"/>
                    <a:pt x="5669" y="5335"/>
                  </a:cubicBezTo>
                  <a:cubicBezTo>
                    <a:pt x="5669" y="5501"/>
                    <a:pt x="5526" y="5644"/>
                    <a:pt x="5359" y="5644"/>
                  </a:cubicBezTo>
                  <a:lnTo>
                    <a:pt x="5359" y="5668"/>
                  </a:lnTo>
                  <a:lnTo>
                    <a:pt x="4740" y="5668"/>
                  </a:lnTo>
                  <a:cubicBezTo>
                    <a:pt x="4573" y="5668"/>
                    <a:pt x="4454" y="5549"/>
                    <a:pt x="4430" y="5382"/>
                  </a:cubicBezTo>
                  <a:cubicBezTo>
                    <a:pt x="4383" y="5216"/>
                    <a:pt x="4526" y="5049"/>
                    <a:pt x="4716" y="5049"/>
                  </a:cubicBezTo>
                  <a:close/>
                  <a:moveTo>
                    <a:pt x="3470" y="4839"/>
                  </a:moveTo>
                  <a:cubicBezTo>
                    <a:pt x="3714" y="4839"/>
                    <a:pt x="3932" y="5161"/>
                    <a:pt x="3692" y="5382"/>
                  </a:cubicBezTo>
                  <a:lnTo>
                    <a:pt x="2906" y="6168"/>
                  </a:lnTo>
                  <a:cubicBezTo>
                    <a:pt x="2847" y="6228"/>
                    <a:pt x="2769" y="6257"/>
                    <a:pt x="2689" y="6257"/>
                  </a:cubicBezTo>
                  <a:cubicBezTo>
                    <a:pt x="2608" y="6257"/>
                    <a:pt x="2525" y="6228"/>
                    <a:pt x="2454" y="6168"/>
                  </a:cubicBezTo>
                  <a:lnTo>
                    <a:pt x="2001" y="5716"/>
                  </a:lnTo>
                  <a:cubicBezTo>
                    <a:pt x="1858" y="5597"/>
                    <a:pt x="1858" y="5382"/>
                    <a:pt x="2001" y="5239"/>
                  </a:cubicBezTo>
                  <a:lnTo>
                    <a:pt x="2001" y="5263"/>
                  </a:lnTo>
                  <a:cubicBezTo>
                    <a:pt x="2061" y="5204"/>
                    <a:pt x="2138" y="5174"/>
                    <a:pt x="2219" y="5174"/>
                  </a:cubicBezTo>
                  <a:cubicBezTo>
                    <a:pt x="2299" y="5174"/>
                    <a:pt x="2382" y="5204"/>
                    <a:pt x="2454" y="5263"/>
                  </a:cubicBezTo>
                  <a:lnTo>
                    <a:pt x="2692" y="5501"/>
                  </a:lnTo>
                  <a:lnTo>
                    <a:pt x="3263" y="4930"/>
                  </a:lnTo>
                  <a:cubicBezTo>
                    <a:pt x="3328" y="4866"/>
                    <a:pt x="3400" y="4839"/>
                    <a:pt x="3470" y="4839"/>
                  </a:cubicBezTo>
                  <a:close/>
                  <a:moveTo>
                    <a:pt x="4697" y="6952"/>
                  </a:moveTo>
                  <a:cubicBezTo>
                    <a:pt x="4711" y="6952"/>
                    <a:pt x="4725" y="6952"/>
                    <a:pt x="4740" y="6954"/>
                  </a:cubicBezTo>
                  <a:lnTo>
                    <a:pt x="5359" y="6954"/>
                  </a:lnTo>
                  <a:cubicBezTo>
                    <a:pt x="5526" y="6954"/>
                    <a:pt x="5669" y="7073"/>
                    <a:pt x="5692" y="7216"/>
                  </a:cubicBezTo>
                  <a:cubicBezTo>
                    <a:pt x="5692" y="7406"/>
                    <a:pt x="5550" y="7549"/>
                    <a:pt x="5359" y="7549"/>
                  </a:cubicBezTo>
                  <a:lnTo>
                    <a:pt x="5359" y="7573"/>
                  </a:lnTo>
                  <a:lnTo>
                    <a:pt x="4740" y="7573"/>
                  </a:lnTo>
                  <a:cubicBezTo>
                    <a:pt x="4725" y="7575"/>
                    <a:pt x="4711" y="7575"/>
                    <a:pt x="4697" y="7575"/>
                  </a:cubicBezTo>
                  <a:cubicBezTo>
                    <a:pt x="4302" y="7575"/>
                    <a:pt x="4302" y="6952"/>
                    <a:pt x="4697" y="6952"/>
                  </a:cubicBezTo>
                  <a:close/>
                  <a:moveTo>
                    <a:pt x="3502" y="6728"/>
                  </a:moveTo>
                  <a:cubicBezTo>
                    <a:pt x="3579" y="6728"/>
                    <a:pt x="3656" y="6763"/>
                    <a:pt x="3716" y="6835"/>
                  </a:cubicBezTo>
                  <a:cubicBezTo>
                    <a:pt x="3835" y="6954"/>
                    <a:pt x="3835" y="7168"/>
                    <a:pt x="3716" y="7287"/>
                  </a:cubicBezTo>
                  <a:lnTo>
                    <a:pt x="2906" y="8073"/>
                  </a:lnTo>
                  <a:cubicBezTo>
                    <a:pt x="2847" y="8133"/>
                    <a:pt x="2769" y="8163"/>
                    <a:pt x="2689" y="8163"/>
                  </a:cubicBezTo>
                  <a:cubicBezTo>
                    <a:pt x="2608" y="8163"/>
                    <a:pt x="2525" y="8133"/>
                    <a:pt x="2454" y="8073"/>
                  </a:cubicBezTo>
                  <a:lnTo>
                    <a:pt x="2001" y="7621"/>
                  </a:lnTo>
                  <a:cubicBezTo>
                    <a:pt x="1882" y="7478"/>
                    <a:pt x="1882" y="7287"/>
                    <a:pt x="2001" y="7168"/>
                  </a:cubicBezTo>
                  <a:cubicBezTo>
                    <a:pt x="2061" y="7097"/>
                    <a:pt x="2144" y="7061"/>
                    <a:pt x="2227" y="7061"/>
                  </a:cubicBezTo>
                  <a:cubicBezTo>
                    <a:pt x="2311" y="7061"/>
                    <a:pt x="2394" y="7097"/>
                    <a:pt x="2454" y="7168"/>
                  </a:cubicBezTo>
                  <a:lnTo>
                    <a:pt x="2692" y="7406"/>
                  </a:lnTo>
                  <a:lnTo>
                    <a:pt x="3287" y="6835"/>
                  </a:lnTo>
                  <a:cubicBezTo>
                    <a:pt x="3347" y="6763"/>
                    <a:pt x="3424" y="6728"/>
                    <a:pt x="3502" y="6728"/>
                  </a:cubicBezTo>
                  <a:close/>
                  <a:moveTo>
                    <a:pt x="953" y="0"/>
                  </a:moveTo>
                  <a:cubicBezTo>
                    <a:pt x="429" y="0"/>
                    <a:pt x="1" y="429"/>
                    <a:pt x="1" y="953"/>
                  </a:cubicBezTo>
                  <a:lnTo>
                    <a:pt x="1" y="9097"/>
                  </a:lnTo>
                  <a:cubicBezTo>
                    <a:pt x="1" y="9621"/>
                    <a:pt x="429" y="10050"/>
                    <a:pt x="953" y="10050"/>
                  </a:cubicBezTo>
                  <a:lnTo>
                    <a:pt x="4478" y="10050"/>
                  </a:lnTo>
                  <a:cubicBezTo>
                    <a:pt x="4526" y="9931"/>
                    <a:pt x="4430" y="10097"/>
                    <a:pt x="6002" y="7549"/>
                  </a:cubicBezTo>
                  <a:lnTo>
                    <a:pt x="6002" y="6049"/>
                  </a:lnTo>
                  <a:cubicBezTo>
                    <a:pt x="5383" y="5478"/>
                    <a:pt x="5788" y="4406"/>
                    <a:pt x="6645" y="4406"/>
                  </a:cubicBezTo>
                  <a:lnTo>
                    <a:pt x="8217" y="4406"/>
                  </a:lnTo>
                  <a:lnTo>
                    <a:pt x="8217" y="2525"/>
                  </a:lnTo>
                  <a:lnTo>
                    <a:pt x="6002" y="2525"/>
                  </a:lnTo>
                  <a:cubicBezTo>
                    <a:pt x="5812" y="2525"/>
                    <a:pt x="5692" y="2382"/>
                    <a:pt x="5692" y="2191"/>
                  </a:cubicBezTo>
                  <a:lnTo>
                    <a:pt x="569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85"/>
            <p:cNvSpPr/>
            <p:nvPr/>
          </p:nvSpPr>
          <p:spPr>
            <a:xfrm>
              <a:off x="4687850" y="3774650"/>
              <a:ext cx="78025" cy="78600"/>
            </a:xfrm>
            <a:custGeom>
              <a:rect b="b" l="l" r="r" t="t"/>
              <a:pathLst>
                <a:path extrusionOk="0" h="3144" w="3121">
                  <a:moveTo>
                    <a:pt x="334" y="0"/>
                  </a:moveTo>
                  <a:cubicBezTo>
                    <a:pt x="143" y="0"/>
                    <a:pt x="0" y="143"/>
                    <a:pt x="0" y="310"/>
                  </a:cubicBezTo>
                  <a:cubicBezTo>
                    <a:pt x="0" y="476"/>
                    <a:pt x="143" y="619"/>
                    <a:pt x="310" y="619"/>
                  </a:cubicBezTo>
                  <a:lnTo>
                    <a:pt x="310" y="2667"/>
                  </a:lnTo>
                  <a:lnTo>
                    <a:pt x="24" y="3144"/>
                  </a:lnTo>
                  <a:lnTo>
                    <a:pt x="3073" y="3144"/>
                  </a:lnTo>
                  <a:lnTo>
                    <a:pt x="2787" y="2691"/>
                  </a:lnTo>
                  <a:lnTo>
                    <a:pt x="2787" y="643"/>
                  </a:lnTo>
                  <a:cubicBezTo>
                    <a:pt x="2977" y="643"/>
                    <a:pt x="3120" y="476"/>
                    <a:pt x="3096" y="310"/>
                  </a:cubicBezTo>
                  <a:cubicBezTo>
                    <a:pt x="3096" y="143"/>
                    <a:pt x="2953" y="0"/>
                    <a:pt x="2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85"/>
            <p:cNvSpPr/>
            <p:nvPr/>
          </p:nvSpPr>
          <p:spPr>
            <a:xfrm>
              <a:off x="4653475" y="3869300"/>
              <a:ext cx="145725" cy="47100"/>
            </a:xfrm>
            <a:custGeom>
              <a:rect b="b" l="l" r="r" t="t"/>
              <a:pathLst>
                <a:path extrusionOk="0" h="1884" w="5829">
                  <a:moveTo>
                    <a:pt x="1018" y="1"/>
                  </a:moveTo>
                  <a:lnTo>
                    <a:pt x="161" y="1406"/>
                  </a:lnTo>
                  <a:cubicBezTo>
                    <a:pt x="0" y="1589"/>
                    <a:pt x="149" y="1883"/>
                    <a:pt x="394" y="1883"/>
                  </a:cubicBezTo>
                  <a:cubicBezTo>
                    <a:pt x="404" y="1883"/>
                    <a:pt x="413" y="1883"/>
                    <a:pt x="423" y="1882"/>
                  </a:cubicBezTo>
                  <a:lnTo>
                    <a:pt x="5424" y="1882"/>
                  </a:lnTo>
                  <a:cubicBezTo>
                    <a:pt x="5662" y="1882"/>
                    <a:pt x="5829" y="1596"/>
                    <a:pt x="5686" y="1406"/>
                  </a:cubicBezTo>
                  <a:lnTo>
                    <a:pt x="482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85"/>
            <p:cNvSpPr/>
            <p:nvPr/>
          </p:nvSpPr>
          <p:spPr>
            <a:xfrm>
              <a:off x="4151425" y="3696050"/>
              <a:ext cx="48850" cy="16100"/>
            </a:xfrm>
            <a:custGeom>
              <a:rect b="b" l="l" r="r" t="t"/>
              <a:pathLst>
                <a:path extrusionOk="0" h="644" w="1954">
                  <a:moveTo>
                    <a:pt x="1" y="1"/>
                  </a:moveTo>
                  <a:lnTo>
                    <a:pt x="1" y="644"/>
                  </a:lnTo>
                  <a:lnTo>
                    <a:pt x="1572" y="644"/>
                  </a:lnTo>
                  <a:cubicBezTo>
                    <a:pt x="1953" y="596"/>
                    <a:pt x="1953" y="48"/>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85"/>
            <p:cNvSpPr/>
            <p:nvPr/>
          </p:nvSpPr>
          <p:spPr>
            <a:xfrm>
              <a:off x="4057350" y="3790125"/>
              <a:ext cx="109575" cy="63125"/>
            </a:xfrm>
            <a:custGeom>
              <a:rect b="b" l="l" r="r" t="t"/>
              <a:pathLst>
                <a:path extrusionOk="0" h="2525" w="4383">
                  <a:moveTo>
                    <a:pt x="1" y="0"/>
                  </a:moveTo>
                  <a:lnTo>
                    <a:pt x="1" y="2525"/>
                  </a:lnTo>
                  <a:lnTo>
                    <a:pt x="4383" y="2525"/>
                  </a:lnTo>
                  <a:lnTo>
                    <a:pt x="43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85"/>
            <p:cNvSpPr/>
            <p:nvPr/>
          </p:nvSpPr>
          <p:spPr>
            <a:xfrm>
              <a:off x="3998425" y="3648775"/>
              <a:ext cx="203475" cy="125900"/>
            </a:xfrm>
            <a:custGeom>
              <a:rect b="b" l="l" r="r" t="t"/>
              <a:pathLst>
                <a:path extrusionOk="0" h="5036" w="8139">
                  <a:moveTo>
                    <a:pt x="7703" y="0"/>
                  </a:moveTo>
                  <a:cubicBezTo>
                    <a:pt x="7677" y="0"/>
                    <a:pt x="7650" y="3"/>
                    <a:pt x="7621" y="10"/>
                  </a:cubicBezTo>
                  <a:lnTo>
                    <a:pt x="3858" y="772"/>
                  </a:lnTo>
                  <a:cubicBezTo>
                    <a:pt x="3715" y="820"/>
                    <a:pt x="3620" y="939"/>
                    <a:pt x="3620" y="1082"/>
                  </a:cubicBezTo>
                  <a:lnTo>
                    <a:pt x="3620" y="1892"/>
                  </a:lnTo>
                  <a:lnTo>
                    <a:pt x="2668" y="1892"/>
                  </a:lnTo>
                  <a:cubicBezTo>
                    <a:pt x="1477" y="1892"/>
                    <a:pt x="405" y="2654"/>
                    <a:pt x="0" y="3773"/>
                  </a:cubicBezTo>
                  <a:lnTo>
                    <a:pt x="691" y="3773"/>
                  </a:lnTo>
                  <a:cubicBezTo>
                    <a:pt x="1048" y="3011"/>
                    <a:pt x="1810" y="2511"/>
                    <a:pt x="2668" y="2511"/>
                  </a:cubicBezTo>
                  <a:lnTo>
                    <a:pt x="3620" y="2511"/>
                  </a:lnTo>
                  <a:lnTo>
                    <a:pt x="3620" y="3154"/>
                  </a:lnTo>
                  <a:lnTo>
                    <a:pt x="3501" y="3154"/>
                  </a:lnTo>
                  <a:cubicBezTo>
                    <a:pt x="2858" y="3154"/>
                    <a:pt x="2358" y="3654"/>
                    <a:pt x="2358" y="4297"/>
                  </a:cubicBezTo>
                  <a:lnTo>
                    <a:pt x="2358" y="5035"/>
                  </a:lnTo>
                  <a:lnTo>
                    <a:pt x="6740" y="5035"/>
                  </a:lnTo>
                  <a:lnTo>
                    <a:pt x="6740" y="4321"/>
                  </a:lnTo>
                  <a:cubicBezTo>
                    <a:pt x="6740" y="3678"/>
                    <a:pt x="6240" y="3154"/>
                    <a:pt x="5597" y="3154"/>
                  </a:cubicBezTo>
                  <a:lnTo>
                    <a:pt x="5501" y="3154"/>
                  </a:lnTo>
                  <a:lnTo>
                    <a:pt x="5501" y="1082"/>
                  </a:lnTo>
                  <a:lnTo>
                    <a:pt x="7740" y="629"/>
                  </a:lnTo>
                  <a:cubicBezTo>
                    <a:pt x="8138" y="541"/>
                    <a:pt x="8043" y="0"/>
                    <a:pt x="7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85"/>
            <p:cNvSpPr/>
            <p:nvPr/>
          </p:nvSpPr>
          <p:spPr>
            <a:xfrm>
              <a:off x="4057350" y="3868700"/>
              <a:ext cx="109575" cy="47650"/>
            </a:xfrm>
            <a:custGeom>
              <a:rect b="b" l="l" r="r" t="t"/>
              <a:pathLst>
                <a:path extrusionOk="0" h="1906" w="4383">
                  <a:moveTo>
                    <a:pt x="1" y="1"/>
                  </a:moveTo>
                  <a:lnTo>
                    <a:pt x="1" y="763"/>
                  </a:lnTo>
                  <a:cubicBezTo>
                    <a:pt x="1" y="1382"/>
                    <a:pt x="501" y="1906"/>
                    <a:pt x="1144" y="1906"/>
                  </a:cubicBezTo>
                  <a:lnTo>
                    <a:pt x="3240" y="1906"/>
                  </a:lnTo>
                  <a:cubicBezTo>
                    <a:pt x="3859" y="1906"/>
                    <a:pt x="4383" y="1382"/>
                    <a:pt x="4383" y="763"/>
                  </a:cubicBezTo>
                  <a:lnTo>
                    <a:pt x="438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85"/>
            <p:cNvSpPr/>
            <p:nvPr/>
          </p:nvSpPr>
          <p:spPr>
            <a:xfrm>
              <a:off x="3970450" y="3758575"/>
              <a:ext cx="63725" cy="110150"/>
            </a:xfrm>
            <a:custGeom>
              <a:rect b="b" l="l" r="r" t="t"/>
              <a:pathLst>
                <a:path extrusionOk="0" h="4406" w="2549">
                  <a:moveTo>
                    <a:pt x="643" y="0"/>
                  </a:moveTo>
                  <a:cubicBezTo>
                    <a:pt x="476" y="0"/>
                    <a:pt x="333" y="143"/>
                    <a:pt x="333" y="310"/>
                  </a:cubicBezTo>
                  <a:lnTo>
                    <a:pt x="24" y="4072"/>
                  </a:lnTo>
                  <a:cubicBezTo>
                    <a:pt x="0" y="4239"/>
                    <a:pt x="143" y="4406"/>
                    <a:pt x="333" y="4406"/>
                  </a:cubicBezTo>
                  <a:lnTo>
                    <a:pt x="2239" y="4406"/>
                  </a:lnTo>
                  <a:cubicBezTo>
                    <a:pt x="2405" y="4406"/>
                    <a:pt x="2548" y="4239"/>
                    <a:pt x="2524" y="4072"/>
                  </a:cubicBezTo>
                  <a:lnTo>
                    <a:pt x="2239" y="310"/>
                  </a:lnTo>
                  <a:cubicBezTo>
                    <a:pt x="2215" y="143"/>
                    <a:pt x="2072" y="0"/>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85"/>
            <p:cNvSpPr/>
            <p:nvPr/>
          </p:nvSpPr>
          <p:spPr>
            <a:xfrm>
              <a:off x="3487000" y="3648950"/>
              <a:ext cx="105400" cy="110225"/>
            </a:xfrm>
            <a:custGeom>
              <a:rect b="b" l="l" r="r" t="t"/>
              <a:pathLst>
                <a:path extrusionOk="0" h="4409" w="4216">
                  <a:moveTo>
                    <a:pt x="3942" y="1"/>
                  </a:moveTo>
                  <a:cubicBezTo>
                    <a:pt x="3931" y="1"/>
                    <a:pt x="3918" y="1"/>
                    <a:pt x="3906" y="3"/>
                  </a:cubicBezTo>
                  <a:lnTo>
                    <a:pt x="2525" y="3"/>
                  </a:lnTo>
                  <a:cubicBezTo>
                    <a:pt x="2511" y="3"/>
                    <a:pt x="2497" y="3"/>
                    <a:pt x="2483" y="3"/>
                  </a:cubicBezTo>
                  <a:cubicBezTo>
                    <a:pt x="1693" y="3"/>
                    <a:pt x="1072" y="660"/>
                    <a:pt x="1072" y="1456"/>
                  </a:cubicBezTo>
                  <a:lnTo>
                    <a:pt x="1072" y="2670"/>
                  </a:lnTo>
                  <a:lnTo>
                    <a:pt x="2430" y="1337"/>
                  </a:lnTo>
                  <a:cubicBezTo>
                    <a:pt x="2497" y="1264"/>
                    <a:pt x="2574" y="1233"/>
                    <a:pt x="2648" y="1233"/>
                  </a:cubicBezTo>
                  <a:cubicBezTo>
                    <a:pt x="2887" y="1233"/>
                    <a:pt x="3095" y="1553"/>
                    <a:pt x="2858" y="1789"/>
                  </a:cubicBezTo>
                  <a:lnTo>
                    <a:pt x="1525" y="3123"/>
                  </a:lnTo>
                  <a:lnTo>
                    <a:pt x="2763" y="3123"/>
                  </a:lnTo>
                  <a:cubicBezTo>
                    <a:pt x="3549" y="3123"/>
                    <a:pt x="4216" y="2480"/>
                    <a:pt x="4216" y="1670"/>
                  </a:cubicBezTo>
                  <a:lnTo>
                    <a:pt x="4216" y="313"/>
                  </a:lnTo>
                  <a:cubicBezTo>
                    <a:pt x="4216" y="136"/>
                    <a:pt x="4093" y="1"/>
                    <a:pt x="3942" y="1"/>
                  </a:cubicBezTo>
                  <a:close/>
                  <a:moveTo>
                    <a:pt x="453" y="2670"/>
                  </a:moveTo>
                  <a:lnTo>
                    <a:pt x="1" y="3123"/>
                  </a:lnTo>
                  <a:lnTo>
                    <a:pt x="453" y="3575"/>
                  </a:lnTo>
                  <a:lnTo>
                    <a:pt x="453" y="4409"/>
                  </a:lnTo>
                  <a:lnTo>
                    <a:pt x="1072" y="4409"/>
                  </a:lnTo>
                  <a:lnTo>
                    <a:pt x="1072" y="3575"/>
                  </a:lnTo>
                  <a:lnTo>
                    <a:pt x="1525" y="3123"/>
                  </a:lnTo>
                  <a:lnTo>
                    <a:pt x="1072" y="2670"/>
                  </a:lnTo>
                  <a:lnTo>
                    <a:pt x="763" y="3004"/>
                  </a:lnTo>
                  <a:lnTo>
                    <a:pt x="453" y="267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85"/>
            <p:cNvSpPr/>
            <p:nvPr/>
          </p:nvSpPr>
          <p:spPr>
            <a:xfrm>
              <a:off x="3419125" y="3648425"/>
              <a:ext cx="78625" cy="78600"/>
            </a:xfrm>
            <a:custGeom>
              <a:rect b="b" l="l" r="r" t="t"/>
              <a:pathLst>
                <a:path extrusionOk="0" h="3144" w="3145">
                  <a:moveTo>
                    <a:pt x="334" y="0"/>
                  </a:moveTo>
                  <a:cubicBezTo>
                    <a:pt x="144" y="0"/>
                    <a:pt x="1" y="143"/>
                    <a:pt x="25" y="310"/>
                  </a:cubicBezTo>
                  <a:lnTo>
                    <a:pt x="25" y="1691"/>
                  </a:lnTo>
                  <a:cubicBezTo>
                    <a:pt x="25" y="2477"/>
                    <a:pt x="668" y="3144"/>
                    <a:pt x="1477" y="3144"/>
                  </a:cubicBezTo>
                  <a:lnTo>
                    <a:pt x="2716" y="3144"/>
                  </a:lnTo>
                  <a:lnTo>
                    <a:pt x="1358" y="1810"/>
                  </a:lnTo>
                  <a:cubicBezTo>
                    <a:pt x="1239" y="1667"/>
                    <a:pt x="1239" y="1477"/>
                    <a:pt x="1358" y="1358"/>
                  </a:cubicBezTo>
                  <a:cubicBezTo>
                    <a:pt x="1418" y="1286"/>
                    <a:pt x="1495" y="1251"/>
                    <a:pt x="1576" y="1251"/>
                  </a:cubicBezTo>
                  <a:cubicBezTo>
                    <a:pt x="1656" y="1251"/>
                    <a:pt x="1739" y="1286"/>
                    <a:pt x="1811" y="1358"/>
                  </a:cubicBezTo>
                  <a:lnTo>
                    <a:pt x="3144" y="2691"/>
                  </a:lnTo>
                  <a:lnTo>
                    <a:pt x="3144" y="1453"/>
                  </a:lnTo>
                  <a:cubicBezTo>
                    <a:pt x="3144" y="643"/>
                    <a:pt x="2501" y="0"/>
                    <a:pt x="16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85"/>
            <p:cNvSpPr/>
            <p:nvPr/>
          </p:nvSpPr>
          <p:spPr>
            <a:xfrm>
              <a:off x="3454850" y="3759150"/>
              <a:ext cx="42900" cy="78625"/>
            </a:xfrm>
            <a:custGeom>
              <a:rect b="b" l="l" r="r" t="t"/>
              <a:pathLst>
                <a:path extrusionOk="0" h="3145" w="1716">
                  <a:moveTo>
                    <a:pt x="477" y="1"/>
                  </a:moveTo>
                  <a:cubicBezTo>
                    <a:pt x="310" y="1"/>
                    <a:pt x="191" y="120"/>
                    <a:pt x="167" y="263"/>
                  </a:cubicBezTo>
                  <a:cubicBezTo>
                    <a:pt x="144" y="453"/>
                    <a:pt x="286" y="620"/>
                    <a:pt x="477" y="620"/>
                  </a:cubicBezTo>
                  <a:lnTo>
                    <a:pt x="477" y="2358"/>
                  </a:lnTo>
                  <a:lnTo>
                    <a:pt x="1" y="3144"/>
                  </a:lnTo>
                  <a:lnTo>
                    <a:pt x="1715" y="3144"/>
                  </a:lnTo>
                  <a:lnTo>
                    <a:pt x="171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85"/>
            <p:cNvSpPr/>
            <p:nvPr/>
          </p:nvSpPr>
          <p:spPr>
            <a:xfrm>
              <a:off x="3513800" y="3759150"/>
              <a:ext cx="42875" cy="78625"/>
            </a:xfrm>
            <a:custGeom>
              <a:rect b="b" l="l" r="r" t="t"/>
              <a:pathLst>
                <a:path extrusionOk="0" h="3145" w="1715">
                  <a:moveTo>
                    <a:pt x="0" y="1"/>
                  </a:moveTo>
                  <a:lnTo>
                    <a:pt x="0" y="3144"/>
                  </a:lnTo>
                  <a:lnTo>
                    <a:pt x="1715" y="3144"/>
                  </a:lnTo>
                  <a:lnTo>
                    <a:pt x="1262" y="2358"/>
                  </a:lnTo>
                  <a:lnTo>
                    <a:pt x="1262" y="620"/>
                  </a:lnTo>
                  <a:cubicBezTo>
                    <a:pt x="1453" y="620"/>
                    <a:pt x="1596" y="453"/>
                    <a:pt x="1572" y="263"/>
                  </a:cubicBezTo>
                  <a:cubicBezTo>
                    <a:pt x="1548" y="120"/>
                    <a:pt x="1405"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85"/>
            <p:cNvSpPr/>
            <p:nvPr/>
          </p:nvSpPr>
          <p:spPr>
            <a:xfrm>
              <a:off x="3417350" y="3853225"/>
              <a:ext cx="176850" cy="63125"/>
            </a:xfrm>
            <a:custGeom>
              <a:rect b="b" l="l" r="r" t="t"/>
              <a:pathLst>
                <a:path extrusionOk="0" h="2525" w="7074">
                  <a:moveTo>
                    <a:pt x="1143" y="1"/>
                  </a:moveTo>
                  <a:lnTo>
                    <a:pt x="286" y="1429"/>
                  </a:lnTo>
                  <a:cubicBezTo>
                    <a:pt x="0" y="1906"/>
                    <a:pt x="358" y="2525"/>
                    <a:pt x="929" y="2525"/>
                  </a:cubicBezTo>
                  <a:lnTo>
                    <a:pt x="6144" y="2525"/>
                  </a:lnTo>
                  <a:cubicBezTo>
                    <a:pt x="6716" y="2525"/>
                    <a:pt x="7073" y="1906"/>
                    <a:pt x="6787" y="1429"/>
                  </a:cubicBezTo>
                  <a:lnTo>
                    <a:pt x="595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85"/>
            <p:cNvSpPr/>
            <p:nvPr/>
          </p:nvSpPr>
          <p:spPr>
            <a:xfrm>
              <a:off x="2802925" y="3648950"/>
              <a:ext cx="246500" cy="268000"/>
            </a:xfrm>
            <a:custGeom>
              <a:rect b="b" l="l" r="r" t="t"/>
              <a:pathLst>
                <a:path extrusionOk="0" h="10720" w="9860">
                  <a:moveTo>
                    <a:pt x="8692" y="5031"/>
                  </a:moveTo>
                  <a:cubicBezTo>
                    <a:pt x="8854" y="5031"/>
                    <a:pt x="9003" y="5147"/>
                    <a:pt x="9003" y="5338"/>
                  </a:cubicBezTo>
                  <a:cubicBezTo>
                    <a:pt x="9003" y="5504"/>
                    <a:pt x="8860" y="5647"/>
                    <a:pt x="8693" y="5647"/>
                  </a:cubicBezTo>
                  <a:lnTo>
                    <a:pt x="8717" y="5647"/>
                  </a:lnTo>
                  <a:cubicBezTo>
                    <a:pt x="8707" y="5648"/>
                    <a:pt x="8698" y="5648"/>
                    <a:pt x="8688" y="5648"/>
                  </a:cubicBezTo>
                  <a:cubicBezTo>
                    <a:pt x="8420" y="5648"/>
                    <a:pt x="8271" y="5330"/>
                    <a:pt x="8455" y="5123"/>
                  </a:cubicBezTo>
                  <a:cubicBezTo>
                    <a:pt x="8526" y="5060"/>
                    <a:pt x="8611" y="5031"/>
                    <a:pt x="8692" y="5031"/>
                  </a:cubicBezTo>
                  <a:close/>
                  <a:moveTo>
                    <a:pt x="1192" y="5028"/>
                  </a:moveTo>
                  <a:cubicBezTo>
                    <a:pt x="1453" y="5028"/>
                    <a:pt x="1596" y="5361"/>
                    <a:pt x="1406" y="5576"/>
                  </a:cubicBezTo>
                  <a:cubicBezTo>
                    <a:pt x="1339" y="5636"/>
                    <a:pt x="1260" y="5663"/>
                    <a:pt x="1183" y="5663"/>
                  </a:cubicBezTo>
                  <a:cubicBezTo>
                    <a:pt x="1015" y="5663"/>
                    <a:pt x="858" y="5534"/>
                    <a:pt x="858" y="5338"/>
                  </a:cubicBezTo>
                  <a:cubicBezTo>
                    <a:pt x="858" y="5171"/>
                    <a:pt x="1001" y="5028"/>
                    <a:pt x="1168" y="5028"/>
                  </a:cubicBezTo>
                  <a:close/>
                  <a:moveTo>
                    <a:pt x="8384" y="1861"/>
                  </a:moveTo>
                  <a:lnTo>
                    <a:pt x="8384" y="4456"/>
                  </a:lnTo>
                  <a:cubicBezTo>
                    <a:pt x="7526" y="4742"/>
                    <a:pt x="7526" y="5957"/>
                    <a:pt x="8384" y="6243"/>
                  </a:cubicBezTo>
                  <a:lnTo>
                    <a:pt x="8384" y="8815"/>
                  </a:lnTo>
                  <a:lnTo>
                    <a:pt x="7764" y="8815"/>
                  </a:lnTo>
                  <a:lnTo>
                    <a:pt x="7764" y="7862"/>
                  </a:lnTo>
                  <a:cubicBezTo>
                    <a:pt x="7764" y="7028"/>
                    <a:pt x="7407" y="6243"/>
                    <a:pt x="6764" y="5695"/>
                  </a:cubicBezTo>
                  <a:lnTo>
                    <a:pt x="5264" y="5695"/>
                  </a:lnTo>
                  <a:lnTo>
                    <a:pt x="5264" y="7124"/>
                  </a:lnTo>
                  <a:lnTo>
                    <a:pt x="6669" y="8815"/>
                  </a:lnTo>
                  <a:lnTo>
                    <a:pt x="5859" y="8815"/>
                  </a:lnTo>
                  <a:lnTo>
                    <a:pt x="4954" y="7719"/>
                  </a:lnTo>
                  <a:lnTo>
                    <a:pt x="4025" y="8815"/>
                  </a:lnTo>
                  <a:lnTo>
                    <a:pt x="3216" y="8815"/>
                  </a:lnTo>
                  <a:lnTo>
                    <a:pt x="4621" y="7124"/>
                  </a:lnTo>
                  <a:lnTo>
                    <a:pt x="4621" y="5695"/>
                  </a:lnTo>
                  <a:lnTo>
                    <a:pt x="3097" y="5695"/>
                  </a:lnTo>
                  <a:cubicBezTo>
                    <a:pt x="2454" y="6243"/>
                    <a:pt x="2096" y="7028"/>
                    <a:pt x="2096" y="7862"/>
                  </a:cubicBezTo>
                  <a:lnTo>
                    <a:pt x="2096" y="8815"/>
                  </a:lnTo>
                  <a:lnTo>
                    <a:pt x="1477" y="8815"/>
                  </a:lnTo>
                  <a:lnTo>
                    <a:pt x="1477" y="6243"/>
                  </a:lnTo>
                  <a:cubicBezTo>
                    <a:pt x="2335" y="5957"/>
                    <a:pt x="2335" y="4718"/>
                    <a:pt x="1477" y="4456"/>
                  </a:cubicBezTo>
                  <a:lnTo>
                    <a:pt x="1477" y="1861"/>
                  </a:lnTo>
                  <a:lnTo>
                    <a:pt x="2096" y="1861"/>
                  </a:lnTo>
                  <a:lnTo>
                    <a:pt x="2096" y="2528"/>
                  </a:lnTo>
                  <a:lnTo>
                    <a:pt x="7764" y="2528"/>
                  </a:lnTo>
                  <a:lnTo>
                    <a:pt x="7764" y="1861"/>
                  </a:lnTo>
                  <a:close/>
                  <a:moveTo>
                    <a:pt x="507" y="1"/>
                  </a:moveTo>
                  <a:cubicBezTo>
                    <a:pt x="338" y="1"/>
                    <a:pt x="217" y="136"/>
                    <a:pt x="239" y="313"/>
                  </a:cubicBezTo>
                  <a:lnTo>
                    <a:pt x="239" y="1551"/>
                  </a:lnTo>
                  <a:cubicBezTo>
                    <a:pt x="215" y="1742"/>
                    <a:pt x="358" y="1885"/>
                    <a:pt x="549" y="1885"/>
                  </a:cubicBezTo>
                  <a:lnTo>
                    <a:pt x="858" y="1885"/>
                  </a:lnTo>
                  <a:lnTo>
                    <a:pt x="858" y="4456"/>
                  </a:lnTo>
                  <a:cubicBezTo>
                    <a:pt x="1" y="4742"/>
                    <a:pt x="1" y="5957"/>
                    <a:pt x="858" y="6243"/>
                  </a:cubicBezTo>
                  <a:lnTo>
                    <a:pt x="858" y="8838"/>
                  </a:lnTo>
                  <a:lnTo>
                    <a:pt x="549" y="8838"/>
                  </a:lnTo>
                  <a:cubicBezTo>
                    <a:pt x="535" y="8837"/>
                    <a:pt x="521" y="8836"/>
                    <a:pt x="507" y="8836"/>
                  </a:cubicBezTo>
                  <a:cubicBezTo>
                    <a:pt x="338" y="8836"/>
                    <a:pt x="217" y="8971"/>
                    <a:pt x="239" y="9148"/>
                  </a:cubicBezTo>
                  <a:lnTo>
                    <a:pt x="239" y="10386"/>
                  </a:lnTo>
                  <a:cubicBezTo>
                    <a:pt x="215" y="10577"/>
                    <a:pt x="358" y="10720"/>
                    <a:pt x="549" y="10720"/>
                  </a:cubicBezTo>
                  <a:lnTo>
                    <a:pt x="9336" y="10720"/>
                  </a:lnTo>
                  <a:cubicBezTo>
                    <a:pt x="9503" y="10720"/>
                    <a:pt x="9669" y="10577"/>
                    <a:pt x="9646" y="10386"/>
                  </a:cubicBezTo>
                  <a:lnTo>
                    <a:pt x="9646" y="9148"/>
                  </a:lnTo>
                  <a:cubicBezTo>
                    <a:pt x="9646" y="8971"/>
                    <a:pt x="9523" y="8836"/>
                    <a:pt x="9372" y="8836"/>
                  </a:cubicBezTo>
                  <a:cubicBezTo>
                    <a:pt x="9360" y="8836"/>
                    <a:pt x="9348" y="8837"/>
                    <a:pt x="9336" y="8838"/>
                  </a:cubicBezTo>
                  <a:lnTo>
                    <a:pt x="9003" y="8838"/>
                  </a:lnTo>
                  <a:lnTo>
                    <a:pt x="9003" y="6243"/>
                  </a:lnTo>
                  <a:cubicBezTo>
                    <a:pt x="9860" y="5957"/>
                    <a:pt x="9860" y="4742"/>
                    <a:pt x="9003" y="4456"/>
                  </a:cubicBezTo>
                  <a:lnTo>
                    <a:pt x="9003" y="1885"/>
                  </a:lnTo>
                  <a:lnTo>
                    <a:pt x="9336" y="1885"/>
                  </a:lnTo>
                  <a:cubicBezTo>
                    <a:pt x="9503" y="1885"/>
                    <a:pt x="9646" y="1742"/>
                    <a:pt x="9646" y="1551"/>
                  </a:cubicBezTo>
                  <a:lnTo>
                    <a:pt x="9646" y="313"/>
                  </a:lnTo>
                  <a:cubicBezTo>
                    <a:pt x="9668" y="136"/>
                    <a:pt x="9526" y="1"/>
                    <a:pt x="9373" y="1"/>
                  </a:cubicBezTo>
                  <a:cubicBezTo>
                    <a:pt x="9361" y="1"/>
                    <a:pt x="9348" y="1"/>
                    <a:pt x="9336" y="3"/>
                  </a:cubicBezTo>
                  <a:lnTo>
                    <a:pt x="549" y="3"/>
                  </a:lnTo>
                  <a:cubicBezTo>
                    <a:pt x="535" y="1"/>
                    <a:pt x="521" y="1"/>
                    <a:pt x="5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85"/>
            <p:cNvSpPr/>
            <p:nvPr/>
          </p:nvSpPr>
          <p:spPr>
            <a:xfrm>
              <a:off x="2855925" y="3727600"/>
              <a:ext cx="140525" cy="48250"/>
            </a:xfrm>
            <a:custGeom>
              <a:rect b="b" l="l" r="r" t="t"/>
              <a:pathLst>
                <a:path extrusionOk="0" h="1930" w="5621">
                  <a:moveTo>
                    <a:pt x="0" y="1"/>
                  </a:moveTo>
                  <a:cubicBezTo>
                    <a:pt x="96" y="763"/>
                    <a:pt x="477" y="1453"/>
                    <a:pt x="1072" y="1930"/>
                  </a:cubicBezTo>
                  <a:lnTo>
                    <a:pt x="4549" y="1930"/>
                  </a:lnTo>
                  <a:cubicBezTo>
                    <a:pt x="5144" y="1453"/>
                    <a:pt x="5525" y="763"/>
                    <a:pt x="5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85"/>
            <p:cNvSpPr/>
            <p:nvPr/>
          </p:nvSpPr>
          <p:spPr>
            <a:xfrm>
              <a:off x="2209350" y="3648450"/>
              <a:ext cx="278075" cy="267175"/>
            </a:xfrm>
            <a:custGeom>
              <a:rect b="b" l="l" r="r" t="t"/>
              <a:pathLst>
                <a:path extrusionOk="0" h="10687" w="11123">
                  <a:moveTo>
                    <a:pt x="9877" y="0"/>
                  </a:moveTo>
                  <a:cubicBezTo>
                    <a:pt x="9494" y="0"/>
                    <a:pt x="9077" y="147"/>
                    <a:pt x="8717" y="285"/>
                  </a:cubicBezTo>
                  <a:cubicBezTo>
                    <a:pt x="8931" y="428"/>
                    <a:pt x="9146" y="571"/>
                    <a:pt x="9336" y="738"/>
                  </a:cubicBezTo>
                  <a:cubicBezTo>
                    <a:pt x="9552" y="669"/>
                    <a:pt x="9730" y="639"/>
                    <a:pt x="9870" y="639"/>
                  </a:cubicBezTo>
                  <a:cubicBezTo>
                    <a:pt x="10023" y="639"/>
                    <a:pt x="10131" y="675"/>
                    <a:pt x="10193" y="738"/>
                  </a:cubicBezTo>
                  <a:cubicBezTo>
                    <a:pt x="10598" y="1142"/>
                    <a:pt x="9646" y="3500"/>
                    <a:pt x="6669" y="6477"/>
                  </a:cubicBezTo>
                  <a:cubicBezTo>
                    <a:pt x="4138" y="9007"/>
                    <a:pt x="2055" y="10075"/>
                    <a:pt x="1239" y="10075"/>
                  </a:cubicBezTo>
                  <a:cubicBezTo>
                    <a:pt x="1095" y="10075"/>
                    <a:pt x="990" y="10042"/>
                    <a:pt x="930" y="9978"/>
                  </a:cubicBezTo>
                  <a:cubicBezTo>
                    <a:pt x="810" y="9859"/>
                    <a:pt x="810" y="9573"/>
                    <a:pt x="930" y="9144"/>
                  </a:cubicBezTo>
                  <a:cubicBezTo>
                    <a:pt x="763" y="8930"/>
                    <a:pt x="620" y="8739"/>
                    <a:pt x="477" y="8525"/>
                  </a:cubicBezTo>
                  <a:cubicBezTo>
                    <a:pt x="239" y="9120"/>
                    <a:pt x="1" y="9954"/>
                    <a:pt x="477" y="10430"/>
                  </a:cubicBezTo>
                  <a:cubicBezTo>
                    <a:pt x="661" y="10604"/>
                    <a:pt x="918" y="10687"/>
                    <a:pt x="1231" y="10687"/>
                  </a:cubicBezTo>
                  <a:cubicBezTo>
                    <a:pt x="1731" y="10687"/>
                    <a:pt x="2370" y="10477"/>
                    <a:pt x="3073" y="10097"/>
                  </a:cubicBezTo>
                  <a:cubicBezTo>
                    <a:pt x="3478" y="10287"/>
                    <a:pt x="3906" y="10454"/>
                    <a:pt x="4335" y="10549"/>
                  </a:cubicBezTo>
                  <a:lnTo>
                    <a:pt x="7097" y="7810"/>
                  </a:lnTo>
                  <a:cubicBezTo>
                    <a:pt x="7764" y="7144"/>
                    <a:pt x="8764" y="7025"/>
                    <a:pt x="9312" y="6477"/>
                  </a:cubicBezTo>
                  <a:lnTo>
                    <a:pt x="10884" y="4905"/>
                  </a:lnTo>
                  <a:cubicBezTo>
                    <a:pt x="10836" y="4191"/>
                    <a:pt x="10622" y="3500"/>
                    <a:pt x="10289" y="2881"/>
                  </a:cubicBezTo>
                  <a:cubicBezTo>
                    <a:pt x="10908" y="1738"/>
                    <a:pt x="11122" y="785"/>
                    <a:pt x="10622" y="285"/>
                  </a:cubicBezTo>
                  <a:cubicBezTo>
                    <a:pt x="10413" y="76"/>
                    <a:pt x="10154" y="0"/>
                    <a:pt x="98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85"/>
            <p:cNvSpPr/>
            <p:nvPr/>
          </p:nvSpPr>
          <p:spPr>
            <a:xfrm>
              <a:off x="2336775" y="3793100"/>
              <a:ext cx="144675" cy="123100"/>
            </a:xfrm>
            <a:custGeom>
              <a:rect b="b" l="l" r="r" t="t"/>
              <a:pathLst>
                <a:path extrusionOk="0" h="4924" w="5787">
                  <a:moveTo>
                    <a:pt x="5787" y="0"/>
                  </a:moveTo>
                  <a:lnTo>
                    <a:pt x="4644" y="1143"/>
                  </a:lnTo>
                  <a:cubicBezTo>
                    <a:pt x="4001" y="1810"/>
                    <a:pt x="3001" y="1905"/>
                    <a:pt x="2453" y="2453"/>
                  </a:cubicBezTo>
                  <a:lnTo>
                    <a:pt x="0" y="4906"/>
                  </a:lnTo>
                  <a:cubicBezTo>
                    <a:pt x="147" y="4918"/>
                    <a:pt x="294" y="4924"/>
                    <a:pt x="439" y="4924"/>
                  </a:cubicBezTo>
                  <a:cubicBezTo>
                    <a:pt x="3206" y="4924"/>
                    <a:pt x="5561" y="2806"/>
                    <a:pt x="5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85"/>
            <p:cNvSpPr/>
            <p:nvPr/>
          </p:nvSpPr>
          <p:spPr>
            <a:xfrm>
              <a:off x="2209350" y="3649625"/>
              <a:ext cx="128025" cy="144100"/>
            </a:xfrm>
            <a:custGeom>
              <a:rect b="b" l="l" r="r" t="t"/>
              <a:pathLst>
                <a:path extrusionOk="0" h="5764" w="5121">
                  <a:moveTo>
                    <a:pt x="5121" y="0"/>
                  </a:moveTo>
                  <a:lnTo>
                    <a:pt x="5121" y="0"/>
                  </a:lnTo>
                  <a:cubicBezTo>
                    <a:pt x="2192" y="238"/>
                    <a:pt x="1" y="2810"/>
                    <a:pt x="239" y="5763"/>
                  </a:cubicBezTo>
                  <a:lnTo>
                    <a:pt x="1787" y="4215"/>
                  </a:lnTo>
                  <a:cubicBezTo>
                    <a:pt x="2358" y="3644"/>
                    <a:pt x="2454" y="2643"/>
                    <a:pt x="3120" y="2000"/>
                  </a:cubicBezTo>
                  <a:lnTo>
                    <a:pt x="512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85"/>
            <p:cNvSpPr/>
            <p:nvPr/>
          </p:nvSpPr>
          <p:spPr>
            <a:xfrm>
              <a:off x="2218275" y="3649625"/>
              <a:ext cx="160775" cy="208975"/>
            </a:xfrm>
            <a:custGeom>
              <a:rect b="b" l="l" r="r" t="t"/>
              <a:pathLst>
                <a:path extrusionOk="0" h="8359" w="6431">
                  <a:moveTo>
                    <a:pt x="5645" y="0"/>
                  </a:moveTo>
                  <a:lnTo>
                    <a:pt x="3216" y="2453"/>
                  </a:lnTo>
                  <a:cubicBezTo>
                    <a:pt x="2668" y="3001"/>
                    <a:pt x="2549" y="3977"/>
                    <a:pt x="1882" y="4644"/>
                  </a:cubicBezTo>
                  <a:lnTo>
                    <a:pt x="1" y="6525"/>
                  </a:lnTo>
                  <a:cubicBezTo>
                    <a:pt x="144" y="7192"/>
                    <a:pt x="430" y="7811"/>
                    <a:pt x="811" y="8359"/>
                  </a:cubicBezTo>
                  <a:lnTo>
                    <a:pt x="3192" y="5977"/>
                  </a:lnTo>
                  <a:cubicBezTo>
                    <a:pt x="4169" y="5025"/>
                    <a:pt x="2859" y="3667"/>
                    <a:pt x="4097" y="2453"/>
                  </a:cubicBezTo>
                  <a:lnTo>
                    <a:pt x="6431" y="119"/>
                  </a:lnTo>
                  <a:cubicBezTo>
                    <a:pt x="6169" y="71"/>
                    <a:pt x="5907" y="24"/>
                    <a:pt x="5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85"/>
            <p:cNvSpPr/>
            <p:nvPr/>
          </p:nvSpPr>
          <p:spPr>
            <a:xfrm>
              <a:off x="2356400" y="3761000"/>
              <a:ext cx="15525" cy="13675"/>
            </a:xfrm>
            <a:custGeom>
              <a:rect b="b" l="l" r="r" t="t"/>
              <a:pathLst>
                <a:path extrusionOk="0" h="547" w="621">
                  <a:moveTo>
                    <a:pt x="259" y="0"/>
                  </a:moveTo>
                  <a:cubicBezTo>
                    <a:pt x="126" y="0"/>
                    <a:pt x="1" y="111"/>
                    <a:pt x="1" y="284"/>
                  </a:cubicBezTo>
                  <a:cubicBezTo>
                    <a:pt x="1" y="427"/>
                    <a:pt x="120" y="546"/>
                    <a:pt x="263" y="546"/>
                  </a:cubicBezTo>
                  <a:cubicBezTo>
                    <a:pt x="501" y="546"/>
                    <a:pt x="620" y="260"/>
                    <a:pt x="453" y="94"/>
                  </a:cubicBezTo>
                  <a:cubicBezTo>
                    <a:pt x="397" y="29"/>
                    <a:pt x="327" y="0"/>
                    <a:pt x="2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85"/>
            <p:cNvSpPr/>
            <p:nvPr/>
          </p:nvSpPr>
          <p:spPr>
            <a:xfrm>
              <a:off x="2248650" y="3657350"/>
              <a:ext cx="197100" cy="222700"/>
            </a:xfrm>
            <a:custGeom>
              <a:rect b="b" l="l" r="r" t="t"/>
              <a:pathLst>
                <a:path extrusionOk="0" h="8908" w="7884">
                  <a:moveTo>
                    <a:pt x="4573" y="3525"/>
                  </a:moveTo>
                  <a:cubicBezTo>
                    <a:pt x="5359" y="3525"/>
                    <a:pt x="5764" y="4478"/>
                    <a:pt x="5216" y="5049"/>
                  </a:cubicBezTo>
                  <a:cubicBezTo>
                    <a:pt x="5030" y="5235"/>
                    <a:pt x="4804" y="5318"/>
                    <a:pt x="4584" y="5318"/>
                  </a:cubicBezTo>
                  <a:cubicBezTo>
                    <a:pt x="4126" y="5318"/>
                    <a:pt x="3692" y="4961"/>
                    <a:pt x="3692" y="4430"/>
                  </a:cubicBezTo>
                  <a:cubicBezTo>
                    <a:pt x="3692" y="3930"/>
                    <a:pt x="4073" y="3525"/>
                    <a:pt x="4573" y="3525"/>
                  </a:cubicBezTo>
                  <a:close/>
                  <a:moveTo>
                    <a:pt x="5883" y="1"/>
                  </a:moveTo>
                  <a:lnTo>
                    <a:pt x="3335" y="2573"/>
                  </a:lnTo>
                  <a:cubicBezTo>
                    <a:pt x="2358" y="3525"/>
                    <a:pt x="3668" y="4883"/>
                    <a:pt x="2430" y="6121"/>
                  </a:cubicBezTo>
                  <a:lnTo>
                    <a:pt x="1" y="8550"/>
                  </a:lnTo>
                  <a:cubicBezTo>
                    <a:pt x="120" y="8693"/>
                    <a:pt x="215" y="8788"/>
                    <a:pt x="334" y="8907"/>
                  </a:cubicBezTo>
                  <a:cubicBezTo>
                    <a:pt x="2834" y="7859"/>
                    <a:pt x="6835" y="3859"/>
                    <a:pt x="7883" y="1358"/>
                  </a:cubicBezTo>
                  <a:cubicBezTo>
                    <a:pt x="7788" y="1239"/>
                    <a:pt x="7669" y="1120"/>
                    <a:pt x="7550" y="1001"/>
                  </a:cubicBezTo>
                  <a:lnTo>
                    <a:pt x="5573" y="2977"/>
                  </a:lnTo>
                  <a:cubicBezTo>
                    <a:pt x="5509" y="3042"/>
                    <a:pt x="5436" y="3068"/>
                    <a:pt x="5366" y="3068"/>
                  </a:cubicBezTo>
                  <a:cubicBezTo>
                    <a:pt x="5123" y="3068"/>
                    <a:pt x="4904" y="2747"/>
                    <a:pt x="5144" y="2525"/>
                  </a:cubicBezTo>
                  <a:lnTo>
                    <a:pt x="7050" y="620"/>
                  </a:lnTo>
                  <a:cubicBezTo>
                    <a:pt x="6692" y="382"/>
                    <a:pt x="6288" y="167"/>
                    <a:pt x="58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85"/>
            <p:cNvSpPr/>
            <p:nvPr/>
          </p:nvSpPr>
          <p:spPr>
            <a:xfrm>
              <a:off x="1777125" y="3758575"/>
              <a:ext cx="63125" cy="31575"/>
            </a:xfrm>
            <a:custGeom>
              <a:rect b="b" l="l" r="r" t="t"/>
              <a:pathLst>
                <a:path extrusionOk="0" h="1263" w="2525">
                  <a:moveTo>
                    <a:pt x="0" y="0"/>
                  </a:moveTo>
                  <a:lnTo>
                    <a:pt x="0" y="1262"/>
                  </a:lnTo>
                  <a:lnTo>
                    <a:pt x="2525" y="1262"/>
                  </a:lnTo>
                  <a:lnTo>
                    <a:pt x="252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85"/>
            <p:cNvSpPr/>
            <p:nvPr/>
          </p:nvSpPr>
          <p:spPr>
            <a:xfrm>
              <a:off x="1777125" y="3806200"/>
              <a:ext cx="62525" cy="61925"/>
            </a:xfrm>
            <a:custGeom>
              <a:rect b="b" l="l" r="r" t="t"/>
              <a:pathLst>
                <a:path extrusionOk="0" h="2477" w="2501">
                  <a:moveTo>
                    <a:pt x="0" y="0"/>
                  </a:moveTo>
                  <a:lnTo>
                    <a:pt x="0" y="1215"/>
                  </a:lnTo>
                  <a:cubicBezTo>
                    <a:pt x="0" y="1905"/>
                    <a:pt x="572" y="2453"/>
                    <a:pt x="1263" y="2477"/>
                  </a:cubicBezTo>
                  <a:cubicBezTo>
                    <a:pt x="1953" y="2477"/>
                    <a:pt x="2501" y="1905"/>
                    <a:pt x="2501" y="1215"/>
                  </a:cubicBezTo>
                  <a:lnTo>
                    <a:pt x="250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85"/>
            <p:cNvSpPr/>
            <p:nvPr/>
          </p:nvSpPr>
          <p:spPr>
            <a:xfrm>
              <a:off x="1767000" y="3649025"/>
              <a:ext cx="83375" cy="30975"/>
            </a:xfrm>
            <a:custGeom>
              <a:rect b="b" l="l" r="r" t="t"/>
              <a:pathLst>
                <a:path extrusionOk="0" h="1239" w="3335">
                  <a:moveTo>
                    <a:pt x="405" y="0"/>
                  </a:moveTo>
                  <a:cubicBezTo>
                    <a:pt x="1" y="0"/>
                    <a:pt x="1" y="619"/>
                    <a:pt x="405" y="619"/>
                  </a:cubicBezTo>
                  <a:lnTo>
                    <a:pt x="405" y="1239"/>
                  </a:lnTo>
                  <a:lnTo>
                    <a:pt x="2930" y="1239"/>
                  </a:lnTo>
                  <a:lnTo>
                    <a:pt x="2930" y="619"/>
                  </a:lnTo>
                  <a:cubicBezTo>
                    <a:pt x="3335" y="619"/>
                    <a:pt x="3335"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85"/>
            <p:cNvSpPr/>
            <p:nvPr/>
          </p:nvSpPr>
          <p:spPr>
            <a:xfrm>
              <a:off x="1714600" y="3649625"/>
              <a:ext cx="15525" cy="30375"/>
            </a:xfrm>
            <a:custGeom>
              <a:rect b="b" l="l" r="r" t="t"/>
              <a:pathLst>
                <a:path extrusionOk="0" h="1215" w="621">
                  <a:moveTo>
                    <a:pt x="311" y="0"/>
                  </a:moveTo>
                  <a:cubicBezTo>
                    <a:pt x="162" y="0"/>
                    <a:pt x="13" y="95"/>
                    <a:pt x="1" y="286"/>
                  </a:cubicBezTo>
                  <a:lnTo>
                    <a:pt x="1" y="1215"/>
                  </a:lnTo>
                  <a:lnTo>
                    <a:pt x="620" y="1215"/>
                  </a:lnTo>
                  <a:lnTo>
                    <a:pt x="620" y="286"/>
                  </a:lnTo>
                  <a:cubicBezTo>
                    <a:pt x="608" y="95"/>
                    <a:pt x="459" y="0"/>
                    <a:pt x="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85"/>
            <p:cNvSpPr/>
            <p:nvPr/>
          </p:nvSpPr>
          <p:spPr>
            <a:xfrm>
              <a:off x="1666975" y="3695975"/>
              <a:ext cx="204250" cy="219925"/>
            </a:xfrm>
            <a:custGeom>
              <a:rect b="b" l="l" r="r" t="t"/>
              <a:pathLst>
                <a:path extrusionOk="0" h="8797" w="8170">
                  <a:moveTo>
                    <a:pt x="4061" y="1"/>
                  </a:moveTo>
                  <a:cubicBezTo>
                    <a:pt x="3910" y="1"/>
                    <a:pt x="3787" y="137"/>
                    <a:pt x="3787" y="313"/>
                  </a:cubicBezTo>
                  <a:lnTo>
                    <a:pt x="3787" y="647"/>
                  </a:lnTo>
                  <a:lnTo>
                    <a:pt x="3168" y="647"/>
                  </a:lnTo>
                  <a:lnTo>
                    <a:pt x="3168" y="313"/>
                  </a:lnTo>
                  <a:cubicBezTo>
                    <a:pt x="3168" y="146"/>
                    <a:pt x="3025" y="4"/>
                    <a:pt x="2835" y="4"/>
                  </a:cubicBezTo>
                  <a:lnTo>
                    <a:pt x="1596" y="4"/>
                  </a:lnTo>
                  <a:cubicBezTo>
                    <a:pt x="1406" y="4"/>
                    <a:pt x="1263" y="146"/>
                    <a:pt x="1287" y="313"/>
                  </a:cubicBezTo>
                  <a:lnTo>
                    <a:pt x="1287" y="647"/>
                  </a:lnTo>
                  <a:lnTo>
                    <a:pt x="953" y="647"/>
                  </a:lnTo>
                  <a:cubicBezTo>
                    <a:pt x="548" y="647"/>
                    <a:pt x="548" y="1266"/>
                    <a:pt x="953" y="1266"/>
                  </a:cubicBezTo>
                  <a:lnTo>
                    <a:pt x="1287" y="1266"/>
                  </a:lnTo>
                  <a:lnTo>
                    <a:pt x="1287" y="1575"/>
                  </a:lnTo>
                  <a:cubicBezTo>
                    <a:pt x="1263" y="1742"/>
                    <a:pt x="1406" y="1885"/>
                    <a:pt x="1596" y="1885"/>
                  </a:cubicBezTo>
                  <a:lnTo>
                    <a:pt x="1882" y="1885"/>
                  </a:lnTo>
                  <a:lnTo>
                    <a:pt x="1882" y="7576"/>
                  </a:lnTo>
                  <a:lnTo>
                    <a:pt x="310" y="7576"/>
                  </a:lnTo>
                  <a:cubicBezTo>
                    <a:pt x="144" y="7576"/>
                    <a:pt x="1" y="7719"/>
                    <a:pt x="1" y="7886"/>
                  </a:cubicBezTo>
                  <a:lnTo>
                    <a:pt x="1" y="8529"/>
                  </a:lnTo>
                  <a:cubicBezTo>
                    <a:pt x="25" y="8708"/>
                    <a:pt x="173" y="8797"/>
                    <a:pt x="322" y="8797"/>
                  </a:cubicBezTo>
                  <a:cubicBezTo>
                    <a:pt x="471" y="8797"/>
                    <a:pt x="620" y="8708"/>
                    <a:pt x="644" y="8529"/>
                  </a:cubicBezTo>
                  <a:lnTo>
                    <a:pt x="644" y="8196"/>
                  </a:lnTo>
                  <a:lnTo>
                    <a:pt x="7526" y="8196"/>
                  </a:lnTo>
                  <a:lnTo>
                    <a:pt x="7526" y="8529"/>
                  </a:lnTo>
                  <a:cubicBezTo>
                    <a:pt x="7550" y="8708"/>
                    <a:pt x="7699" y="8797"/>
                    <a:pt x="7848" y="8797"/>
                  </a:cubicBezTo>
                  <a:cubicBezTo>
                    <a:pt x="7996" y="8797"/>
                    <a:pt x="8145" y="8708"/>
                    <a:pt x="8169" y="8529"/>
                  </a:cubicBezTo>
                  <a:lnTo>
                    <a:pt x="8169" y="7886"/>
                  </a:lnTo>
                  <a:cubicBezTo>
                    <a:pt x="8169" y="7719"/>
                    <a:pt x="8026" y="7576"/>
                    <a:pt x="7860" y="7553"/>
                  </a:cubicBezTo>
                  <a:lnTo>
                    <a:pt x="2525" y="7553"/>
                  </a:lnTo>
                  <a:lnTo>
                    <a:pt x="2525" y="1885"/>
                  </a:lnTo>
                  <a:lnTo>
                    <a:pt x="2835" y="1885"/>
                  </a:lnTo>
                  <a:cubicBezTo>
                    <a:pt x="3025" y="1885"/>
                    <a:pt x="3168" y="1742"/>
                    <a:pt x="3168" y="1551"/>
                  </a:cubicBezTo>
                  <a:lnTo>
                    <a:pt x="3168" y="1242"/>
                  </a:lnTo>
                  <a:lnTo>
                    <a:pt x="3787" y="1242"/>
                  </a:lnTo>
                  <a:lnTo>
                    <a:pt x="3787" y="1551"/>
                  </a:lnTo>
                  <a:cubicBezTo>
                    <a:pt x="3787" y="1742"/>
                    <a:pt x="3930" y="1885"/>
                    <a:pt x="4097" y="1885"/>
                  </a:cubicBezTo>
                  <a:lnTo>
                    <a:pt x="7240" y="1885"/>
                  </a:lnTo>
                  <a:cubicBezTo>
                    <a:pt x="7407" y="1885"/>
                    <a:pt x="7550" y="1742"/>
                    <a:pt x="7550" y="1551"/>
                  </a:cubicBezTo>
                  <a:lnTo>
                    <a:pt x="7550" y="313"/>
                  </a:lnTo>
                  <a:cubicBezTo>
                    <a:pt x="7550" y="137"/>
                    <a:pt x="7427" y="1"/>
                    <a:pt x="7277" y="1"/>
                  </a:cubicBezTo>
                  <a:cubicBezTo>
                    <a:pt x="7265" y="1"/>
                    <a:pt x="7253" y="2"/>
                    <a:pt x="7240" y="4"/>
                  </a:cubicBezTo>
                  <a:lnTo>
                    <a:pt x="4097" y="4"/>
                  </a:lnTo>
                  <a:cubicBezTo>
                    <a:pt x="4085" y="2"/>
                    <a:pt x="4073" y="1"/>
                    <a:pt x="4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85"/>
            <p:cNvSpPr/>
            <p:nvPr/>
          </p:nvSpPr>
          <p:spPr>
            <a:xfrm>
              <a:off x="1067450" y="3797850"/>
              <a:ext cx="62550" cy="110475"/>
            </a:xfrm>
            <a:custGeom>
              <a:rect b="b" l="l" r="r" t="t"/>
              <a:pathLst>
                <a:path extrusionOk="0" h="4419" w="2502">
                  <a:moveTo>
                    <a:pt x="1" y="1"/>
                  </a:moveTo>
                  <a:lnTo>
                    <a:pt x="1" y="3168"/>
                  </a:lnTo>
                  <a:cubicBezTo>
                    <a:pt x="1" y="4002"/>
                    <a:pt x="626" y="4418"/>
                    <a:pt x="1251" y="4418"/>
                  </a:cubicBezTo>
                  <a:cubicBezTo>
                    <a:pt x="1876" y="4418"/>
                    <a:pt x="2501" y="4002"/>
                    <a:pt x="2501" y="3168"/>
                  </a:cubicBezTo>
                  <a:lnTo>
                    <a:pt x="250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85"/>
            <p:cNvSpPr/>
            <p:nvPr/>
          </p:nvSpPr>
          <p:spPr>
            <a:xfrm>
              <a:off x="1089500" y="3656725"/>
              <a:ext cx="172050" cy="63175"/>
            </a:xfrm>
            <a:custGeom>
              <a:rect b="b" l="l" r="r" t="t"/>
              <a:pathLst>
                <a:path extrusionOk="0" h="2527" w="6882">
                  <a:moveTo>
                    <a:pt x="934" y="1"/>
                  </a:moveTo>
                  <a:cubicBezTo>
                    <a:pt x="428" y="1"/>
                    <a:pt x="1" y="421"/>
                    <a:pt x="47" y="954"/>
                  </a:cubicBezTo>
                  <a:lnTo>
                    <a:pt x="47" y="2526"/>
                  </a:lnTo>
                  <a:lnTo>
                    <a:pt x="667" y="2526"/>
                  </a:lnTo>
                  <a:lnTo>
                    <a:pt x="667" y="954"/>
                  </a:lnTo>
                  <a:cubicBezTo>
                    <a:pt x="643" y="764"/>
                    <a:pt x="786" y="621"/>
                    <a:pt x="976" y="621"/>
                  </a:cubicBezTo>
                  <a:cubicBezTo>
                    <a:pt x="1452" y="621"/>
                    <a:pt x="1333" y="1883"/>
                    <a:pt x="2214" y="1883"/>
                  </a:cubicBezTo>
                  <a:cubicBezTo>
                    <a:pt x="3072" y="1883"/>
                    <a:pt x="3143" y="621"/>
                    <a:pt x="3429" y="621"/>
                  </a:cubicBezTo>
                  <a:cubicBezTo>
                    <a:pt x="3739" y="621"/>
                    <a:pt x="3881" y="1883"/>
                    <a:pt x="4691" y="1883"/>
                  </a:cubicBezTo>
                  <a:cubicBezTo>
                    <a:pt x="5548" y="1883"/>
                    <a:pt x="5477" y="621"/>
                    <a:pt x="5930" y="621"/>
                  </a:cubicBezTo>
                  <a:cubicBezTo>
                    <a:pt x="6096" y="621"/>
                    <a:pt x="6263" y="764"/>
                    <a:pt x="6239" y="954"/>
                  </a:cubicBezTo>
                  <a:lnTo>
                    <a:pt x="6239" y="2502"/>
                  </a:lnTo>
                  <a:lnTo>
                    <a:pt x="6858" y="2502"/>
                  </a:lnTo>
                  <a:lnTo>
                    <a:pt x="6858" y="954"/>
                  </a:lnTo>
                  <a:cubicBezTo>
                    <a:pt x="6881" y="421"/>
                    <a:pt x="6476" y="1"/>
                    <a:pt x="5971" y="1"/>
                  </a:cubicBezTo>
                  <a:cubicBezTo>
                    <a:pt x="5957" y="1"/>
                    <a:pt x="5943" y="1"/>
                    <a:pt x="5930" y="2"/>
                  </a:cubicBezTo>
                  <a:cubicBezTo>
                    <a:pt x="5001" y="2"/>
                    <a:pt x="4953" y="1264"/>
                    <a:pt x="4691" y="1264"/>
                  </a:cubicBezTo>
                  <a:cubicBezTo>
                    <a:pt x="4429" y="1264"/>
                    <a:pt x="4263" y="2"/>
                    <a:pt x="3453" y="2"/>
                  </a:cubicBezTo>
                  <a:cubicBezTo>
                    <a:pt x="2619" y="2"/>
                    <a:pt x="2524" y="1264"/>
                    <a:pt x="2214" y="1264"/>
                  </a:cubicBezTo>
                  <a:cubicBezTo>
                    <a:pt x="1976" y="1264"/>
                    <a:pt x="1929" y="2"/>
                    <a:pt x="976" y="2"/>
                  </a:cubicBezTo>
                  <a:cubicBezTo>
                    <a:pt x="962" y="1"/>
                    <a:pt x="948" y="1"/>
                    <a:pt x="9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85"/>
            <p:cNvSpPr/>
            <p:nvPr/>
          </p:nvSpPr>
          <p:spPr>
            <a:xfrm>
              <a:off x="1206775" y="3735350"/>
              <a:ext cx="92900" cy="94075"/>
            </a:xfrm>
            <a:custGeom>
              <a:rect b="b" l="l" r="r" t="t"/>
              <a:pathLst>
                <a:path extrusionOk="0" h="3763" w="3716">
                  <a:moveTo>
                    <a:pt x="429" y="0"/>
                  </a:moveTo>
                  <a:cubicBezTo>
                    <a:pt x="381" y="0"/>
                    <a:pt x="334" y="24"/>
                    <a:pt x="286" y="72"/>
                  </a:cubicBezTo>
                  <a:cubicBezTo>
                    <a:pt x="72" y="262"/>
                    <a:pt x="214" y="619"/>
                    <a:pt x="500" y="619"/>
                  </a:cubicBezTo>
                  <a:lnTo>
                    <a:pt x="596" y="619"/>
                  </a:lnTo>
                  <a:lnTo>
                    <a:pt x="596" y="2715"/>
                  </a:lnTo>
                  <a:lnTo>
                    <a:pt x="0" y="3763"/>
                  </a:lnTo>
                  <a:lnTo>
                    <a:pt x="1548" y="3763"/>
                  </a:lnTo>
                  <a:cubicBezTo>
                    <a:pt x="1524" y="3537"/>
                    <a:pt x="1691" y="3424"/>
                    <a:pt x="1858" y="3424"/>
                  </a:cubicBezTo>
                  <a:cubicBezTo>
                    <a:pt x="2024" y="3424"/>
                    <a:pt x="2191" y="3537"/>
                    <a:pt x="2167" y="3763"/>
                  </a:cubicBezTo>
                  <a:lnTo>
                    <a:pt x="3715" y="3763"/>
                  </a:lnTo>
                  <a:lnTo>
                    <a:pt x="3096" y="2715"/>
                  </a:lnTo>
                  <a:lnTo>
                    <a:pt x="3096" y="643"/>
                  </a:lnTo>
                  <a:lnTo>
                    <a:pt x="3287" y="643"/>
                  </a:lnTo>
                  <a:cubicBezTo>
                    <a:pt x="3334" y="643"/>
                    <a:pt x="3382" y="619"/>
                    <a:pt x="3406" y="572"/>
                  </a:cubicBezTo>
                  <a:cubicBezTo>
                    <a:pt x="3620" y="381"/>
                    <a:pt x="3501" y="24"/>
                    <a:pt x="3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85"/>
            <p:cNvSpPr/>
            <p:nvPr/>
          </p:nvSpPr>
          <p:spPr>
            <a:xfrm>
              <a:off x="1175800" y="3844900"/>
              <a:ext cx="156025" cy="63725"/>
            </a:xfrm>
            <a:custGeom>
              <a:rect b="b" l="l" r="r" t="t"/>
              <a:pathLst>
                <a:path extrusionOk="0" h="2549" w="6241">
                  <a:moveTo>
                    <a:pt x="2462" y="628"/>
                  </a:moveTo>
                  <a:cubicBezTo>
                    <a:pt x="2630" y="628"/>
                    <a:pt x="2787" y="757"/>
                    <a:pt x="2787" y="953"/>
                  </a:cubicBezTo>
                  <a:cubicBezTo>
                    <a:pt x="2787" y="1119"/>
                    <a:pt x="2644" y="1262"/>
                    <a:pt x="2478" y="1262"/>
                  </a:cubicBezTo>
                  <a:cubicBezTo>
                    <a:pt x="2192" y="1262"/>
                    <a:pt x="2049" y="929"/>
                    <a:pt x="2239" y="715"/>
                  </a:cubicBezTo>
                  <a:cubicBezTo>
                    <a:pt x="2307" y="655"/>
                    <a:pt x="2386" y="628"/>
                    <a:pt x="2462" y="628"/>
                  </a:cubicBezTo>
                  <a:close/>
                  <a:moveTo>
                    <a:pt x="906" y="0"/>
                  </a:moveTo>
                  <a:lnTo>
                    <a:pt x="429" y="810"/>
                  </a:lnTo>
                  <a:cubicBezTo>
                    <a:pt x="1" y="1572"/>
                    <a:pt x="549" y="2524"/>
                    <a:pt x="1430" y="2548"/>
                  </a:cubicBezTo>
                  <a:lnTo>
                    <a:pt x="4788" y="2548"/>
                  </a:lnTo>
                  <a:cubicBezTo>
                    <a:pt x="5669" y="2524"/>
                    <a:pt x="6240" y="1572"/>
                    <a:pt x="5788" y="810"/>
                  </a:cubicBezTo>
                  <a:lnTo>
                    <a:pt x="533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85"/>
            <p:cNvSpPr/>
            <p:nvPr/>
          </p:nvSpPr>
          <p:spPr>
            <a:xfrm>
              <a:off x="1056725" y="3735350"/>
              <a:ext cx="83375" cy="47050"/>
            </a:xfrm>
            <a:custGeom>
              <a:rect b="b" l="l" r="r" t="t"/>
              <a:pathLst>
                <a:path extrusionOk="0" h="1882" w="3335">
                  <a:moveTo>
                    <a:pt x="311" y="0"/>
                  </a:moveTo>
                  <a:cubicBezTo>
                    <a:pt x="144" y="0"/>
                    <a:pt x="1" y="143"/>
                    <a:pt x="25" y="310"/>
                  </a:cubicBezTo>
                  <a:cubicBezTo>
                    <a:pt x="25" y="477"/>
                    <a:pt x="311" y="643"/>
                    <a:pt x="311" y="643"/>
                  </a:cubicBezTo>
                  <a:lnTo>
                    <a:pt x="430" y="643"/>
                  </a:lnTo>
                  <a:lnTo>
                    <a:pt x="430" y="1882"/>
                  </a:lnTo>
                  <a:lnTo>
                    <a:pt x="2930" y="1882"/>
                  </a:lnTo>
                  <a:lnTo>
                    <a:pt x="2930" y="619"/>
                  </a:lnTo>
                  <a:lnTo>
                    <a:pt x="3025" y="619"/>
                  </a:lnTo>
                  <a:cubicBezTo>
                    <a:pt x="3192" y="619"/>
                    <a:pt x="3335" y="500"/>
                    <a:pt x="3335" y="334"/>
                  </a:cubicBezTo>
                  <a:cubicBezTo>
                    <a:pt x="3335" y="143"/>
                    <a:pt x="3216" y="0"/>
                    <a:pt x="3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85"/>
            <p:cNvSpPr/>
            <p:nvPr/>
          </p:nvSpPr>
          <p:spPr>
            <a:xfrm>
              <a:off x="1122825" y="4092550"/>
              <a:ext cx="154225" cy="63750"/>
            </a:xfrm>
            <a:custGeom>
              <a:rect b="b" l="l" r="r" t="t"/>
              <a:pathLst>
                <a:path extrusionOk="0" h="2550" w="6169">
                  <a:moveTo>
                    <a:pt x="334" y="1"/>
                  </a:moveTo>
                  <a:cubicBezTo>
                    <a:pt x="167" y="1"/>
                    <a:pt x="0" y="144"/>
                    <a:pt x="24" y="310"/>
                  </a:cubicBezTo>
                  <a:lnTo>
                    <a:pt x="24" y="1906"/>
                  </a:lnTo>
                  <a:lnTo>
                    <a:pt x="667" y="1906"/>
                  </a:lnTo>
                  <a:lnTo>
                    <a:pt x="667" y="644"/>
                  </a:lnTo>
                  <a:lnTo>
                    <a:pt x="2620" y="644"/>
                  </a:lnTo>
                  <a:lnTo>
                    <a:pt x="5525" y="2382"/>
                  </a:lnTo>
                  <a:lnTo>
                    <a:pt x="5525" y="2549"/>
                  </a:lnTo>
                  <a:lnTo>
                    <a:pt x="6168" y="2549"/>
                  </a:lnTo>
                  <a:lnTo>
                    <a:pt x="6168" y="2192"/>
                  </a:lnTo>
                  <a:cubicBezTo>
                    <a:pt x="6168" y="2097"/>
                    <a:pt x="6097" y="1977"/>
                    <a:pt x="6002" y="1930"/>
                  </a:cubicBezTo>
                  <a:lnTo>
                    <a:pt x="2882" y="49"/>
                  </a:lnTo>
                  <a:cubicBezTo>
                    <a:pt x="2834" y="25"/>
                    <a:pt x="2763" y="1"/>
                    <a:pt x="2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85"/>
            <p:cNvSpPr/>
            <p:nvPr/>
          </p:nvSpPr>
          <p:spPr>
            <a:xfrm>
              <a:off x="1211525" y="4171750"/>
              <a:ext cx="115525" cy="108975"/>
            </a:xfrm>
            <a:custGeom>
              <a:rect b="b" l="l" r="r" t="t"/>
              <a:pathLst>
                <a:path extrusionOk="0" h="4359" w="4621">
                  <a:moveTo>
                    <a:pt x="1358" y="0"/>
                  </a:moveTo>
                  <a:cubicBezTo>
                    <a:pt x="1191" y="0"/>
                    <a:pt x="1049" y="119"/>
                    <a:pt x="1025" y="286"/>
                  </a:cubicBezTo>
                  <a:cubicBezTo>
                    <a:pt x="1001" y="453"/>
                    <a:pt x="1144" y="619"/>
                    <a:pt x="1334" y="619"/>
                  </a:cubicBezTo>
                  <a:lnTo>
                    <a:pt x="1334" y="2072"/>
                  </a:lnTo>
                  <a:cubicBezTo>
                    <a:pt x="477" y="2501"/>
                    <a:pt x="1" y="3429"/>
                    <a:pt x="144" y="4358"/>
                  </a:cubicBezTo>
                  <a:lnTo>
                    <a:pt x="4478" y="4358"/>
                  </a:lnTo>
                  <a:cubicBezTo>
                    <a:pt x="4621" y="3406"/>
                    <a:pt x="4121" y="2477"/>
                    <a:pt x="3239" y="2072"/>
                  </a:cubicBezTo>
                  <a:lnTo>
                    <a:pt x="3239" y="619"/>
                  </a:lnTo>
                  <a:cubicBezTo>
                    <a:pt x="3430" y="619"/>
                    <a:pt x="3549" y="453"/>
                    <a:pt x="3549" y="286"/>
                  </a:cubicBezTo>
                  <a:cubicBezTo>
                    <a:pt x="3525" y="119"/>
                    <a:pt x="3382" y="0"/>
                    <a:pt x="3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85"/>
            <p:cNvSpPr/>
            <p:nvPr/>
          </p:nvSpPr>
          <p:spPr>
            <a:xfrm>
              <a:off x="1219875" y="4296775"/>
              <a:ext cx="99450" cy="31275"/>
            </a:xfrm>
            <a:custGeom>
              <a:rect b="b" l="l" r="r" t="t"/>
              <a:pathLst>
                <a:path extrusionOk="0" h="1251" w="3978">
                  <a:moveTo>
                    <a:pt x="0" y="0"/>
                  </a:moveTo>
                  <a:cubicBezTo>
                    <a:pt x="393" y="834"/>
                    <a:pt x="1185" y="1250"/>
                    <a:pt x="1980" y="1250"/>
                  </a:cubicBezTo>
                  <a:cubicBezTo>
                    <a:pt x="2774" y="1250"/>
                    <a:pt x="3572" y="834"/>
                    <a:pt x="3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85"/>
            <p:cNvSpPr/>
            <p:nvPr/>
          </p:nvSpPr>
          <p:spPr>
            <a:xfrm>
              <a:off x="1077575" y="4155650"/>
              <a:ext cx="103625" cy="110775"/>
            </a:xfrm>
            <a:custGeom>
              <a:rect b="b" l="l" r="r" t="t"/>
              <a:pathLst>
                <a:path extrusionOk="0" h="4431" w="4145">
                  <a:moveTo>
                    <a:pt x="1192" y="1"/>
                  </a:moveTo>
                  <a:cubicBezTo>
                    <a:pt x="754" y="1"/>
                    <a:pt x="746" y="646"/>
                    <a:pt x="1170" y="646"/>
                  </a:cubicBezTo>
                  <a:cubicBezTo>
                    <a:pt x="1185" y="646"/>
                    <a:pt x="1200" y="646"/>
                    <a:pt x="1215" y="644"/>
                  </a:cubicBezTo>
                  <a:lnTo>
                    <a:pt x="1215" y="2121"/>
                  </a:lnTo>
                  <a:lnTo>
                    <a:pt x="0" y="4264"/>
                  </a:lnTo>
                  <a:cubicBezTo>
                    <a:pt x="358" y="4383"/>
                    <a:pt x="739" y="4431"/>
                    <a:pt x="1120" y="4431"/>
                  </a:cubicBezTo>
                  <a:cubicBezTo>
                    <a:pt x="2466" y="4431"/>
                    <a:pt x="2500" y="3928"/>
                    <a:pt x="3947" y="3928"/>
                  </a:cubicBezTo>
                  <a:cubicBezTo>
                    <a:pt x="4010" y="3928"/>
                    <a:pt x="4076" y="3929"/>
                    <a:pt x="4144" y="3931"/>
                  </a:cubicBezTo>
                  <a:cubicBezTo>
                    <a:pt x="3644" y="3097"/>
                    <a:pt x="3144" y="2216"/>
                    <a:pt x="3096" y="2121"/>
                  </a:cubicBezTo>
                  <a:lnTo>
                    <a:pt x="3096" y="644"/>
                  </a:lnTo>
                  <a:cubicBezTo>
                    <a:pt x="3287" y="644"/>
                    <a:pt x="3430" y="478"/>
                    <a:pt x="3406" y="287"/>
                  </a:cubicBezTo>
                  <a:cubicBezTo>
                    <a:pt x="3382" y="120"/>
                    <a:pt x="3239" y="1"/>
                    <a:pt x="3072" y="1"/>
                  </a:cubicBezTo>
                  <a:lnTo>
                    <a:pt x="1215" y="1"/>
                  </a:lnTo>
                  <a:cubicBezTo>
                    <a:pt x="1207" y="1"/>
                    <a:pt x="1199" y="1"/>
                    <a:pt x="1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85"/>
            <p:cNvSpPr/>
            <p:nvPr/>
          </p:nvSpPr>
          <p:spPr>
            <a:xfrm>
              <a:off x="1050775" y="4269450"/>
              <a:ext cx="161975" cy="58300"/>
            </a:xfrm>
            <a:custGeom>
              <a:rect b="b" l="l" r="r" t="t"/>
              <a:pathLst>
                <a:path extrusionOk="0" h="2332" w="6479">
                  <a:moveTo>
                    <a:pt x="4935" y="0"/>
                  </a:moveTo>
                  <a:cubicBezTo>
                    <a:pt x="3770" y="0"/>
                    <a:pt x="3625" y="498"/>
                    <a:pt x="2216" y="498"/>
                  </a:cubicBezTo>
                  <a:cubicBezTo>
                    <a:pt x="2164" y="500"/>
                    <a:pt x="2113" y="501"/>
                    <a:pt x="2062" y="501"/>
                  </a:cubicBezTo>
                  <a:cubicBezTo>
                    <a:pt x="1614" y="501"/>
                    <a:pt x="1169" y="409"/>
                    <a:pt x="763" y="260"/>
                  </a:cubicBezTo>
                  <a:lnTo>
                    <a:pt x="382" y="927"/>
                  </a:lnTo>
                  <a:cubicBezTo>
                    <a:pt x="1" y="1570"/>
                    <a:pt x="453" y="2332"/>
                    <a:pt x="1191" y="2332"/>
                  </a:cubicBezTo>
                  <a:lnTo>
                    <a:pt x="5311" y="2332"/>
                  </a:lnTo>
                  <a:cubicBezTo>
                    <a:pt x="6026" y="2332"/>
                    <a:pt x="6478" y="1570"/>
                    <a:pt x="6121" y="927"/>
                  </a:cubicBezTo>
                  <a:lnTo>
                    <a:pt x="5597" y="45"/>
                  </a:lnTo>
                  <a:cubicBezTo>
                    <a:pt x="5526" y="22"/>
                    <a:pt x="5454" y="22"/>
                    <a:pt x="5383" y="22"/>
                  </a:cubicBezTo>
                  <a:cubicBezTo>
                    <a:pt x="5218" y="7"/>
                    <a:pt x="5070" y="0"/>
                    <a:pt x="49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85"/>
            <p:cNvSpPr/>
            <p:nvPr/>
          </p:nvSpPr>
          <p:spPr>
            <a:xfrm>
              <a:off x="1719175" y="4076425"/>
              <a:ext cx="96675" cy="14975"/>
            </a:xfrm>
            <a:custGeom>
              <a:rect b="b" l="l" r="r" t="t"/>
              <a:pathLst>
                <a:path extrusionOk="0" h="599" w="3867">
                  <a:moveTo>
                    <a:pt x="418" y="0"/>
                  </a:moveTo>
                  <a:cubicBezTo>
                    <a:pt x="73" y="0"/>
                    <a:pt x="0" y="552"/>
                    <a:pt x="389" y="598"/>
                  </a:cubicBezTo>
                  <a:lnTo>
                    <a:pt x="3652" y="598"/>
                  </a:lnTo>
                  <a:cubicBezTo>
                    <a:pt x="3771" y="574"/>
                    <a:pt x="3866" y="432"/>
                    <a:pt x="3866" y="312"/>
                  </a:cubicBezTo>
                  <a:cubicBezTo>
                    <a:pt x="3866" y="122"/>
                    <a:pt x="3724" y="3"/>
                    <a:pt x="3557" y="3"/>
                  </a:cubicBezTo>
                  <a:lnTo>
                    <a:pt x="461" y="3"/>
                  </a:lnTo>
                  <a:cubicBezTo>
                    <a:pt x="446" y="1"/>
                    <a:pt x="432" y="0"/>
                    <a:pt x="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85"/>
            <p:cNvSpPr/>
            <p:nvPr/>
          </p:nvSpPr>
          <p:spPr>
            <a:xfrm>
              <a:off x="1705075" y="4107450"/>
              <a:ext cx="128050" cy="111350"/>
            </a:xfrm>
            <a:custGeom>
              <a:rect b="b" l="l" r="r" t="t"/>
              <a:pathLst>
                <a:path extrusionOk="0" h="4454" w="5122">
                  <a:moveTo>
                    <a:pt x="1001" y="0"/>
                  </a:moveTo>
                  <a:lnTo>
                    <a:pt x="1001" y="2787"/>
                  </a:lnTo>
                  <a:lnTo>
                    <a:pt x="1" y="4454"/>
                  </a:lnTo>
                  <a:lnTo>
                    <a:pt x="5121" y="4454"/>
                  </a:lnTo>
                  <a:lnTo>
                    <a:pt x="4145" y="2787"/>
                  </a:lnTo>
                  <a:lnTo>
                    <a:pt x="414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85"/>
            <p:cNvSpPr/>
            <p:nvPr/>
          </p:nvSpPr>
          <p:spPr>
            <a:xfrm>
              <a:off x="1734850" y="4265225"/>
              <a:ext cx="18475" cy="16025"/>
            </a:xfrm>
            <a:custGeom>
              <a:rect b="b" l="l" r="r" t="t"/>
              <a:pathLst>
                <a:path extrusionOk="0" h="641" w="739">
                  <a:moveTo>
                    <a:pt x="453" y="0"/>
                  </a:moveTo>
                  <a:cubicBezTo>
                    <a:pt x="167" y="0"/>
                    <a:pt x="1" y="333"/>
                    <a:pt x="191" y="548"/>
                  </a:cubicBezTo>
                  <a:cubicBezTo>
                    <a:pt x="255" y="611"/>
                    <a:pt x="337" y="640"/>
                    <a:pt x="418" y="640"/>
                  </a:cubicBezTo>
                  <a:cubicBezTo>
                    <a:pt x="580" y="640"/>
                    <a:pt x="739" y="524"/>
                    <a:pt x="739" y="333"/>
                  </a:cubicBezTo>
                  <a:cubicBezTo>
                    <a:pt x="739" y="167"/>
                    <a:pt x="620" y="24"/>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85"/>
            <p:cNvSpPr/>
            <p:nvPr/>
          </p:nvSpPr>
          <p:spPr>
            <a:xfrm>
              <a:off x="1644950" y="4234250"/>
              <a:ext cx="249475" cy="110175"/>
            </a:xfrm>
            <a:custGeom>
              <a:rect b="b" l="l" r="r" t="t"/>
              <a:pathLst>
                <a:path extrusionOk="0" h="4407" w="9979">
                  <a:moveTo>
                    <a:pt x="6282" y="618"/>
                  </a:moveTo>
                  <a:cubicBezTo>
                    <a:pt x="6678" y="618"/>
                    <a:pt x="6678" y="1241"/>
                    <a:pt x="6282" y="1241"/>
                  </a:cubicBezTo>
                  <a:cubicBezTo>
                    <a:pt x="6269" y="1241"/>
                    <a:pt x="6255" y="1241"/>
                    <a:pt x="6240" y="1239"/>
                  </a:cubicBezTo>
                  <a:cubicBezTo>
                    <a:pt x="5859" y="1215"/>
                    <a:pt x="5859" y="668"/>
                    <a:pt x="6240" y="620"/>
                  </a:cubicBezTo>
                  <a:cubicBezTo>
                    <a:pt x="6255" y="618"/>
                    <a:pt x="6269" y="618"/>
                    <a:pt x="6282" y="618"/>
                  </a:cubicBezTo>
                  <a:close/>
                  <a:moveTo>
                    <a:pt x="4033" y="605"/>
                  </a:moveTo>
                  <a:cubicBezTo>
                    <a:pt x="4516" y="605"/>
                    <a:pt x="4978" y="990"/>
                    <a:pt x="4978" y="1572"/>
                  </a:cubicBezTo>
                  <a:cubicBezTo>
                    <a:pt x="4978" y="2096"/>
                    <a:pt x="4573" y="2501"/>
                    <a:pt x="4049" y="2501"/>
                  </a:cubicBezTo>
                  <a:cubicBezTo>
                    <a:pt x="3216" y="2501"/>
                    <a:pt x="2787" y="1477"/>
                    <a:pt x="3382" y="882"/>
                  </a:cubicBezTo>
                  <a:cubicBezTo>
                    <a:pt x="3573" y="691"/>
                    <a:pt x="3806" y="605"/>
                    <a:pt x="4033" y="605"/>
                  </a:cubicBezTo>
                  <a:close/>
                  <a:moveTo>
                    <a:pt x="5613" y="2510"/>
                  </a:moveTo>
                  <a:cubicBezTo>
                    <a:pt x="5773" y="2510"/>
                    <a:pt x="5930" y="2639"/>
                    <a:pt x="5930" y="2835"/>
                  </a:cubicBezTo>
                  <a:cubicBezTo>
                    <a:pt x="5930" y="2989"/>
                    <a:pt x="5808" y="3123"/>
                    <a:pt x="5638" y="3123"/>
                  </a:cubicBezTo>
                  <a:cubicBezTo>
                    <a:pt x="5625" y="3123"/>
                    <a:pt x="5611" y="3122"/>
                    <a:pt x="5597" y="3120"/>
                  </a:cubicBezTo>
                  <a:lnTo>
                    <a:pt x="5621" y="3120"/>
                  </a:lnTo>
                  <a:cubicBezTo>
                    <a:pt x="5335" y="3120"/>
                    <a:pt x="5192" y="2787"/>
                    <a:pt x="5407" y="2596"/>
                  </a:cubicBezTo>
                  <a:cubicBezTo>
                    <a:pt x="5466" y="2537"/>
                    <a:pt x="5540" y="2510"/>
                    <a:pt x="5613" y="2510"/>
                  </a:cubicBezTo>
                  <a:close/>
                  <a:moveTo>
                    <a:pt x="2049" y="1"/>
                  </a:moveTo>
                  <a:lnTo>
                    <a:pt x="453" y="2668"/>
                  </a:lnTo>
                  <a:cubicBezTo>
                    <a:pt x="1" y="3430"/>
                    <a:pt x="548" y="4406"/>
                    <a:pt x="1429" y="4406"/>
                  </a:cubicBezTo>
                  <a:lnTo>
                    <a:pt x="8526" y="4406"/>
                  </a:lnTo>
                  <a:cubicBezTo>
                    <a:pt x="9407" y="4406"/>
                    <a:pt x="9979" y="3430"/>
                    <a:pt x="9526" y="2668"/>
                  </a:cubicBezTo>
                  <a:lnTo>
                    <a:pt x="793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85"/>
            <p:cNvSpPr/>
            <p:nvPr/>
          </p:nvSpPr>
          <p:spPr>
            <a:xfrm>
              <a:off x="2229000" y="4076475"/>
              <a:ext cx="251875" cy="78625"/>
            </a:xfrm>
            <a:custGeom>
              <a:rect b="b" l="l" r="r" t="t"/>
              <a:pathLst>
                <a:path extrusionOk="0" h="3145" w="10075">
                  <a:moveTo>
                    <a:pt x="382" y="1"/>
                  </a:moveTo>
                  <a:cubicBezTo>
                    <a:pt x="1" y="49"/>
                    <a:pt x="1" y="596"/>
                    <a:pt x="382" y="620"/>
                  </a:cubicBezTo>
                  <a:lnTo>
                    <a:pt x="691" y="620"/>
                  </a:lnTo>
                  <a:lnTo>
                    <a:pt x="691" y="2501"/>
                  </a:lnTo>
                  <a:lnTo>
                    <a:pt x="382" y="2501"/>
                  </a:lnTo>
                  <a:cubicBezTo>
                    <a:pt x="1" y="2549"/>
                    <a:pt x="1" y="3097"/>
                    <a:pt x="382" y="3144"/>
                  </a:cubicBezTo>
                  <a:lnTo>
                    <a:pt x="4454" y="3144"/>
                  </a:lnTo>
                  <a:lnTo>
                    <a:pt x="4454" y="2192"/>
                  </a:lnTo>
                  <a:cubicBezTo>
                    <a:pt x="4454" y="1668"/>
                    <a:pt x="4883" y="1263"/>
                    <a:pt x="5407" y="1263"/>
                  </a:cubicBezTo>
                  <a:lnTo>
                    <a:pt x="7288" y="1263"/>
                  </a:lnTo>
                  <a:cubicBezTo>
                    <a:pt x="7812" y="1263"/>
                    <a:pt x="8240" y="1668"/>
                    <a:pt x="8240" y="2192"/>
                  </a:cubicBezTo>
                  <a:lnTo>
                    <a:pt x="8240" y="3097"/>
                  </a:lnTo>
                  <a:cubicBezTo>
                    <a:pt x="10074" y="2716"/>
                    <a:pt x="9788" y="1"/>
                    <a:pt x="79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85"/>
            <p:cNvSpPr/>
            <p:nvPr/>
          </p:nvSpPr>
          <p:spPr>
            <a:xfrm>
              <a:off x="2216500" y="4171150"/>
              <a:ext cx="126850" cy="78025"/>
            </a:xfrm>
            <a:custGeom>
              <a:rect b="b" l="l" r="r" t="t"/>
              <a:pathLst>
                <a:path extrusionOk="0" h="3121" w="5074">
                  <a:moveTo>
                    <a:pt x="2144" y="0"/>
                  </a:moveTo>
                  <a:cubicBezTo>
                    <a:pt x="239" y="24"/>
                    <a:pt x="1" y="2739"/>
                    <a:pt x="1834" y="3120"/>
                  </a:cubicBezTo>
                  <a:lnTo>
                    <a:pt x="1834" y="2215"/>
                  </a:lnTo>
                  <a:cubicBezTo>
                    <a:pt x="1834" y="1691"/>
                    <a:pt x="2263" y="1263"/>
                    <a:pt x="2787" y="1263"/>
                  </a:cubicBezTo>
                  <a:cubicBezTo>
                    <a:pt x="3372" y="1263"/>
                    <a:pt x="3788" y="1261"/>
                    <a:pt x="4090" y="1261"/>
                  </a:cubicBezTo>
                  <a:cubicBezTo>
                    <a:pt x="4845" y="1261"/>
                    <a:pt x="4886" y="1273"/>
                    <a:pt x="5073" y="1358"/>
                  </a:cubicBezTo>
                  <a:cubicBezTo>
                    <a:pt x="4954" y="1096"/>
                    <a:pt x="4978" y="1001"/>
                    <a:pt x="4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85"/>
            <p:cNvSpPr/>
            <p:nvPr/>
          </p:nvSpPr>
          <p:spPr>
            <a:xfrm>
              <a:off x="2354025" y="4171150"/>
              <a:ext cx="114350" cy="78600"/>
            </a:xfrm>
            <a:custGeom>
              <a:rect b="b" l="l" r="r" t="t"/>
              <a:pathLst>
                <a:path extrusionOk="0" h="3144" w="4574">
                  <a:moveTo>
                    <a:pt x="3216" y="0"/>
                  </a:moveTo>
                  <a:lnTo>
                    <a:pt x="3216" y="953"/>
                  </a:lnTo>
                  <a:cubicBezTo>
                    <a:pt x="3216" y="1469"/>
                    <a:pt x="2785" y="1886"/>
                    <a:pt x="2283" y="1886"/>
                  </a:cubicBezTo>
                  <a:cubicBezTo>
                    <a:pt x="2183" y="1886"/>
                    <a:pt x="2080" y="1870"/>
                    <a:pt x="1977" y="1834"/>
                  </a:cubicBezTo>
                  <a:lnTo>
                    <a:pt x="1334" y="1620"/>
                  </a:lnTo>
                  <a:lnTo>
                    <a:pt x="691" y="1834"/>
                  </a:lnTo>
                  <a:cubicBezTo>
                    <a:pt x="598" y="1865"/>
                    <a:pt x="495" y="1883"/>
                    <a:pt x="391" y="1883"/>
                  </a:cubicBezTo>
                  <a:cubicBezTo>
                    <a:pt x="257" y="1883"/>
                    <a:pt x="121" y="1854"/>
                    <a:pt x="1" y="1786"/>
                  </a:cubicBezTo>
                  <a:lnTo>
                    <a:pt x="1" y="1786"/>
                  </a:lnTo>
                  <a:cubicBezTo>
                    <a:pt x="120" y="2025"/>
                    <a:pt x="96" y="2120"/>
                    <a:pt x="96" y="3144"/>
                  </a:cubicBezTo>
                  <a:lnTo>
                    <a:pt x="4168" y="3144"/>
                  </a:lnTo>
                  <a:cubicBezTo>
                    <a:pt x="4573" y="3144"/>
                    <a:pt x="4573" y="2501"/>
                    <a:pt x="4168" y="2501"/>
                  </a:cubicBezTo>
                  <a:lnTo>
                    <a:pt x="3859" y="2501"/>
                  </a:lnTo>
                  <a:lnTo>
                    <a:pt x="3859" y="620"/>
                  </a:lnTo>
                  <a:lnTo>
                    <a:pt x="4168" y="620"/>
                  </a:lnTo>
                  <a:cubicBezTo>
                    <a:pt x="4573" y="620"/>
                    <a:pt x="4573"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85"/>
            <p:cNvSpPr/>
            <p:nvPr/>
          </p:nvSpPr>
          <p:spPr>
            <a:xfrm>
              <a:off x="2229000" y="4265225"/>
              <a:ext cx="248300" cy="79200"/>
            </a:xfrm>
            <a:custGeom>
              <a:rect b="b" l="l" r="r" t="t"/>
              <a:pathLst>
                <a:path extrusionOk="0" h="3168" w="9932">
                  <a:moveTo>
                    <a:pt x="382" y="0"/>
                  </a:moveTo>
                  <a:cubicBezTo>
                    <a:pt x="1" y="48"/>
                    <a:pt x="1" y="595"/>
                    <a:pt x="382" y="619"/>
                  </a:cubicBezTo>
                  <a:lnTo>
                    <a:pt x="691" y="619"/>
                  </a:lnTo>
                  <a:lnTo>
                    <a:pt x="691" y="2524"/>
                  </a:lnTo>
                  <a:lnTo>
                    <a:pt x="382" y="2524"/>
                  </a:lnTo>
                  <a:cubicBezTo>
                    <a:pt x="1" y="2572"/>
                    <a:pt x="1" y="3120"/>
                    <a:pt x="382" y="3167"/>
                  </a:cubicBezTo>
                  <a:lnTo>
                    <a:pt x="7907" y="3167"/>
                  </a:lnTo>
                  <a:cubicBezTo>
                    <a:pt x="9931" y="3072"/>
                    <a:pt x="9931" y="95"/>
                    <a:pt x="7907" y="0"/>
                  </a:cubicBezTo>
                  <a:lnTo>
                    <a:pt x="5097" y="0"/>
                  </a:lnTo>
                  <a:lnTo>
                    <a:pt x="5097" y="953"/>
                  </a:lnTo>
                  <a:cubicBezTo>
                    <a:pt x="5097" y="1486"/>
                    <a:pt x="4655" y="1888"/>
                    <a:pt x="4165" y="1888"/>
                  </a:cubicBezTo>
                  <a:cubicBezTo>
                    <a:pt x="4064" y="1888"/>
                    <a:pt x="3961" y="1870"/>
                    <a:pt x="3859" y="1834"/>
                  </a:cubicBezTo>
                  <a:lnTo>
                    <a:pt x="3216" y="1619"/>
                  </a:lnTo>
                  <a:lnTo>
                    <a:pt x="2573" y="1834"/>
                  </a:lnTo>
                  <a:cubicBezTo>
                    <a:pt x="2467" y="1870"/>
                    <a:pt x="2361" y="1888"/>
                    <a:pt x="2258" y="1888"/>
                  </a:cubicBezTo>
                  <a:cubicBezTo>
                    <a:pt x="1759" y="1888"/>
                    <a:pt x="1330" y="1486"/>
                    <a:pt x="1310" y="953"/>
                  </a:cubicBezTo>
                  <a:lnTo>
                    <a:pt x="131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85"/>
            <p:cNvSpPr/>
            <p:nvPr/>
          </p:nvSpPr>
          <p:spPr>
            <a:xfrm>
              <a:off x="2277825" y="4218125"/>
              <a:ext cx="62525" cy="78525"/>
            </a:xfrm>
            <a:custGeom>
              <a:rect b="b" l="l" r="r" t="t"/>
              <a:pathLst>
                <a:path extrusionOk="0" h="3141" w="2501">
                  <a:moveTo>
                    <a:pt x="274" y="0"/>
                  </a:moveTo>
                  <a:cubicBezTo>
                    <a:pt x="123" y="0"/>
                    <a:pt x="0" y="136"/>
                    <a:pt x="0" y="312"/>
                  </a:cubicBezTo>
                  <a:lnTo>
                    <a:pt x="0" y="2837"/>
                  </a:lnTo>
                  <a:cubicBezTo>
                    <a:pt x="0" y="2996"/>
                    <a:pt x="151" y="3139"/>
                    <a:pt x="312" y="3139"/>
                  </a:cubicBezTo>
                  <a:cubicBezTo>
                    <a:pt x="343" y="3139"/>
                    <a:pt x="374" y="3134"/>
                    <a:pt x="405" y="3122"/>
                  </a:cubicBezTo>
                  <a:lnTo>
                    <a:pt x="1263" y="2837"/>
                  </a:lnTo>
                  <a:lnTo>
                    <a:pt x="2096" y="3122"/>
                  </a:lnTo>
                  <a:cubicBezTo>
                    <a:pt x="2130" y="3135"/>
                    <a:pt x="2164" y="3141"/>
                    <a:pt x="2198" y="3141"/>
                  </a:cubicBezTo>
                  <a:cubicBezTo>
                    <a:pt x="2356" y="3141"/>
                    <a:pt x="2501" y="3013"/>
                    <a:pt x="2501" y="2837"/>
                  </a:cubicBezTo>
                  <a:lnTo>
                    <a:pt x="2501" y="312"/>
                  </a:lnTo>
                  <a:cubicBezTo>
                    <a:pt x="2501" y="146"/>
                    <a:pt x="2358" y="3"/>
                    <a:pt x="2191" y="3"/>
                  </a:cubicBezTo>
                  <a:lnTo>
                    <a:pt x="310" y="3"/>
                  </a:lnTo>
                  <a:cubicBezTo>
                    <a:pt x="298" y="1"/>
                    <a:pt x="286" y="0"/>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85"/>
            <p:cNvSpPr/>
            <p:nvPr/>
          </p:nvSpPr>
          <p:spPr>
            <a:xfrm>
              <a:off x="2356400" y="4123525"/>
              <a:ext cx="62550" cy="78825"/>
            </a:xfrm>
            <a:custGeom>
              <a:rect b="b" l="l" r="r" t="t"/>
              <a:pathLst>
                <a:path extrusionOk="0" h="3153" w="2502">
                  <a:moveTo>
                    <a:pt x="311" y="0"/>
                  </a:moveTo>
                  <a:cubicBezTo>
                    <a:pt x="120" y="0"/>
                    <a:pt x="1" y="143"/>
                    <a:pt x="1" y="310"/>
                  </a:cubicBezTo>
                  <a:lnTo>
                    <a:pt x="1" y="2834"/>
                  </a:lnTo>
                  <a:cubicBezTo>
                    <a:pt x="1" y="3021"/>
                    <a:pt x="145" y="3153"/>
                    <a:pt x="324" y="3153"/>
                  </a:cubicBezTo>
                  <a:cubicBezTo>
                    <a:pt x="350" y="3153"/>
                    <a:pt x="378" y="3150"/>
                    <a:pt x="406" y="3144"/>
                  </a:cubicBezTo>
                  <a:lnTo>
                    <a:pt x="1239" y="2834"/>
                  </a:lnTo>
                  <a:lnTo>
                    <a:pt x="2097" y="3144"/>
                  </a:lnTo>
                  <a:cubicBezTo>
                    <a:pt x="2121" y="3150"/>
                    <a:pt x="2147" y="3153"/>
                    <a:pt x="2172" y="3153"/>
                  </a:cubicBezTo>
                  <a:cubicBezTo>
                    <a:pt x="2339" y="3153"/>
                    <a:pt x="2501" y="3021"/>
                    <a:pt x="2501" y="2834"/>
                  </a:cubicBezTo>
                  <a:lnTo>
                    <a:pt x="2501" y="310"/>
                  </a:lnTo>
                  <a:cubicBezTo>
                    <a:pt x="2501" y="143"/>
                    <a:pt x="2359" y="0"/>
                    <a:pt x="2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85"/>
            <p:cNvSpPr/>
            <p:nvPr/>
          </p:nvSpPr>
          <p:spPr>
            <a:xfrm>
              <a:off x="2928550" y="4139600"/>
              <a:ext cx="36950" cy="31575"/>
            </a:xfrm>
            <a:custGeom>
              <a:rect b="b" l="l" r="r" t="t"/>
              <a:pathLst>
                <a:path extrusionOk="0" h="1263" w="1478">
                  <a:moveTo>
                    <a:pt x="839" y="1"/>
                  </a:moveTo>
                  <a:cubicBezTo>
                    <a:pt x="685" y="1"/>
                    <a:pt x="529" y="60"/>
                    <a:pt x="406" y="191"/>
                  </a:cubicBezTo>
                  <a:cubicBezTo>
                    <a:pt x="1" y="596"/>
                    <a:pt x="286" y="1262"/>
                    <a:pt x="858" y="1262"/>
                  </a:cubicBezTo>
                  <a:cubicBezTo>
                    <a:pt x="1191" y="1262"/>
                    <a:pt x="1477" y="977"/>
                    <a:pt x="1477" y="643"/>
                  </a:cubicBezTo>
                  <a:cubicBezTo>
                    <a:pt x="1477" y="257"/>
                    <a:pt x="1161" y="1"/>
                    <a:pt x="8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85"/>
            <p:cNvSpPr/>
            <p:nvPr/>
          </p:nvSpPr>
          <p:spPr>
            <a:xfrm>
              <a:off x="2877350" y="4250275"/>
              <a:ext cx="21100" cy="15625"/>
            </a:xfrm>
            <a:custGeom>
              <a:rect b="b" l="l" r="r" t="t"/>
              <a:pathLst>
                <a:path extrusionOk="0" h="625" w="844">
                  <a:moveTo>
                    <a:pt x="426" y="0"/>
                  </a:moveTo>
                  <a:cubicBezTo>
                    <a:pt x="412" y="0"/>
                    <a:pt x="397" y="1"/>
                    <a:pt x="382" y="3"/>
                  </a:cubicBezTo>
                  <a:cubicBezTo>
                    <a:pt x="1" y="27"/>
                    <a:pt x="1" y="598"/>
                    <a:pt x="382" y="622"/>
                  </a:cubicBezTo>
                  <a:cubicBezTo>
                    <a:pt x="397" y="623"/>
                    <a:pt x="412" y="624"/>
                    <a:pt x="426" y="624"/>
                  </a:cubicBezTo>
                  <a:cubicBezTo>
                    <a:pt x="843" y="624"/>
                    <a:pt x="843" y="0"/>
                    <a:pt x="4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85"/>
            <p:cNvSpPr/>
            <p:nvPr/>
          </p:nvSpPr>
          <p:spPr>
            <a:xfrm>
              <a:off x="2789250" y="4108025"/>
              <a:ext cx="239950" cy="205100"/>
            </a:xfrm>
            <a:custGeom>
              <a:rect b="b" l="l" r="r" t="t"/>
              <a:pathLst>
                <a:path extrusionOk="0" h="8204" w="9598">
                  <a:moveTo>
                    <a:pt x="3263" y="1573"/>
                  </a:moveTo>
                  <a:cubicBezTo>
                    <a:pt x="3548" y="1573"/>
                    <a:pt x="3691" y="1930"/>
                    <a:pt x="3501" y="2121"/>
                  </a:cubicBezTo>
                  <a:cubicBezTo>
                    <a:pt x="3433" y="2181"/>
                    <a:pt x="3352" y="2208"/>
                    <a:pt x="3275" y="2208"/>
                  </a:cubicBezTo>
                  <a:cubicBezTo>
                    <a:pt x="3108" y="2208"/>
                    <a:pt x="2953" y="2085"/>
                    <a:pt x="2953" y="1906"/>
                  </a:cubicBezTo>
                  <a:cubicBezTo>
                    <a:pt x="2953" y="1716"/>
                    <a:pt x="3096" y="1573"/>
                    <a:pt x="3263" y="1573"/>
                  </a:cubicBezTo>
                  <a:close/>
                  <a:moveTo>
                    <a:pt x="6430" y="239"/>
                  </a:moveTo>
                  <a:cubicBezTo>
                    <a:pt x="6597" y="239"/>
                    <a:pt x="6763" y="358"/>
                    <a:pt x="6740" y="596"/>
                  </a:cubicBezTo>
                  <a:lnTo>
                    <a:pt x="6740" y="692"/>
                  </a:lnTo>
                  <a:cubicBezTo>
                    <a:pt x="6859" y="716"/>
                    <a:pt x="6954" y="763"/>
                    <a:pt x="7073" y="811"/>
                  </a:cubicBezTo>
                  <a:lnTo>
                    <a:pt x="7121" y="763"/>
                  </a:lnTo>
                  <a:cubicBezTo>
                    <a:pt x="7194" y="690"/>
                    <a:pt x="7274" y="659"/>
                    <a:pt x="7350" y="659"/>
                  </a:cubicBezTo>
                  <a:cubicBezTo>
                    <a:pt x="7594" y="659"/>
                    <a:pt x="7791" y="974"/>
                    <a:pt x="7573" y="1192"/>
                  </a:cubicBezTo>
                  <a:lnTo>
                    <a:pt x="7502" y="1263"/>
                  </a:lnTo>
                  <a:cubicBezTo>
                    <a:pt x="7573" y="1358"/>
                    <a:pt x="7621" y="1478"/>
                    <a:pt x="7645" y="1573"/>
                  </a:cubicBezTo>
                  <a:lnTo>
                    <a:pt x="7740" y="1573"/>
                  </a:lnTo>
                  <a:cubicBezTo>
                    <a:pt x="7754" y="1571"/>
                    <a:pt x="7768" y="1571"/>
                    <a:pt x="7781" y="1571"/>
                  </a:cubicBezTo>
                  <a:cubicBezTo>
                    <a:pt x="8179" y="1571"/>
                    <a:pt x="8179" y="2218"/>
                    <a:pt x="7781" y="2218"/>
                  </a:cubicBezTo>
                  <a:cubicBezTo>
                    <a:pt x="7768" y="2218"/>
                    <a:pt x="7754" y="2217"/>
                    <a:pt x="7740" y="2216"/>
                  </a:cubicBezTo>
                  <a:lnTo>
                    <a:pt x="7645" y="2216"/>
                  </a:lnTo>
                  <a:cubicBezTo>
                    <a:pt x="7621" y="2335"/>
                    <a:pt x="7573" y="2430"/>
                    <a:pt x="7502" y="2525"/>
                  </a:cubicBezTo>
                  <a:lnTo>
                    <a:pt x="7573" y="2597"/>
                  </a:lnTo>
                  <a:cubicBezTo>
                    <a:pt x="7793" y="2835"/>
                    <a:pt x="7590" y="3143"/>
                    <a:pt x="7344" y="3143"/>
                  </a:cubicBezTo>
                  <a:cubicBezTo>
                    <a:pt x="7270" y="3143"/>
                    <a:pt x="7192" y="3115"/>
                    <a:pt x="7121" y="3049"/>
                  </a:cubicBezTo>
                  <a:lnTo>
                    <a:pt x="7073" y="2978"/>
                  </a:lnTo>
                  <a:cubicBezTo>
                    <a:pt x="6954" y="3049"/>
                    <a:pt x="6859" y="3073"/>
                    <a:pt x="6740" y="3121"/>
                  </a:cubicBezTo>
                  <a:lnTo>
                    <a:pt x="6740" y="3216"/>
                  </a:lnTo>
                  <a:cubicBezTo>
                    <a:pt x="6740" y="3383"/>
                    <a:pt x="6597" y="3526"/>
                    <a:pt x="6406" y="3526"/>
                  </a:cubicBezTo>
                  <a:cubicBezTo>
                    <a:pt x="6239" y="3526"/>
                    <a:pt x="6097" y="3383"/>
                    <a:pt x="6097" y="3216"/>
                  </a:cubicBezTo>
                  <a:lnTo>
                    <a:pt x="6097" y="3121"/>
                  </a:lnTo>
                  <a:cubicBezTo>
                    <a:pt x="6001" y="3073"/>
                    <a:pt x="5882" y="3049"/>
                    <a:pt x="5787" y="2978"/>
                  </a:cubicBezTo>
                  <a:lnTo>
                    <a:pt x="5716" y="3049"/>
                  </a:lnTo>
                  <a:cubicBezTo>
                    <a:pt x="5656" y="3109"/>
                    <a:pt x="5579" y="3139"/>
                    <a:pt x="5501" y="3139"/>
                  </a:cubicBezTo>
                  <a:cubicBezTo>
                    <a:pt x="5424" y="3139"/>
                    <a:pt x="5346" y="3109"/>
                    <a:pt x="5287" y="3049"/>
                  </a:cubicBezTo>
                  <a:cubicBezTo>
                    <a:pt x="5144" y="2930"/>
                    <a:pt x="5144" y="2716"/>
                    <a:pt x="5287" y="2597"/>
                  </a:cubicBezTo>
                  <a:lnTo>
                    <a:pt x="5335" y="2525"/>
                  </a:lnTo>
                  <a:cubicBezTo>
                    <a:pt x="5287" y="2430"/>
                    <a:pt x="5239" y="2335"/>
                    <a:pt x="5215" y="2216"/>
                  </a:cubicBezTo>
                  <a:lnTo>
                    <a:pt x="5120" y="2216"/>
                  </a:lnTo>
                  <a:cubicBezTo>
                    <a:pt x="4739" y="2168"/>
                    <a:pt x="4739" y="1620"/>
                    <a:pt x="5120" y="1573"/>
                  </a:cubicBezTo>
                  <a:lnTo>
                    <a:pt x="5215" y="1573"/>
                  </a:lnTo>
                  <a:cubicBezTo>
                    <a:pt x="5239" y="1478"/>
                    <a:pt x="5287" y="1358"/>
                    <a:pt x="5358" y="1263"/>
                  </a:cubicBezTo>
                  <a:lnTo>
                    <a:pt x="5287" y="1192"/>
                  </a:lnTo>
                  <a:cubicBezTo>
                    <a:pt x="5144" y="1073"/>
                    <a:pt x="5144" y="858"/>
                    <a:pt x="5287" y="763"/>
                  </a:cubicBezTo>
                  <a:cubicBezTo>
                    <a:pt x="5346" y="692"/>
                    <a:pt x="5424" y="656"/>
                    <a:pt x="5504" y="656"/>
                  </a:cubicBezTo>
                  <a:cubicBezTo>
                    <a:pt x="5585" y="656"/>
                    <a:pt x="5668" y="692"/>
                    <a:pt x="5739" y="763"/>
                  </a:cubicBezTo>
                  <a:lnTo>
                    <a:pt x="5787" y="811"/>
                  </a:lnTo>
                  <a:cubicBezTo>
                    <a:pt x="5882" y="763"/>
                    <a:pt x="6001" y="716"/>
                    <a:pt x="6120" y="692"/>
                  </a:cubicBezTo>
                  <a:lnTo>
                    <a:pt x="6120" y="596"/>
                  </a:lnTo>
                  <a:cubicBezTo>
                    <a:pt x="6097" y="358"/>
                    <a:pt x="6263" y="239"/>
                    <a:pt x="6430" y="239"/>
                  </a:cubicBezTo>
                  <a:close/>
                  <a:moveTo>
                    <a:pt x="8613" y="3463"/>
                  </a:moveTo>
                  <a:cubicBezTo>
                    <a:pt x="8774" y="3463"/>
                    <a:pt x="8931" y="3591"/>
                    <a:pt x="8931" y="3788"/>
                  </a:cubicBezTo>
                  <a:cubicBezTo>
                    <a:pt x="8954" y="3954"/>
                    <a:pt x="8788" y="4097"/>
                    <a:pt x="8621" y="4097"/>
                  </a:cubicBezTo>
                  <a:cubicBezTo>
                    <a:pt x="8335" y="4097"/>
                    <a:pt x="8192" y="3764"/>
                    <a:pt x="8407" y="3549"/>
                  </a:cubicBezTo>
                  <a:cubicBezTo>
                    <a:pt x="8466" y="3490"/>
                    <a:pt x="8540" y="3463"/>
                    <a:pt x="8613" y="3463"/>
                  </a:cubicBezTo>
                  <a:close/>
                  <a:moveTo>
                    <a:pt x="3024" y="3154"/>
                  </a:moveTo>
                  <a:cubicBezTo>
                    <a:pt x="3163" y="3154"/>
                    <a:pt x="3305" y="3196"/>
                    <a:pt x="3429" y="3287"/>
                  </a:cubicBezTo>
                  <a:cubicBezTo>
                    <a:pt x="3735" y="3450"/>
                    <a:pt x="3570" y="3875"/>
                    <a:pt x="3277" y="3875"/>
                  </a:cubicBezTo>
                  <a:cubicBezTo>
                    <a:pt x="3228" y="3875"/>
                    <a:pt x="3175" y="3863"/>
                    <a:pt x="3120" y="3835"/>
                  </a:cubicBezTo>
                  <a:cubicBezTo>
                    <a:pt x="3065" y="3802"/>
                    <a:pt x="3035" y="3784"/>
                    <a:pt x="3012" y="3784"/>
                  </a:cubicBezTo>
                  <a:cubicBezTo>
                    <a:pt x="2985" y="3784"/>
                    <a:pt x="2968" y="3808"/>
                    <a:pt x="2929" y="3859"/>
                  </a:cubicBezTo>
                  <a:cubicBezTo>
                    <a:pt x="2858" y="4050"/>
                    <a:pt x="2691" y="4169"/>
                    <a:pt x="2501" y="4240"/>
                  </a:cubicBezTo>
                  <a:cubicBezTo>
                    <a:pt x="2450" y="4253"/>
                    <a:pt x="2397" y="4259"/>
                    <a:pt x="2343" y="4259"/>
                  </a:cubicBezTo>
                  <a:cubicBezTo>
                    <a:pt x="2197" y="4259"/>
                    <a:pt x="2045" y="4215"/>
                    <a:pt x="1905" y="4145"/>
                  </a:cubicBezTo>
                  <a:cubicBezTo>
                    <a:pt x="1598" y="3981"/>
                    <a:pt x="1749" y="3535"/>
                    <a:pt x="2040" y="3535"/>
                  </a:cubicBezTo>
                  <a:cubicBezTo>
                    <a:pt x="2087" y="3535"/>
                    <a:pt x="2138" y="3547"/>
                    <a:pt x="2191" y="3573"/>
                  </a:cubicBezTo>
                  <a:cubicBezTo>
                    <a:pt x="2262" y="3609"/>
                    <a:pt x="2298" y="3633"/>
                    <a:pt x="2325" y="3633"/>
                  </a:cubicBezTo>
                  <a:cubicBezTo>
                    <a:pt x="2352" y="3633"/>
                    <a:pt x="2370" y="3609"/>
                    <a:pt x="2405" y="3549"/>
                  </a:cubicBezTo>
                  <a:cubicBezTo>
                    <a:pt x="2514" y="3301"/>
                    <a:pt x="2764" y="3154"/>
                    <a:pt x="3024" y="3154"/>
                  </a:cubicBezTo>
                  <a:close/>
                  <a:moveTo>
                    <a:pt x="5163" y="4087"/>
                  </a:moveTo>
                  <a:cubicBezTo>
                    <a:pt x="5336" y="4087"/>
                    <a:pt x="5501" y="4229"/>
                    <a:pt x="5501" y="4431"/>
                  </a:cubicBezTo>
                  <a:cubicBezTo>
                    <a:pt x="5477" y="4597"/>
                    <a:pt x="5358" y="4716"/>
                    <a:pt x="5192" y="4716"/>
                  </a:cubicBezTo>
                  <a:cubicBezTo>
                    <a:pt x="4906" y="4716"/>
                    <a:pt x="4763" y="4383"/>
                    <a:pt x="4953" y="4169"/>
                  </a:cubicBezTo>
                  <a:cubicBezTo>
                    <a:pt x="5017" y="4112"/>
                    <a:pt x="5091" y="4087"/>
                    <a:pt x="5163" y="4087"/>
                  </a:cubicBezTo>
                  <a:close/>
                  <a:moveTo>
                    <a:pt x="6996" y="4803"/>
                  </a:moveTo>
                  <a:cubicBezTo>
                    <a:pt x="7166" y="4803"/>
                    <a:pt x="7337" y="4925"/>
                    <a:pt x="7311" y="5145"/>
                  </a:cubicBezTo>
                  <a:cubicBezTo>
                    <a:pt x="7287" y="5335"/>
                    <a:pt x="7263" y="5359"/>
                    <a:pt x="7335" y="5455"/>
                  </a:cubicBezTo>
                  <a:cubicBezTo>
                    <a:pt x="7383" y="5550"/>
                    <a:pt x="7406" y="5526"/>
                    <a:pt x="7549" y="5550"/>
                  </a:cubicBezTo>
                  <a:cubicBezTo>
                    <a:pt x="7787" y="5550"/>
                    <a:pt x="8026" y="5669"/>
                    <a:pt x="8168" y="5883"/>
                  </a:cubicBezTo>
                  <a:cubicBezTo>
                    <a:pt x="8335" y="6098"/>
                    <a:pt x="8383" y="6360"/>
                    <a:pt x="8311" y="6621"/>
                  </a:cubicBezTo>
                  <a:cubicBezTo>
                    <a:pt x="8279" y="6794"/>
                    <a:pt x="8149" y="6874"/>
                    <a:pt x="8016" y="6874"/>
                  </a:cubicBezTo>
                  <a:cubicBezTo>
                    <a:pt x="7856" y="6874"/>
                    <a:pt x="7692" y="6758"/>
                    <a:pt x="7692" y="6550"/>
                  </a:cubicBezTo>
                  <a:cubicBezTo>
                    <a:pt x="7716" y="6360"/>
                    <a:pt x="7740" y="6336"/>
                    <a:pt x="7668" y="6240"/>
                  </a:cubicBezTo>
                  <a:cubicBezTo>
                    <a:pt x="7621" y="6169"/>
                    <a:pt x="7597" y="6169"/>
                    <a:pt x="7454" y="6145"/>
                  </a:cubicBezTo>
                  <a:cubicBezTo>
                    <a:pt x="7216" y="6145"/>
                    <a:pt x="6978" y="6026"/>
                    <a:pt x="6835" y="5812"/>
                  </a:cubicBezTo>
                  <a:cubicBezTo>
                    <a:pt x="6668" y="5597"/>
                    <a:pt x="6620" y="5335"/>
                    <a:pt x="6692" y="5074"/>
                  </a:cubicBezTo>
                  <a:cubicBezTo>
                    <a:pt x="6714" y="4889"/>
                    <a:pt x="6854" y="4803"/>
                    <a:pt x="6996" y="4803"/>
                  </a:cubicBezTo>
                  <a:close/>
                  <a:moveTo>
                    <a:pt x="3899" y="5058"/>
                  </a:moveTo>
                  <a:cubicBezTo>
                    <a:pt x="4388" y="5058"/>
                    <a:pt x="4858" y="5437"/>
                    <a:pt x="4858" y="6002"/>
                  </a:cubicBezTo>
                  <a:cubicBezTo>
                    <a:pt x="4858" y="6526"/>
                    <a:pt x="4430" y="6931"/>
                    <a:pt x="3906" y="6955"/>
                  </a:cubicBezTo>
                  <a:cubicBezTo>
                    <a:pt x="3072" y="6931"/>
                    <a:pt x="2643" y="5931"/>
                    <a:pt x="3239" y="5335"/>
                  </a:cubicBezTo>
                  <a:cubicBezTo>
                    <a:pt x="3431" y="5144"/>
                    <a:pt x="3667" y="5058"/>
                    <a:pt x="3899" y="5058"/>
                  </a:cubicBezTo>
                  <a:close/>
                  <a:moveTo>
                    <a:pt x="5780" y="7225"/>
                  </a:moveTo>
                  <a:cubicBezTo>
                    <a:pt x="5940" y="7225"/>
                    <a:pt x="6097" y="7354"/>
                    <a:pt x="6097" y="7550"/>
                  </a:cubicBezTo>
                  <a:cubicBezTo>
                    <a:pt x="6097" y="7717"/>
                    <a:pt x="5954" y="7860"/>
                    <a:pt x="5787" y="7860"/>
                  </a:cubicBezTo>
                  <a:cubicBezTo>
                    <a:pt x="5501" y="7860"/>
                    <a:pt x="5358" y="7526"/>
                    <a:pt x="5573" y="7312"/>
                  </a:cubicBezTo>
                  <a:cubicBezTo>
                    <a:pt x="5632" y="7252"/>
                    <a:pt x="5706" y="7225"/>
                    <a:pt x="5780" y="7225"/>
                  </a:cubicBezTo>
                  <a:close/>
                  <a:moveTo>
                    <a:pt x="5520" y="1"/>
                  </a:moveTo>
                  <a:cubicBezTo>
                    <a:pt x="5506" y="1"/>
                    <a:pt x="5492" y="1"/>
                    <a:pt x="5477" y="1"/>
                  </a:cubicBezTo>
                  <a:cubicBezTo>
                    <a:pt x="1834" y="1"/>
                    <a:pt x="0" y="4407"/>
                    <a:pt x="2596" y="7002"/>
                  </a:cubicBezTo>
                  <a:cubicBezTo>
                    <a:pt x="3425" y="7832"/>
                    <a:pt x="4446" y="8203"/>
                    <a:pt x="5448" y="8203"/>
                  </a:cubicBezTo>
                  <a:cubicBezTo>
                    <a:pt x="7554" y="8203"/>
                    <a:pt x="9581" y="6566"/>
                    <a:pt x="9597" y="4097"/>
                  </a:cubicBezTo>
                  <a:cubicBezTo>
                    <a:pt x="9597" y="1849"/>
                    <a:pt x="7763" y="1"/>
                    <a:pt x="55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85"/>
            <p:cNvSpPr/>
            <p:nvPr/>
          </p:nvSpPr>
          <p:spPr>
            <a:xfrm>
              <a:off x="2746975" y="4076475"/>
              <a:ext cx="313175" cy="268175"/>
            </a:xfrm>
            <a:custGeom>
              <a:rect b="b" l="l" r="r" t="t"/>
              <a:pathLst>
                <a:path extrusionOk="0" h="10727" w="12527">
                  <a:moveTo>
                    <a:pt x="7136" y="611"/>
                  </a:moveTo>
                  <a:cubicBezTo>
                    <a:pt x="9570" y="611"/>
                    <a:pt x="11907" y="2504"/>
                    <a:pt x="11907" y="5359"/>
                  </a:cubicBezTo>
                  <a:cubicBezTo>
                    <a:pt x="11884" y="7979"/>
                    <a:pt x="9788" y="10074"/>
                    <a:pt x="7168" y="10074"/>
                  </a:cubicBezTo>
                  <a:cubicBezTo>
                    <a:pt x="2953" y="10074"/>
                    <a:pt x="858" y="4978"/>
                    <a:pt x="3834" y="2001"/>
                  </a:cubicBezTo>
                  <a:cubicBezTo>
                    <a:pt x="4795" y="1041"/>
                    <a:pt x="5976" y="611"/>
                    <a:pt x="7136" y="611"/>
                  </a:cubicBezTo>
                  <a:close/>
                  <a:moveTo>
                    <a:pt x="7168" y="1"/>
                  </a:moveTo>
                  <a:cubicBezTo>
                    <a:pt x="2406" y="1"/>
                    <a:pt x="0" y="5764"/>
                    <a:pt x="3382" y="9146"/>
                  </a:cubicBezTo>
                  <a:cubicBezTo>
                    <a:pt x="4475" y="10238"/>
                    <a:pt x="5816" y="10727"/>
                    <a:pt x="7131" y="10727"/>
                  </a:cubicBezTo>
                  <a:cubicBezTo>
                    <a:pt x="9886" y="10727"/>
                    <a:pt x="12527" y="8583"/>
                    <a:pt x="12527" y="5359"/>
                  </a:cubicBezTo>
                  <a:cubicBezTo>
                    <a:pt x="12527" y="2406"/>
                    <a:pt x="10121" y="1"/>
                    <a:pt x="7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85"/>
            <p:cNvSpPr/>
            <p:nvPr/>
          </p:nvSpPr>
          <p:spPr>
            <a:xfrm>
              <a:off x="3464975" y="4200925"/>
              <a:ext cx="50625" cy="50025"/>
            </a:xfrm>
            <a:custGeom>
              <a:rect b="b" l="l" r="r" t="t"/>
              <a:pathLst>
                <a:path extrusionOk="0" h="2001" w="2025">
                  <a:moveTo>
                    <a:pt x="810" y="0"/>
                  </a:moveTo>
                  <a:lnTo>
                    <a:pt x="1" y="2001"/>
                  </a:lnTo>
                  <a:lnTo>
                    <a:pt x="2025" y="1215"/>
                  </a:lnTo>
                  <a:lnTo>
                    <a:pt x="81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85"/>
            <p:cNvSpPr/>
            <p:nvPr/>
          </p:nvSpPr>
          <p:spPr>
            <a:xfrm>
              <a:off x="3496525" y="4169350"/>
              <a:ext cx="50625" cy="50650"/>
            </a:xfrm>
            <a:custGeom>
              <a:rect b="b" l="l" r="r" t="t"/>
              <a:pathLst>
                <a:path extrusionOk="0" h="2026" w="2025">
                  <a:moveTo>
                    <a:pt x="2025" y="1"/>
                  </a:moveTo>
                  <a:lnTo>
                    <a:pt x="1" y="811"/>
                  </a:lnTo>
                  <a:lnTo>
                    <a:pt x="1215" y="2025"/>
                  </a:lnTo>
                  <a:lnTo>
                    <a:pt x="202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85"/>
            <p:cNvSpPr/>
            <p:nvPr/>
          </p:nvSpPr>
          <p:spPr>
            <a:xfrm>
              <a:off x="3326850" y="4076475"/>
              <a:ext cx="313175" cy="268175"/>
            </a:xfrm>
            <a:custGeom>
              <a:rect b="b" l="l" r="r" t="t"/>
              <a:pathLst>
                <a:path extrusionOk="0" h="10727" w="12527">
                  <a:moveTo>
                    <a:pt x="6859" y="620"/>
                  </a:moveTo>
                  <a:cubicBezTo>
                    <a:pt x="7073" y="620"/>
                    <a:pt x="7264" y="620"/>
                    <a:pt x="7478" y="644"/>
                  </a:cubicBezTo>
                  <a:lnTo>
                    <a:pt x="7478" y="1573"/>
                  </a:lnTo>
                  <a:cubicBezTo>
                    <a:pt x="7478" y="1787"/>
                    <a:pt x="7324" y="1894"/>
                    <a:pt x="7169" y="1894"/>
                  </a:cubicBezTo>
                  <a:cubicBezTo>
                    <a:pt x="7014" y="1894"/>
                    <a:pt x="6859" y="1787"/>
                    <a:pt x="6859" y="1573"/>
                  </a:cubicBezTo>
                  <a:lnTo>
                    <a:pt x="6859" y="620"/>
                  </a:lnTo>
                  <a:close/>
                  <a:moveTo>
                    <a:pt x="4049" y="1787"/>
                  </a:moveTo>
                  <a:lnTo>
                    <a:pt x="4287" y="2025"/>
                  </a:lnTo>
                  <a:cubicBezTo>
                    <a:pt x="4406" y="2144"/>
                    <a:pt x="4406" y="2335"/>
                    <a:pt x="4287" y="2454"/>
                  </a:cubicBezTo>
                  <a:cubicBezTo>
                    <a:pt x="4228" y="2513"/>
                    <a:pt x="4144" y="2543"/>
                    <a:pt x="4061" y="2543"/>
                  </a:cubicBezTo>
                  <a:cubicBezTo>
                    <a:pt x="3978" y="2543"/>
                    <a:pt x="3894" y="2513"/>
                    <a:pt x="3835" y="2454"/>
                  </a:cubicBezTo>
                  <a:lnTo>
                    <a:pt x="3620" y="2239"/>
                  </a:lnTo>
                  <a:cubicBezTo>
                    <a:pt x="3739" y="2073"/>
                    <a:pt x="3906" y="1930"/>
                    <a:pt x="4049" y="1787"/>
                  </a:cubicBezTo>
                  <a:close/>
                  <a:moveTo>
                    <a:pt x="10288" y="1787"/>
                  </a:moveTo>
                  <a:cubicBezTo>
                    <a:pt x="10431" y="1930"/>
                    <a:pt x="10574" y="2073"/>
                    <a:pt x="10717" y="2239"/>
                  </a:cubicBezTo>
                  <a:lnTo>
                    <a:pt x="10503" y="2454"/>
                  </a:lnTo>
                  <a:cubicBezTo>
                    <a:pt x="10429" y="2527"/>
                    <a:pt x="10349" y="2558"/>
                    <a:pt x="10273" y="2558"/>
                  </a:cubicBezTo>
                  <a:cubicBezTo>
                    <a:pt x="10030" y="2558"/>
                    <a:pt x="9832" y="2243"/>
                    <a:pt x="10050" y="2025"/>
                  </a:cubicBezTo>
                  <a:lnTo>
                    <a:pt x="10288" y="1787"/>
                  </a:lnTo>
                  <a:close/>
                  <a:moveTo>
                    <a:pt x="3430" y="5026"/>
                  </a:moveTo>
                  <a:cubicBezTo>
                    <a:pt x="3787" y="5073"/>
                    <a:pt x="3787" y="5621"/>
                    <a:pt x="3430" y="5669"/>
                  </a:cubicBezTo>
                  <a:lnTo>
                    <a:pt x="2477" y="5669"/>
                  </a:lnTo>
                  <a:cubicBezTo>
                    <a:pt x="2453" y="5454"/>
                    <a:pt x="2430" y="5240"/>
                    <a:pt x="2453" y="5050"/>
                  </a:cubicBezTo>
                  <a:lnTo>
                    <a:pt x="2477" y="5026"/>
                  </a:lnTo>
                  <a:close/>
                  <a:moveTo>
                    <a:pt x="10911" y="5023"/>
                  </a:moveTo>
                  <a:cubicBezTo>
                    <a:pt x="10925" y="5023"/>
                    <a:pt x="10940" y="5024"/>
                    <a:pt x="10955" y="5026"/>
                  </a:cubicBezTo>
                  <a:lnTo>
                    <a:pt x="11908" y="5026"/>
                  </a:lnTo>
                  <a:cubicBezTo>
                    <a:pt x="11908" y="5240"/>
                    <a:pt x="11908" y="5454"/>
                    <a:pt x="11908" y="5669"/>
                  </a:cubicBezTo>
                  <a:lnTo>
                    <a:pt x="10955" y="5669"/>
                  </a:lnTo>
                  <a:cubicBezTo>
                    <a:pt x="10947" y="5669"/>
                    <a:pt x="10940" y="5669"/>
                    <a:pt x="10932" y="5669"/>
                  </a:cubicBezTo>
                  <a:cubicBezTo>
                    <a:pt x="10494" y="5669"/>
                    <a:pt x="10487" y="5023"/>
                    <a:pt x="10911" y="5023"/>
                  </a:cubicBezTo>
                  <a:close/>
                  <a:moveTo>
                    <a:pt x="9367" y="2839"/>
                  </a:moveTo>
                  <a:cubicBezTo>
                    <a:pt x="9570" y="2839"/>
                    <a:pt x="9751" y="3063"/>
                    <a:pt x="9669" y="3287"/>
                  </a:cubicBezTo>
                  <a:lnTo>
                    <a:pt x="8407" y="6407"/>
                  </a:lnTo>
                  <a:cubicBezTo>
                    <a:pt x="8383" y="6502"/>
                    <a:pt x="8312" y="6550"/>
                    <a:pt x="8240" y="6597"/>
                  </a:cubicBezTo>
                  <a:lnTo>
                    <a:pt x="5097" y="7836"/>
                  </a:lnTo>
                  <a:cubicBezTo>
                    <a:pt x="5052" y="7856"/>
                    <a:pt x="5007" y="7866"/>
                    <a:pt x="4964" y="7866"/>
                  </a:cubicBezTo>
                  <a:cubicBezTo>
                    <a:pt x="4756" y="7866"/>
                    <a:pt x="4593" y="7652"/>
                    <a:pt x="4692" y="7455"/>
                  </a:cubicBezTo>
                  <a:lnTo>
                    <a:pt x="4692" y="7431"/>
                  </a:lnTo>
                  <a:lnTo>
                    <a:pt x="5954" y="4287"/>
                  </a:lnTo>
                  <a:cubicBezTo>
                    <a:pt x="5978" y="4216"/>
                    <a:pt x="6049" y="4145"/>
                    <a:pt x="6121" y="4121"/>
                  </a:cubicBezTo>
                  <a:lnTo>
                    <a:pt x="9264" y="2859"/>
                  </a:lnTo>
                  <a:cubicBezTo>
                    <a:pt x="9299" y="2845"/>
                    <a:pt x="9333" y="2839"/>
                    <a:pt x="9367" y="2839"/>
                  </a:cubicBezTo>
                  <a:close/>
                  <a:moveTo>
                    <a:pt x="4073" y="8128"/>
                  </a:moveTo>
                  <a:cubicBezTo>
                    <a:pt x="4150" y="8128"/>
                    <a:pt x="4228" y="8157"/>
                    <a:pt x="4287" y="8217"/>
                  </a:cubicBezTo>
                  <a:cubicBezTo>
                    <a:pt x="4430" y="8336"/>
                    <a:pt x="4430" y="8550"/>
                    <a:pt x="4287" y="8669"/>
                  </a:cubicBezTo>
                  <a:lnTo>
                    <a:pt x="4073" y="8907"/>
                  </a:lnTo>
                  <a:cubicBezTo>
                    <a:pt x="3906" y="8765"/>
                    <a:pt x="3763" y="8622"/>
                    <a:pt x="3620" y="8479"/>
                  </a:cubicBezTo>
                  <a:lnTo>
                    <a:pt x="3620" y="8455"/>
                  </a:lnTo>
                  <a:lnTo>
                    <a:pt x="3859" y="8217"/>
                  </a:lnTo>
                  <a:cubicBezTo>
                    <a:pt x="3918" y="8157"/>
                    <a:pt x="3995" y="8128"/>
                    <a:pt x="4073" y="8128"/>
                  </a:cubicBezTo>
                  <a:close/>
                  <a:moveTo>
                    <a:pt x="10296" y="8126"/>
                  </a:moveTo>
                  <a:cubicBezTo>
                    <a:pt x="10366" y="8126"/>
                    <a:pt x="10439" y="8153"/>
                    <a:pt x="10503" y="8217"/>
                  </a:cubicBezTo>
                  <a:lnTo>
                    <a:pt x="10741" y="8455"/>
                  </a:lnTo>
                  <a:cubicBezTo>
                    <a:pt x="10598" y="8622"/>
                    <a:pt x="10431" y="8765"/>
                    <a:pt x="10288" y="8907"/>
                  </a:cubicBezTo>
                  <a:lnTo>
                    <a:pt x="10074" y="8669"/>
                  </a:lnTo>
                  <a:cubicBezTo>
                    <a:pt x="9834" y="8448"/>
                    <a:pt x="10052" y="8126"/>
                    <a:pt x="10296" y="8126"/>
                  </a:cubicBezTo>
                  <a:close/>
                  <a:moveTo>
                    <a:pt x="7169" y="8794"/>
                  </a:moveTo>
                  <a:cubicBezTo>
                    <a:pt x="7324" y="8794"/>
                    <a:pt x="7478" y="8896"/>
                    <a:pt x="7478" y="9098"/>
                  </a:cubicBezTo>
                  <a:lnTo>
                    <a:pt x="7478" y="10051"/>
                  </a:lnTo>
                  <a:cubicBezTo>
                    <a:pt x="7264" y="10074"/>
                    <a:pt x="7073" y="10074"/>
                    <a:pt x="6859" y="10074"/>
                  </a:cubicBezTo>
                  <a:lnTo>
                    <a:pt x="6859" y="10051"/>
                  </a:lnTo>
                  <a:lnTo>
                    <a:pt x="6859" y="9098"/>
                  </a:lnTo>
                  <a:cubicBezTo>
                    <a:pt x="6859" y="8896"/>
                    <a:pt x="7014" y="8794"/>
                    <a:pt x="7169" y="8794"/>
                  </a:cubicBezTo>
                  <a:close/>
                  <a:moveTo>
                    <a:pt x="7169" y="1"/>
                  </a:moveTo>
                  <a:cubicBezTo>
                    <a:pt x="2382" y="1"/>
                    <a:pt x="1" y="5764"/>
                    <a:pt x="3382" y="9146"/>
                  </a:cubicBezTo>
                  <a:cubicBezTo>
                    <a:pt x="4475" y="10238"/>
                    <a:pt x="5816" y="10727"/>
                    <a:pt x="7131" y="10727"/>
                  </a:cubicBezTo>
                  <a:cubicBezTo>
                    <a:pt x="9886" y="10727"/>
                    <a:pt x="12527" y="8583"/>
                    <a:pt x="12527" y="5359"/>
                  </a:cubicBezTo>
                  <a:cubicBezTo>
                    <a:pt x="12527" y="2406"/>
                    <a:pt x="10122" y="1"/>
                    <a:pt x="7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85"/>
            <p:cNvSpPr/>
            <p:nvPr/>
          </p:nvSpPr>
          <p:spPr>
            <a:xfrm>
              <a:off x="4069875" y="4295575"/>
              <a:ext cx="29775" cy="25025"/>
            </a:xfrm>
            <a:custGeom>
              <a:rect b="b" l="l" r="r" t="t"/>
              <a:pathLst>
                <a:path extrusionOk="0" h="1001" w="1191">
                  <a:moveTo>
                    <a:pt x="1191" y="1"/>
                  </a:moveTo>
                  <a:lnTo>
                    <a:pt x="1191" y="1"/>
                  </a:lnTo>
                  <a:cubicBezTo>
                    <a:pt x="988" y="24"/>
                    <a:pt x="786" y="36"/>
                    <a:pt x="586" y="36"/>
                  </a:cubicBezTo>
                  <a:cubicBezTo>
                    <a:pt x="387" y="36"/>
                    <a:pt x="191" y="24"/>
                    <a:pt x="0" y="1"/>
                  </a:cubicBezTo>
                  <a:lnTo>
                    <a:pt x="0" y="1"/>
                  </a:lnTo>
                  <a:lnTo>
                    <a:pt x="595" y="1001"/>
                  </a:lnTo>
                  <a:lnTo>
                    <a:pt x="1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85"/>
            <p:cNvSpPr/>
            <p:nvPr/>
          </p:nvSpPr>
          <p:spPr>
            <a:xfrm>
              <a:off x="3950800" y="4252700"/>
              <a:ext cx="267925" cy="91725"/>
            </a:xfrm>
            <a:custGeom>
              <a:rect b="b" l="l" r="r" t="t"/>
              <a:pathLst>
                <a:path extrusionOk="0" h="3669" w="10717">
                  <a:moveTo>
                    <a:pt x="2001" y="1"/>
                  </a:moveTo>
                  <a:cubicBezTo>
                    <a:pt x="810" y="358"/>
                    <a:pt x="0" y="1454"/>
                    <a:pt x="0" y="2692"/>
                  </a:cubicBezTo>
                  <a:lnTo>
                    <a:pt x="0" y="3335"/>
                  </a:lnTo>
                  <a:cubicBezTo>
                    <a:pt x="0" y="3525"/>
                    <a:pt x="143" y="3668"/>
                    <a:pt x="310" y="3668"/>
                  </a:cubicBezTo>
                  <a:lnTo>
                    <a:pt x="10383" y="3668"/>
                  </a:lnTo>
                  <a:cubicBezTo>
                    <a:pt x="10574" y="3668"/>
                    <a:pt x="10717" y="3525"/>
                    <a:pt x="10717" y="3335"/>
                  </a:cubicBezTo>
                  <a:lnTo>
                    <a:pt x="10717" y="2692"/>
                  </a:lnTo>
                  <a:cubicBezTo>
                    <a:pt x="10717" y="1454"/>
                    <a:pt x="9907" y="358"/>
                    <a:pt x="8716" y="1"/>
                  </a:cubicBezTo>
                  <a:cubicBezTo>
                    <a:pt x="8240" y="668"/>
                    <a:pt x="7597" y="1192"/>
                    <a:pt x="6835" y="1477"/>
                  </a:cubicBezTo>
                  <a:cubicBezTo>
                    <a:pt x="5549" y="3645"/>
                    <a:pt x="5644" y="3502"/>
                    <a:pt x="5620" y="3525"/>
                  </a:cubicBezTo>
                  <a:cubicBezTo>
                    <a:pt x="5551" y="3606"/>
                    <a:pt x="5454" y="3648"/>
                    <a:pt x="5359" y="3648"/>
                  </a:cubicBezTo>
                  <a:cubicBezTo>
                    <a:pt x="5258" y="3648"/>
                    <a:pt x="5158" y="3600"/>
                    <a:pt x="5096" y="3502"/>
                  </a:cubicBezTo>
                  <a:lnTo>
                    <a:pt x="3882" y="1477"/>
                  </a:lnTo>
                  <a:cubicBezTo>
                    <a:pt x="3120" y="1192"/>
                    <a:pt x="2453" y="668"/>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85"/>
            <p:cNvSpPr/>
            <p:nvPr/>
          </p:nvSpPr>
          <p:spPr>
            <a:xfrm>
              <a:off x="3933525" y="4108625"/>
              <a:ext cx="64325" cy="101850"/>
            </a:xfrm>
            <a:custGeom>
              <a:rect b="b" l="l" r="r" t="t"/>
              <a:pathLst>
                <a:path extrusionOk="0" h="4074" w="2573">
                  <a:moveTo>
                    <a:pt x="2572" y="1"/>
                  </a:moveTo>
                  <a:cubicBezTo>
                    <a:pt x="429" y="263"/>
                    <a:pt x="1" y="3216"/>
                    <a:pt x="2001" y="4073"/>
                  </a:cubicBezTo>
                  <a:cubicBezTo>
                    <a:pt x="1953" y="3668"/>
                    <a:pt x="1953" y="3478"/>
                    <a:pt x="1953" y="2168"/>
                  </a:cubicBezTo>
                  <a:cubicBezTo>
                    <a:pt x="1953" y="1406"/>
                    <a:pt x="2168" y="644"/>
                    <a:pt x="2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85"/>
            <p:cNvSpPr/>
            <p:nvPr/>
          </p:nvSpPr>
          <p:spPr>
            <a:xfrm>
              <a:off x="4168100" y="4103875"/>
              <a:ext cx="69075" cy="101825"/>
            </a:xfrm>
            <a:custGeom>
              <a:rect b="b" l="l" r="r" t="t"/>
              <a:pathLst>
                <a:path extrusionOk="0" h="4073" w="2763">
                  <a:moveTo>
                    <a:pt x="0" y="0"/>
                  </a:moveTo>
                  <a:lnTo>
                    <a:pt x="0" y="0"/>
                  </a:lnTo>
                  <a:cubicBezTo>
                    <a:pt x="501" y="691"/>
                    <a:pt x="762" y="1524"/>
                    <a:pt x="762" y="2358"/>
                  </a:cubicBezTo>
                  <a:cubicBezTo>
                    <a:pt x="786" y="2930"/>
                    <a:pt x="762" y="3501"/>
                    <a:pt x="739" y="4073"/>
                  </a:cubicBezTo>
                  <a:cubicBezTo>
                    <a:pt x="2763" y="3191"/>
                    <a:pt x="2239" y="143"/>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85"/>
            <p:cNvSpPr/>
            <p:nvPr/>
          </p:nvSpPr>
          <p:spPr>
            <a:xfrm>
              <a:off x="4044850" y="4171900"/>
              <a:ext cx="17900" cy="16525"/>
            </a:xfrm>
            <a:custGeom>
              <a:rect b="b" l="l" r="r" t="t"/>
              <a:pathLst>
                <a:path extrusionOk="0" h="661" w="716">
                  <a:moveTo>
                    <a:pt x="367" y="0"/>
                  </a:moveTo>
                  <a:cubicBezTo>
                    <a:pt x="209" y="0"/>
                    <a:pt x="48" y="101"/>
                    <a:pt x="25" y="304"/>
                  </a:cubicBezTo>
                  <a:cubicBezTo>
                    <a:pt x="1" y="542"/>
                    <a:pt x="179" y="661"/>
                    <a:pt x="358" y="661"/>
                  </a:cubicBezTo>
                  <a:cubicBezTo>
                    <a:pt x="537" y="661"/>
                    <a:pt x="715" y="542"/>
                    <a:pt x="691" y="304"/>
                  </a:cubicBezTo>
                  <a:cubicBezTo>
                    <a:pt x="680" y="101"/>
                    <a:pt x="525" y="0"/>
                    <a:pt x="3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85"/>
            <p:cNvSpPr/>
            <p:nvPr/>
          </p:nvSpPr>
          <p:spPr>
            <a:xfrm>
              <a:off x="4107375" y="4171900"/>
              <a:ext cx="17875" cy="16525"/>
            </a:xfrm>
            <a:custGeom>
              <a:rect b="b" l="l" r="r" t="t"/>
              <a:pathLst>
                <a:path extrusionOk="0" h="661" w="715">
                  <a:moveTo>
                    <a:pt x="366" y="0"/>
                  </a:moveTo>
                  <a:cubicBezTo>
                    <a:pt x="209" y="0"/>
                    <a:pt x="48" y="101"/>
                    <a:pt x="24" y="304"/>
                  </a:cubicBezTo>
                  <a:cubicBezTo>
                    <a:pt x="0" y="542"/>
                    <a:pt x="179" y="661"/>
                    <a:pt x="358" y="661"/>
                  </a:cubicBezTo>
                  <a:cubicBezTo>
                    <a:pt x="536" y="661"/>
                    <a:pt x="715" y="542"/>
                    <a:pt x="691" y="304"/>
                  </a:cubicBezTo>
                  <a:cubicBezTo>
                    <a:pt x="679" y="101"/>
                    <a:pt x="524" y="0"/>
                    <a:pt x="3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85"/>
            <p:cNvSpPr/>
            <p:nvPr/>
          </p:nvSpPr>
          <p:spPr>
            <a:xfrm>
              <a:off x="3997825" y="4076475"/>
              <a:ext cx="173275" cy="95300"/>
            </a:xfrm>
            <a:custGeom>
              <a:rect b="b" l="l" r="r" t="t"/>
              <a:pathLst>
                <a:path extrusionOk="0" h="3812" w="6931">
                  <a:moveTo>
                    <a:pt x="3477" y="1"/>
                  </a:moveTo>
                  <a:cubicBezTo>
                    <a:pt x="1548" y="1"/>
                    <a:pt x="0" y="1549"/>
                    <a:pt x="0" y="3454"/>
                  </a:cubicBezTo>
                  <a:lnTo>
                    <a:pt x="0" y="3811"/>
                  </a:lnTo>
                  <a:lnTo>
                    <a:pt x="1334" y="3811"/>
                  </a:lnTo>
                  <a:cubicBezTo>
                    <a:pt x="1477" y="3371"/>
                    <a:pt x="1852" y="3150"/>
                    <a:pt x="2230" y="3150"/>
                  </a:cubicBezTo>
                  <a:cubicBezTo>
                    <a:pt x="2608" y="3150"/>
                    <a:pt x="2989" y="3371"/>
                    <a:pt x="3144" y="3811"/>
                  </a:cubicBezTo>
                  <a:lnTo>
                    <a:pt x="3811" y="3811"/>
                  </a:lnTo>
                  <a:cubicBezTo>
                    <a:pt x="3966" y="3383"/>
                    <a:pt x="4347" y="3168"/>
                    <a:pt x="4725" y="3168"/>
                  </a:cubicBezTo>
                  <a:cubicBezTo>
                    <a:pt x="5103" y="3168"/>
                    <a:pt x="5478" y="3383"/>
                    <a:pt x="5621" y="3811"/>
                  </a:cubicBezTo>
                  <a:lnTo>
                    <a:pt x="6930" y="3811"/>
                  </a:lnTo>
                  <a:lnTo>
                    <a:pt x="6930" y="3454"/>
                  </a:lnTo>
                  <a:cubicBezTo>
                    <a:pt x="6930" y="1549"/>
                    <a:pt x="5383" y="1"/>
                    <a:pt x="3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85"/>
            <p:cNvSpPr/>
            <p:nvPr/>
          </p:nvSpPr>
          <p:spPr>
            <a:xfrm>
              <a:off x="3997825" y="4187225"/>
              <a:ext cx="173275" cy="93500"/>
            </a:xfrm>
            <a:custGeom>
              <a:rect b="b" l="l" r="r" t="t"/>
              <a:pathLst>
                <a:path extrusionOk="0" h="3740" w="6931">
                  <a:moveTo>
                    <a:pt x="2822" y="1237"/>
                  </a:moveTo>
                  <a:cubicBezTo>
                    <a:pt x="2834" y="1237"/>
                    <a:pt x="2846" y="1237"/>
                    <a:pt x="2858" y="1239"/>
                  </a:cubicBezTo>
                  <a:lnTo>
                    <a:pt x="4120" y="1239"/>
                  </a:lnTo>
                  <a:cubicBezTo>
                    <a:pt x="4263" y="1239"/>
                    <a:pt x="4406" y="1358"/>
                    <a:pt x="4406" y="1524"/>
                  </a:cubicBezTo>
                  <a:cubicBezTo>
                    <a:pt x="4430" y="1715"/>
                    <a:pt x="4287" y="1858"/>
                    <a:pt x="4120" y="1882"/>
                  </a:cubicBezTo>
                  <a:lnTo>
                    <a:pt x="2858" y="1882"/>
                  </a:lnTo>
                  <a:cubicBezTo>
                    <a:pt x="2692" y="1882"/>
                    <a:pt x="2572" y="1763"/>
                    <a:pt x="2549" y="1596"/>
                  </a:cubicBezTo>
                  <a:cubicBezTo>
                    <a:pt x="2504" y="1416"/>
                    <a:pt x="2628" y="1237"/>
                    <a:pt x="2822" y="1237"/>
                  </a:cubicBezTo>
                  <a:close/>
                  <a:moveTo>
                    <a:pt x="0" y="0"/>
                  </a:moveTo>
                  <a:lnTo>
                    <a:pt x="0" y="286"/>
                  </a:lnTo>
                  <a:cubicBezTo>
                    <a:pt x="0" y="2191"/>
                    <a:pt x="1548" y="3739"/>
                    <a:pt x="3477" y="3739"/>
                  </a:cubicBezTo>
                  <a:cubicBezTo>
                    <a:pt x="5383" y="3739"/>
                    <a:pt x="6907" y="2191"/>
                    <a:pt x="6930" y="286"/>
                  </a:cubicBezTo>
                  <a:lnTo>
                    <a:pt x="6930" y="0"/>
                  </a:lnTo>
                  <a:lnTo>
                    <a:pt x="5621" y="0"/>
                  </a:lnTo>
                  <a:cubicBezTo>
                    <a:pt x="5478" y="429"/>
                    <a:pt x="5103" y="643"/>
                    <a:pt x="4725" y="643"/>
                  </a:cubicBezTo>
                  <a:cubicBezTo>
                    <a:pt x="4347" y="643"/>
                    <a:pt x="3966" y="429"/>
                    <a:pt x="3811" y="0"/>
                  </a:cubicBezTo>
                  <a:lnTo>
                    <a:pt x="3144" y="0"/>
                  </a:lnTo>
                  <a:cubicBezTo>
                    <a:pt x="2989" y="429"/>
                    <a:pt x="2608" y="643"/>
                    <a:pt x="2230" y="643"/>
                  </a:cubicBezTo>
                  <a:cubicBezTo>
                    <a:pt x="1852" y="643"/>
                    <a:pt x="1477" y="429"/>
                    <a:pt x="1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85"/>
            <p:cNvSpPr/>
            <p:nvPr/>
          </p:nvSpPr>
          <p:spPr>
            <a:xfrm>
              <a:off x="4553175" y="4109300"/>
              <a:ext cx="66225" cy="57100"/>
            </a:xfrm>
            <a:custGeom>
              <a:rect b="b" l="l" r="r" t="t"/>
              <a:pathLst>
                <a:path extrusionOk="0" h="2284" w="2649">
                  <a:moveTo>
                    <a:pt x="1303" y="1"/>
                  </a:moveTo>
                  <a:cubicBezTo>
                    <a:pt x="1078" y="1"/>
                    <a:pt x="846" y="86"/>
                    <a:pt x="648" y="283"/>
                  </a:cubicBezTo>
                  <a:cubicBezTo>
                    <a:pt x="1" y="911"/>
                    <a:pt x="540" y="1882"/>
                    <a:pt x="1286" y="1882"/>
                  </a:cubicBezTo>
                  <a:cubicBezTo>
                    <a:pt x="1418" y="1882"/>
                    <a:pt x="1557" y="1852"/>
                    <a:pt x="1696" y="1784"/>
                  </a:cubicBezTo>
                  <a:lnTo>
                    <a:pt x="2196" y="2284"/>
                  </a:lnTo>
                  <a:cubicBezTo>
                    <a:pt x="2339" y="2117"/>
                    <a:pt x="2482" y="1974"/>
                    <a:pt x="2649" y="1831"/>
                  </a:cubicBezTo>
                  <a:lnTo>
                    <a:pt x="2149" y="1331"/>
                  </a:lnTo>
                  <a:cubicBezTo>
                    <a:pt x="2480" y="634"/>
                    <a:pt x="1918" y="1"/>
                    <a:pt x="13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85"/>
            <p:cNvSpPr/>
            <p:nvPr/>
          </p:nvSpPr>
          <p:spPr>
            <a:xfrm>
              <a:off x="4553250" y="4254500"/>
              <a:ext cx="66150" cy="57000"/>
            </a:xfrm>
            <a:custGeom>
              <a:rect b="b" l="l" r="r" t="t"/>
              <a:pathLst>
                <a:path extrusionOk="0" h="2280" w="2646">
                  <a:moveTo>
                    <a:pt x="2193" y="0"/>
                  </a:moveTo>
                  <a:lnTo>
                    <a:pt x="1717" y="501"/>
                  </a:lnTo>
                  <a:cubicBezTo>
                    <a:pt x="1566" y="427"/>
                    <a:pt x="1419" y="394"/>
                    <a:pt x="1279" y="394"/>
                  </a:cubicBezTo>
                  <a:cubicBezTo>
                    <a:pt x="515" y="394"/>
                    <a:pt x="1" y="1376"/>
                    <a:pt x="645" y="2001"/>
                  </a:cubicBezTo>
                  <a:cubicBezTo>
                    <a:pt x="840" y="2196"/>
                    <a:pt x="1069" y="2279"/>
                    <a:pt x="1291" y="2279"/>
                  </a:cubicBezTo>
                  <a:cubicBezTo>
                    <a:pt x="1909" y="2279"/>
                    <a:pt x="2479" y="1630"/>
                    <a:pt x="2146" y="929"/>
                  </a:cubicBezTo>
                  <a:lnTo>
                    <a:pt x="2646" y="429"/>
                  </a:lnTo>
                  <a:cubicBezTo>
                    <a:pt x="2479" y="310"/>
                    <a:pt x="2336" y="167"/>
                    <a:pt x="2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85"/>
            <p:cNvSpPr/>
            <p:nvPr/>
          </p:nvSpPr>
          <p:spPr>
            <a:xfrm>
              <a:off x="4706900" y="4109050"/>
              <a:ext cx="66325" cy="57350"/>
            </a:xfrm>
            <a:custGeom>
              <a:rect b="b" l="l" r="r" t="t"/>
              <a:pathLst>
                <a:path extrusionOk="0" h="2294" w="2653">
                  <a:moveTo>
                    <a:pt x="1362" y="0"/>
                  </a:moveTo>
                  <a:cubicBezTo>
                    <a:pt x="742" y="0"/>
                    <a:pt x="170" y="645"/>
                    <a:pt x="501" y="1341"/>
                  </a:cubicBezTo>
                  <a:lnTo>
                    <a:pt x="1" y="1841"/>
                  </a:lnTo>
                  <a:cubicBezTo>
                    <a:pt x="167" y="1984"/>
                    <a:pt x="310" y="2127"/>
                    <a:pt x="453" y="2294"/>
                  </a:cubicBezTo>
                  <a:lnTo>
                    <a:pt x="953" y="1794"/>
                  </a:lnTo>
                  <a:cubicBezTo>
                    <a:pt x="1096" y="1862"/>
                    <a:pt x="1237" y="1892"/>
                    <a:pt x="1371" y="1892"/>
                  </a:cubicBezTo>
                  <a:cubicBezTo>
                    <a:pt x="2127" y="1892"/>
                    <a:pt x="2652" y="921"/>
                    <a:pt x="2025" y="293"/>
                  </a:cubicBezTo>
                  <a:cubicBezTo>
                    <a:pt x="1826" y="88"/>
                    <a:pt x="1591" y="0"/>
                    <a:pt x="13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85"/>
            <p:cNvSpPr/>
            <p:nvPr/>
          </p:nvSpPr>
          <p:spPr>
            <a:xfrm>
              <a:off x="4630700" y="4076475"/>
              <a:ext cx="65500" cy="63750"/>
            </a:xfrm>
            <a:custGeom>
              <a:rect b="b" l="l" r="r" t="t"/>
              <a:pathLst>
                <a:path extrusionOk="0" h="2550" w="2620">
                  <a:moveTo>
                    <a:pt x="1310" y="1"/>
                  </a:moveTo>
                  <a:cubicBezTo>
                    <a:pt x="238" y="1"/>
                    <a:pt x="0" y="1477"/>
                    <a:pt x="1000" y="1835"/>
                  </a:cubicBezTo>
                  <a:lnTo>
                    <a:pt x="1000" y="2549"/>
                  </a:lnTo>
                  <a:cubicBezTo>
                    <a:pt x="1096" y="2537"/>
                    <a:pt x="1197" y="2531"/>
                    <a:pt x="1301" y="2531"/>
                  </a:cubicBezTo>
                  <a:cubicBezTo>
                    <a:pt x="1405" y="2531"/>
                    <a:pt x="1512" y="2537"/>
                    <a:pt x="1620" y="2549"/>
                  </a:cubicBezTo>
                  <a:lnTo>
                    <a:pt x="1620" y="1835"/>
                  </a:lnTo>
                  <a:cubicBezTo>
                    <a:pt x="2620" y="1477"/>
                    <a:pt x="2358"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85"/>
            <p:cNvSpPr/>
            <p:nvPr/>
          </p:nvSpPr>
          <p:spPr>
            <a:xfrm>
              <a:off x="4529475" y="4186400"/>
              <a:ext cx="63725" cy="47450"/>
            </a:xfrm>
            <a:custGeom>
              <a:rect b="b" l="l" r="r" t="t"/>
              <a:pathLst>
                <a:path extrusionOk="0" h="1898" w="2549">
                  <a:moveTo>
                    <a:pt x="956" y="1"/>
                  </a:moveTo>
                  <a:cubicBezTo>
                    <a:pt x="478" y="1"/>
                    <a:pt x="1" y="342"/>
                    <a:pt x="1" y="938"/>
                  </a:cubicBezTo>
                  <a:cubicBezTo>
                    <a:pt x="1" y="1550"/>
                    <a:pt x="482" y="1898"/>
                    <a:pt x="961" y="1898"/>
                  </a:cubicBezTo>
                  <a:cubicBezTo>
                    <a:pt x="1322" y="1898"/>
                    <a:pt x="1681" y="1701"/>
                    <a:pt x="1835" y="1272"/>
                  </a:cubicBezTo>
                  <a:lnTo>
                    <a:pt x="2549" y="1272"/>
                  </a:lnTo>
                  <a:cubicBezTo>
                    <a:pt x="2525" y="1057"/>
                    <a:pt x="2525" y="843"/>
                    <a:pt x="2549" y="629"/>
                  </a:cubicBezTo>
                  <a:lnTo>
                    <a:pt x="1835" y="629"/>
                  </a:lnTo>
                  <a:cubicBezTo>
                    <a:pt x="1680" y="197"/>
                    <a:pt x="1318" y="1"/>
                    <a:pt x="9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85"/>
            <p:cNvSpPr/>
            <p:nvPr/>
          </p:nvSpPr>
          <p:spPr>
            <a:xfrm>
              <a:off x="4630700" y="4280700"/>
              <a:ext cx="65500" cy="63725"/>
            </a:xfrm>
            <a:custGeom>
              <a:rect b="b" l="l" r="r" t="t"/>
              <a:pathLst>
                <a:path extrusionOk="0" h="2549" w="2620">
                  <a:moveTo>
                    <a:pt x="1000" y="0"/>
                  </a:moveTo>
                  <a:lnTo>
                    <a:pt x="1000" y="715"/>
                  </a:lnTo>
                  <a:cubicBezTo>
                    <a:pt x="0" y="1072"/>
                    <a:pt x="238" y="2548"/>
                    <a:pt x="1310" y="2548"/>
                  </a:cubicBezTo>
                  <a:cubicBezTo>
                    <a:pt x="2358" y="2548"/>
                    <a:pt x="2620" y="1072"/>
                    <a:pt x="1620" y="715"/>
                  </a:cubicBezTo>
                  <a:lnTo>
                    <a:pt x="1620" y="0"/>
                  </a:lnTo>
                  <a:cubicBezTo>
                    <a:pt x="1512" y="12"/>
                    <a:pt x="1405" y="18"/>
                    <a:pt x="1301" y="18"/>
                  </a:cubicBezTo>
                  <a:cubicBezTo>
                    <a:pt x="1197" y="18"/>
                    <a:pt x="1096" y="12"/>
                    <a:pt x="10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85"/>
            <p:cNvSpPr/>
            <p:nvPr/>
          </p:nvSpPr>
          <p:spPr>
            <a:xfrm>
              <a:off x="4706900" y="4254500"/>
              <a:ext cx="66250" cy="57000"/>
            </a:xfrm>
            <a:custGeom>
              <a:rect b="b" l="l" r="r" t="t"/>
              <a:pathLst>
                <a:path extrusionOk="0" h="2280" w="2650">
                  <a:moveTo>
                    <a:pt x="453" y="0"/>
                  </a:moveTo>
                  <a:cubicBezTo>
                    <a:pt x="310" y="167"/>
                    <a:pt x="167" y="310"/>
                    <a:pt x="1" y="429"/>
                  </a:cubicBezTo>
                  <a:lnTo>
                    <a:pt x="501" y="929"/>
                  </a:lnTo>
                  <a:cubicBezTo>
                    <a:pt x="168" y="1630"/>
                    <a:pt x="737" y="2279"/>
                    <a:pt x="1365" y="2279"/>
                  </a:cubicBezTo>
                  <a:cubicBezTo>
                    <a:pt x="1591" y="2279"/>
                    <a:pt x="1823" y="2196"/>
                    <a:pt x="2025" y="2001"/>
                  </a:cubicBezTo>
                  <a:cubicBezTo>
                    <a:pt x="2649" y="1376"/>
                    <a:pt x="2132" y="394"/>
                    <a:pt x="1382" y="394"/>
                  </a:cubicBezTo>
                  <a:cubicBezTo>
                    <a:pt x="1245" y="394"/>
                    <a:pt x="1100" y="427"/>
                    <a:pt x="953" y="501"/>
                  </a:cubicBezTo>
                  <a:lnTo>
                    <a:pt x="45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85"/>
            <p:cNvSpPr/>
            <p:nvPr/>
          </p:nvSpPr>
          <p:spPr>
            <a:xfrm>
              <a:off x="4733100" y="4186625"/>
              <a:ext cx="70875" cy="47325"/>
            </a:xfrm>
            <a:custGeom>
              <a:rect b="b" l="l" r="r" t="t"/>
              <a:pathLst>
                <a:path extrusionOk="0" h="1893" w="2835">
                  <a:moveTo>
                    <a:pt x="1620" y="1"/>
                  </a:moveTo>
                  <a:cubicBezTo>
                    <a:pt x="1215" y="1"/>
                    <a:pt x="858" y="263"/>
                    <a:pt x="739" y="644"/>
                  </a:cubicBezTo>
                  <a:lnTo>
                    <a:pt x="0" y="644"/>
                  </a:lnTo>
                  <a:cubicBezTo>
                    <a:pt x="24" y="834"/>
                    <a:pt x="24" y="1048"/>
                    <a:pt x="0" y="1263"/>
                  </a:cubicBezTo>
                  <a:lnTo>
                    <a:pt x="739" y="1263"/>
                  </a:lnTo>
                  <a:cubicBezTo>
                    <a:pt x="875" y="1670"/>
                    <a:pt x="1251" y="1892"/>
                    <a:pt x="1629" y="1892"/>
                  </a:cubicBezTo>
                  <a:cubicBezTo>
                    <a:pt x="1913" y="1892"/>
                    <a:pt x="2198" y="1767"/>
                    <a:pt x="2382" y="1501"/>
                  </a:cubicBezTo>
                  <a:cubicBezTo>
                    <a:pt x="2834" y="882"/>
                    <a:pt x="2382"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85"/>
            <p:cNvSpPr/>
            <p:nvPr/>
          </p:nvSpPr>
          <p:spPr>
            <a:xfrm>
              <a:off x="4589625" y="4155675"/>
              <a:ext cx="128600" cy="109675"/>
            </a:xfrm>
            <a:custGeom>
              <a:rect b="b" l="l" r="r" t="t"/>
              <a:pathLst>
                <a:path extrusionOk="0" h="4387" w="5144">
                  <a:moveTo>
                    <a:pt x="3161" y="624"/>
                  </a:moveTo>
                  <a:cubicBezTo>
                    <a:pt x="3389" y="624"/>
                    <a:pt x="3599" y="897"/>
                    <a:pt x="3406" y="1143"/>
                  </a:cubicBezTo>
                  <a:lnTo>
                    <a:pt x="3144" y="1429"/>
                  </a:lnTo>
                  <a:lnTo>
                    <a:pt x="3406" y="1739"/>
                  </a:lnTo>
                  <a:cubicBezTo>
                    <a:pt x="3501" y="1858"/>
                    <a:pt x="3501" y="2024"/>
                    <a:pt x="3406" y="2144"/>
                  </a:cubicBezTo>
                  <a:lnTo>
                    <a:pt x="3144" y="2429"/>
                  </a:lnTo>
                  <a:lnTo>
                    <a:pt x="3406" y="2739"/>
                  </a:lnTo>
                  <a:cubicBezTo>
                    <a:pt x="3501" y="2858"/>
                    <a:pt x="3501" y="3025"/>
                    <a:pt x="3406" y="3144"/>
                  </a:cubicBezTo>
                  <a:lnTo>
                    <a:pt x="2977" y="3644"/>
                  </a:lnTo>
                  <a:cubicBezTo>
                    <a:pt x="2911" y="3722"/>
                    <a:pt x="2831" y="3755"/>
                    <a:pt x="2752" y="3755"/>
                  </a:cubicBezTo>
                  <a:cubicBezTo>
                    <a:pt x="2521" y="3755"/>
                    <a:pt x="2305" y="3470"/>
                    <a:pt x="2501" y="3239"/>
                  </a:cubicBezTo>
                  <a:lnTo>
                    <a:pt x="2763" y="2929"/>
                  </a:lnTo>
                  <a:lnTo>
                    <a:pt x="2501" y="2644"/>
                  </a:lnTo>
                  <a:cubicBezTo>
                    <a:pt x="2405" y="2525"/>
                    <a:pt x="2405" y="2358"/>
                    <a:pt x="2501" y="2239"/>
                  </a:cubicBezTo>
                  <a:lnTo>
                    <a:pt x="2763" y="1953"/>
                  </a:lnTo>
                  <a:lnTo>
                    <a:pt x="2501" y="1643"/>
                  </a:lnTo>
                  <a:cubicBezTo>
                    <a:pt x="2405" y="1524"/>
                    <a:pt x="2405" y="1358"/>
                    <a:pt x="2501" y="1239"/>
                  </a:cubicBezTo>
                  <a:lnTo>
                    <a:pt x="2929" y="738"/>
                  </a:lnTo>
                  <a:cubicBezTo>
                    <a:pt x="2997" y="658"/>
                    <a:pt x="3080" y="624"/>
                    <a:pt x="3161" y="624"/>
                  </a:cubicBezTo>
                  <a:close/>
                  <a:moveTo>
                    <a:pt x="2953" y="0"/>
                  </a:moveTo>
                  <a:cubicBezTo>
                    <a:pt x="1000" y="0"/>
                    <a:pt x="0" y="2358"/>
                    <a:pt x="1381" y="3739"/>
                  </a:cubicBezTo>
                  <a:cubicBezTo>
                    <a:pt x="1828" y="4186"/>
                    <a:pt x="2380" y="4386"/>
                    <a:pt x="2922" y="4386"/>
                  </a:cubicBezTo>
                  <a:cubicBezTo>
                    <a:pt x="4054" y="4386"/>
                    <a:pt x="5144" y="3512"/>
                    <a:pt x="5144" y="2191"/>
                  </a:cubicBezTo>
                  <a:cubicBezTo>
                    <a:pt x="5144" y="977"/>
                    <a:pt x="4168"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85"/>
            <p:cNvSpPr/>
            <p:nvPr/>
          </p:nvSpPr>
          <p:spPr>
            <a:xfrm>
              <a:off x="5106975" y="4249725"/>
              <a:ext cx="269725" cy="78625"/>
            </a:xfrm>
            <a:custGeom>
              <a:rect b="b" l="l" r="r" t="t"/>
              <a:pathLst>
                <a:path extrusionOk="0" h="3145" w="10789">
                  <a:moveTo>
                    <a:pt x="1668" y="1"/>
                  </a:moveTo>
                  <a:cubicBezTo>
                    <a:pt x="882" y="25"/>
                    <a:pt x="215" y="596"/>
                    <a:pt x="96" y="1382"/>
                  </a:cubicBezTo>
                  <a:cubicBezTo>
                    <a:pt x="1" y="2192"/>
                    <a:pt x="549" y="2954"/>
                    <a:pt x="1334" y="3121"/>
                  </a:cubicBezTo>
                  <a:lnTo>
                    <a:pt x="1334" y="1573"/>
                  </a:lnTo>
                  <a:cubicBezTo>
                    <a:pt x="1334" y="1049"/>
                    <a:pt x="1763" y="644"/>
                    <a:pt x="2287" y="620"/>
                  </a:cubicBezTo>
                  <a:lnTo>
                    <a:pt x="4168" y="620"/>
                  </a:lnTo>
                  <a:cubicBezTo>
                    <a:pt x="4692" y="644"/>
                    <a:pt x="5097" y="1049"/>
                    <a:pt x="5097" y="1573"/>
                  </a:cubicBezTo>
                  <a:lnTo>
                    <a:pt x="5097" y="3144"/>
                  </a:lnTo>
                  <a:lnTo>
                    <a:pt x="10432" y="3144"/>
                  </a:lnTo>
                  <a:cubicBezTo>
                    <a:pt x="10574" y="3144"/>
                    <a:pt x="10717" y="3025"/>
                    <a:pt x="10741" y="2882"/>
                  </a:cubicBezTo>
                  <a:cubicBezTo>
                    <a:pt x="10786" y="2703"/>
                    <a:pt x="10662" y="2523"/>
                    <a:pt x="10468" y="2523"/>
                  </a:cubicBezTo>
                  <a:cubicBezTo>
                    <a:pt x="10456" y="2523"/>
                    <a:pt x="10444" y="2524"/>
                    <a:pt x="10432" y="2525"/>
                  </a:cubicBezTo>
                  <a:lnTo>
                    <a:pt x="10098" y="2525"/>
                  </a:lnTo>
                  <a:lnTo>
                    <a:pt x="10098" y="644"/>
                  </a:lnTo>
                  <a:lnTo>
                    <a:pt x="10432" y="644"/>
                  </a:lnTo>
                  <a:cubicBezTo>
                    <a:pt x="10574" y="644"/>
                    <a:pt x="10717" y="525"/>
                    <a:pt x="10741" y="382"/>
                  </a:cubicBezTo>
                  <a:cubicBezTo>
                    <a:pt x="10789" y="191"/>
                    <a:pt x="10646" y="1"/>
                    <a:pt x="104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85"/>
            <p:cNvSpPr/>
            <p:nvPr/>
          </p:nvSpPr>
          <p:spPr>
            <a:xfrm>
              <a:off x="5156400" y="4281225"/>
              <a:ext cx="62525" cy="62600"/>
            </a:xfrm>
            <a:custGeom>
              <a:rect b="b" l="l" r="r" t="t"/>
              <a:pathLst>
                <a:path extrusionOk="0" h="2504" w="2501">
                  <a:moveTo>
                    <a:pt x="2223" y="1"/>
                  </a:moveTo>
                  <a:cubicBezTo>
                    <a:pt x="2213" y="1"/>
                    <a:pt x="2202" y="2"/>
                    <a:pt x="2191" y="3"/>
                  </a:cubicBezTo>
                  <a:lnTo>
                    <a:pt x="310" y="3"/>
                  </a:lnTo>
                  <a:cubicBezTo>
                    <a:pt x="143" y="3"/>
                    <a:pt x="0" y="146"/>
                    <a:pt x="0" y="313"/>
                  </a:cubicBezTo>
                  <a:lnTo>
                    <a:pt x="0" y="2194"/>
                  </a:lnTo>
                  <a:cubicBezTo>
                    <a:pt x="0" y="2370"/>
                    <a:pt x="146" y="2498"/>
                    <a:pt x="316" y="2498"/>
                  </a:cubicBezTo>
                  <a:cubicBezTo>
                    <a:pt x="353" y="2498"/>
                    <a:pt x="391" y="2492"/>
                    <a:pt x="429" y="2480"/>
                  </a:cubicBezTo>
                  <a:lnTo>
                    <a:pt x="1263" y="2218"/>
                  </a:lnTo>
                  <a:cubicBezTo>
                    <a:pt x="2191" y="2504"/>
                    <a:pt x="2144" y="2504"/>
                    <a:pt x="2215" y="2504"/>
                  </a:cubicBezTo>
                  <a:cubicBezTo>
                    <a:pt x="2382" y="2504"/>
                    <a:pt x="2501" y="2361"/>
                    <a:pt x="2501" y="2194"/>
                  </a:cubicBezTo>
                  <a:lnTo>
                    <a:pt x="2501" y="313"/>
                  </a:lnTo>
                  <a:cubicBezTo>
                    <a:pt x="2501" y="157"/>
                    <a:pt x="2376" y="1"/>
                    <a:pt x="22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85"/>
            <p:cNvSpPr/>
            <p:nvPr/>
          </p:nvSpPr>
          <p:spPr>
            <a:xfrm>
              <a:off x="5155200" y="4171750"/>
              <a:ext cx="173275" cy="63125"/>
            </a:xfrm>
            <a:custGeom>
              <a:rect b="b" l="l" r="r" t="t"/>
              <a:pathLst>
                <a:path extrusionOk="0" h="2525" w="6931">
                  <a:moveTo>
                    <a:pt x="2859" y="661"/>
                  </a:moveTo>
                  <a:cubicBezTo>
                    <a:pt x="3004" y="661"/>
                    <a:pt x="3152" y="767"/>
                    <a:pt x="3168" y="929"/>
                  </a:cubicBezTo>
                  <a:cubicBezTo>
                    <a:pt x="3168" y="1119"/>
                    <a:pt x="3025" y="1239"/>
                    <a:pt x="2859" y="1262"/>
                  </a:cubicBezTo>
                  <a:cubicBezTo>
                    <a:pt x="2597" y="1239"/>
                    <a:pt x="2478" y="929"/>
                    <a:pt x="2668" y="738"/>
                  </a:cubicBezTo>
                  <a:cubicBezTo>
                    <a:pt x="2722" y="685"/>
                    <a:pt x="2790" y="661"/>
                    <a:pt x="2859" y="661"/>
                  </a:cubicBezTo>
                  <a:close/>
                  <a:moveTo>
                    <a:pt x="4085" y="1254"/>
                  </a:moveTo>
                  <a:cubicBezTo>
                    <a:pt x="4248" y="1254"/>
                    <a:pt x="4407" y="1381"/>
                    <a:pt x="4407" y="1572"/>
                  </a:cubicBezTo>
                  <a:cubicBezTo>
                    <a:pt x="4407" y="1739"/>
                    <a:pt x="4287" y="1882"/>
                    <a:pt x="4097" y="1882"/>
                  </a:cubicBezTo>
                  <a:cubicBezTo>
                    <a:pt x="3835" y="1882"/>
                    <a:pt x="3668" y="1548"/>
                    <a:pt x="3859" y="1358"/>
                  </a:cubicBezTo>
                  <a:cubicBezTo>
                    <a:pt x="3922" y="1286"/>
                    <a:pt x="4004" y="1254"/>
                    <a:pt x="4085" y="1254"/>
                  </a:cubicBezTo>
                  <a:close/>
                  <a:moveTo>
                    <a:pt x="1287" y="0"/>
                  </a:moveTo>
                  <a:lnTo>
                    <a:pt x="168" y="2001"/>
                  </a:lnTo>
                  <a:cubicBezTo>
                    <a:pt x="72" y="2167"/>
                    <a:pt x="25" y="2334"/>
                    <a:pt x="1" y="2525"/>
                  </a:cubicBezTo>
                  <a:lnTo>
                    <a:pt x="6931" y="2525"/>
                  </a:lnTo>
                  <a:cubicBezTo>
                    <a:pt x="6931" y="2334"/>
                    <a:pt x="6883" y="2167"/>
                    <a:pt x="6788" y="2001"/>
                  </a:cubicBezTo>
                  <a:lnTo>
                    <a:pt x="566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85"/>
            <p:cNvSpPr/>
            <p:nvPr/>
          </p:nvSpPr>
          <p:spPr>
            <a:xfrm>
              <a:off x="5196300" y="4076950"/>
              <a:ext cx="91700" cy="78750"/>
            </a:xfrm>
            <a:custGeom>
              <a:rect b="b" l="l" r="r" t="t"/>
              <a:pathLst>
                <a:path extrusionOk="0" h="3150" w="3668">
                  <a:moveTo>
                    <a:pt x="3134" y="1"/>
                  </a:moveTo>
                  <a:cubicBezTo>
                    <a:pt x="3114" y="1"/>
                    <a:pt x="3094" y="2"/>
                    <a:pt x="3072" y="6"/>
                  </a:cubicBezTo>
                  <a:lnTo>
                    <a:pt x="619" y="6"/>
                  </a:lnTo>
                  <a:cubicBezTo>
                    <a:pt x="605" y="4"/>
                    <a:pt x="591" y="3"/>
                    <a:pt x="577" y="3"/>
                  </a:cubicBezTo>
                  <a:cubicBezTo>
                    <a:pt x="432" y="3"/>
                    <a:pt x="329" y="113"/>
                    <a:pt x="286" y="244"/>
                  </a:cubicBezTo>
                  <a:cubicBezTo>
                    <a:pt x="238" y="434"/>
                    <a:pt x="381" y="625"/>
                    <a:pt x="595" y="625"/>
                  </a:cubicBezTo>
                  <a:lnTo>
                    <a:pt x="595" y="2101"/>
                  </a:lnTo>
                  <a:lnTo>
                    <a:pt x="0" y="3149"/>
                  </a:lnTo>
                  <a:lnTo>
                    <a:pt x="3667" y="3149"/>
                  </a:lnTo>
                  <a:lnTo>
                    <a:pt x="3072" y="2101"/>
                  </a:lnTo>
                  <a:lnTo>
                    <a:pt x="3072" y="625"/>
                  </a:lnTo>
                  <a:cubicBezTo>
                    <a:pt x="3080" y="625"/>
                    <a:pt x="3088" y="625"/>
                    <a:pt x="3095" y="625"/>
                  </a:cubicBezTo>
                  <a:cubicBezTo>
                    <a:pt x="3526" y="625"/>
                    <a:pt x="3519" y="1"/>
                    <a:pt x="31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85"/>
            <p:cNvSpPr/>
            <p:nvPr/>
          </p:nvSpPr>
          <p:spPr>
            <a:xfrm>
              <a:off x="5735100" y="4077075"/>
              <a:ext cx="172675" cy="63150"/>
            </a:xfrm>
            <a:custGeom>
              <a:rect b="b" l="l" r="r" t="t"/>
              <a:pathLst>
                <a:path extrusionOk="0" h="2526" w="6907">
                  <a:moveTo>
                    <a:pt x="738" y="1"/>
                  </a:moveTo>
                  <a:cubicBezTo>
                    <a:pt x="334" y="1"/>
                    <a:pt x="0" y="334"/>
                    <a:pt x="0" y="739"/>
                  </a:cubicBezTo>
                  <a:lnTo>
                    <a:pt x="0" y="2215"/>
                  </a:lnTo>
                  <a:cubicBezTo>
                    <a:pt x="0" y="2382"/>
                    <a:pt x="143" y="2525"/>
                    <a:pt x="310" y="2525"/>
                  </a:cubicBezTo>
                  <a:lnTo>
                    <a:pt x="6597" y="2525"/>
                  </a:lnTo>
                  <a:cubicBezTo>
                    <a:pt x="6763" y="2525"/>
                    <a:pt x="6883" y="2382"/>
                    <a:pt x="6906" y="2215"/>
                  </a:cubicBezTo>
                  <a:lnTo>
                    <a:pt x="6906" y="739"/>
                  </a:lnTo>
                  <a:cubicBezTo>
                    <a:pt x="6906" y="334"/>
                    <a:pt x="6573" y="1"/>
                    <a:pt x="6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85"/>
            <p:cNvSpPr/>
            <p:nvPr/>
          </p:nvSpPr>
          <p:spPr>
            <a:xfrm>
              <a:off x="5719025" y="4155675"/>
              <a:ext cx="204225" cy="188750"/>
            </a:xfrm>
            <a:custGeom>
              <a:rect b="b" l="l" r="r" t="t"/>
              <a:pathLst>
                <a:path extrusionOk="0" h="7550" w="8169">
                  <a:moveTo>
                    <a:pt x="4715" y="1882"/>
                  </a:moveTo>
                  <a:cubicBezTo>
                    <a:pt x="4906" y="1882"/>
                    <a:pt x="5049" y="2024"/>
                    <a:pt x="5049" y="2191"/>
                  </a:cubicBezTo>
                  <a:lnTo>
                    <a:pt x="5049" y="3144"/>
                  </a:lnTo>
                  <a:lnTo>
                    <a:pt x="5978" y="3144"/>
                  </a:lnTo>
                  <a:cubicBezTo>
                    <a:pt x="5990" y="3142"/>
                    <a:pt x="6002" y="3141"/>
                    <a:pt x="6014" y="3141"/>
                  </a:cubicBezTo>
                  <a:cubicBezTo>
                    <a:pt x="6168" y="3141"/>
                    <a:pt x="6309" y="3277"/>
                    <a:pt x="6287" y="3453"/>
                  </a:cubicBezTo>
                  <a:lnTo>
                    <a:pt x="6287" y="4715"/>
                  </a:lnTo>
                  <a:cubicBezTo>
                    <a:pt x="6311" y="4882"/>
                    <a:pt x="6144" y="5025"/>
                    <a:pt x="5978" y="5025"/>
                  </a:cubicBezTo>
                  <a:lnTo>
                    <a:pt x="5049" y="5025"/>
                  </a:lnTo>
                  <a:lnTo>
                    <a:pt x="5049" y="5954"/>
                  </a:lnTo>
                  <a:cubicBezTo>
                    <a:pt x="5025" y="6144"/>
                    <a:pt x="4906" y="6263"/>
                    <a:pt x="4715" y="6287"/>
                  </a:cubicBezTo>
                  <a:lnTo>
                    <a:pt x="3477" y="6287"/>
                  </a:lnTo>
                  <a:cubicBezTo>
                    <a:pt x="3287" y="6263"/>
                    <a:pt x="3144" y="6144"/>
                    <a:pt x="3144" y="5954"/>
                  </a:cubicBezTo>
                  <a:lnTo>
                    <a:pt x="3144" y="5025"/>
                  </a:lnTo>
                  <a:lnTo>
                    <a:pt x="2215" y="5025"/>
                  </a:lnTo>
                  <a:cubicBezTo>
                    <a:pt x="2048" y="5025"/>
                    <a:pt x="1905" y="4882"/>
                    <a:pt x="1905" y="4715"/>
                  </a:cubicBezTo>
                  <a:lnTo>
                    <a:pt x="1905" y="3453"/>
                  </a:lnTo>
                  <a:cubicBezTo>
                    <a:pt x="1905" y="3287"/>
                    <a:pt x="2048" y="3144"/>
                    <a:pt x="2215" y="3144"/>
                  </a:cubicBezTo>
                  <a:lnTo>
                    <a:pt x="3144" y="3144"/>
                  </a:lnTo>
                  <a:lnTo>
                    <a:pt x="3144" y="2191"/>
                  </a:lnTo>
                  <a:cubicBezTo>
                    <a:pt x="3144" y="2024"/>
                    <a:pt x="3287" y="1882"/>
                    <a:pt x="3477" y="1882"/>
                  </a:cubicBezTo>
                  <a:close/>
                  <a:moveTo>
                    <a:pt x="1262" y="0"/>
                  </a:moveTo>
                  <a:lnTo>
                    <a:pt x="1262" y="596"/>
                  </a:lnTo>
                  <a:cubicBezTo>
                    <a:pt x="1262" y="738"/>
                    <a:pt x="1215" y="858"/>
                    <a:pt x="1119" y="977"/>
                  </a:cubicBezTo>
                  <a:lnTo>
                    <a:pt x="334" y="1739"/>
                  </a:lnTo>
                  <a:cubicBezTo>
                    <a:pt x="119" y="1953"/>
                    <a:pt x="0" y="2239"/>
                    <a:pt x="0" y="2548"/>
                  </a:cubicBezTo>
                  <a:lnTo>
                    <a:pt x="0" y="6406"/>
                  </a:lnTo>
                  <a:cubicBezTo>
                    <a:pt x="24" y="7049"/>
                    <a:pt x="524" y="7549"/>
                    <a:pt x="1167" y="7549"/>
                  </a:cubicBezTo>
                  <a:lnTo>
                    <a:pt x="7025" y="7549"/>
                  </a:lnTo>
                  <a:cubicBezTo>
                    <a:pt x="7668" y="7549"/>
                    <a:pt x="8169" y="7025"/>
                    <a:pt x="8169" y="6406"/>
                  </a:cubicBezTo>
                  <a:lnTo>
                    <a:pt x="8169" y="2525"/>
                  </a:lnTo>
                  <a:cubicBezTo>
                    <a:pt x="8169" y="2239"/>
                    <a:pt x="8049" y="1953"/>
                    <a:pt x="7835" y="1739"/>
                  </a:cubicBezTo>
                  <a:lnTo>
                    <a:pt x="7073" y="977"/>
                  </a:lnTo>
                  <a:cubicBezTo>
                    <a:pt x="6978" y="858"/>
                    <a:pt x="6906" y="738"/>
                    <a:pt x="6906" y="596"/>
                  </a:cubicBezTo>
                  <a:lnTo>
                    <a:pt x="690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85"/>
            <p:cNvSpPr/>
            <p:nvPr/>
          </p:nvSpPr>
          <p:spPr>
            <a:xfrm>
              <a:off x="5782725" y="4218175"/>
              <a:ext cx="77425" cy="78625"/>
            </a:xfrm>
            <a:custGeom>
              <a:rect b="b" l="l" r="r" t="t"/>
              <a:pathLst>
                <a:path extrusionOk="0" h="3145" w="3097">
                  <a:moveTo>
                    <a:pt x="1239" y="1"/>
                  </a:moveTo>
                  <a:lnTo>
                    <a:pt x="1239" y="953"/>
                  </a:lnTo>
                  <a:cubicBezTo>
                    <a:pt x="1239" y="1120"/>
                    <a:pt x="1096" y="1263"/>
                    <a:pt x="929" y="1263"/>
                  </a:cubicBezTo>
                  <a:lnTo>
                    <a:pt x="0" y="1263"/>
                  </a:lnTo>
                  <a:lnTo>
                    <a:pt x="0" y="1882"/>
                  </a:lnTo>
                  <a:lnTo>
                    <a:pt x="929" y="1882"/>
                  </a:lnTo>
                  <a:cubicBezTo>
                    <a:pt x="1096" y="1906"/>
                    <a:pt x="1239" y="2049"/>
                    <a:pt x="1239" y="2215"/>
                  </a:cubicBezTo>
                  <a:lnTo>
                    <a:pt x="1239" y="3144"/>
                  </a:lnTo>
                  <a:lnTo>
                    <a:pt x="1858" y="3144"/>
                  </a:lnTo>
                  <a:lnTo>
                    <a:pt x="1858" y="2215"/>
                  </a:lnTo>
                  <a:cubicBezTo>
                    <a:pt x="1858" y="2025"/>
                    <a:pt x="2001" y="1882"/>
                    <a:pt x="2167" y="1882"/>
                  </a:cubicBezTo>
                  <a:lnTo>
                    <a:pt x="3096" y="1882"/>
                  </a:lnTo>
                  <a:lnTo>
                    <a:pt x="3096" y="1263"/>
                  </a:lnTo>
                  <a:lnTo>
                    <a:pt x="2167" y="1263"/>
                  </a:lnTo>
                  <a:cubicBezTo>
                    <a:pt x="2001" y="1263"/>
                    <a:pt x="1858" y="1120"/>
                    <a:pt x="1858" y="953"/>
                  </a:cubicBezTo>
                  <a:lnTo>
                    <a:pt x="18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85"/>
            <p:cNvSpPr/>
            <p:nvPr/>
          </p:nvSpPr>
          <p:spPr>
            <a:xfrm>
              <a:off x="6367950" y="4186625"/>
              <a:ext cx="55400" cy="47450"/>
            </a:xfrm>
            <a:custGeom>
              <a:rect b="b" l="l" r="r" t="t"/>
              <a:pathLst>
                <a:path extrusionOk="0" h="1898" w="2216">
                  <a:moveTo>
                    <a:pt x="1263" y="1"/>
                  </a:moveTo>
                  <a:cubicBezTo>
                    <a:pt x="430" y="1"/>
                    <a:pt x="1" y="1025"/>
                    <a:pt x="596" y="1620"/>
                  </a:cubicBezTo>
                  <a:cubicBezTo>
                    <a:pt x="788" y="1812"/>
                    <a:pt x="1024" y="1897"/>
                    <a:pt x="1256" y="1897"/>
                  </a:cubicBezTo>
                  <a:cubicBezTo>
                    <a:pt x="1745" y="1897"/>
                    <a:pt x="2216" y="1518"/>
                    <a:pt x="2216" y="953"/>
                  </a:cubicBezTo>
                  <a:cubicBezTo>
                    <a:pt x="2192" y="429"/>
                    <a:pt x="1787"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85"/>
            <p:cNvSpPr/>
            <p:nvPr/>
          </p:nvSpPr>
          <p:spPr>
            <a:xfrm>
              <a:off x="6266150" y="4097450"/>
              <a:ext cx="267950" cy="225950"/>
            </a:xfrm>
            <a:custGeom>
              <a:rect b="b" l="l" r="r" t="t"/>
              <a:pathLst>
                <a:path extrusionOk="0" h="9038" w="10718">
                  <a:moveTo>
                    <a:pt x="6359" y="1067"/>
                  </a:moveTo>
                  <a:cubicBezTo>
                    <a:pt x="6407" y="1210"/>
                    <a:pt x="6478" y="1305"/>
                    <a:pt x="6573" y="1400"/>
                  </a:cubicBezTo>
                  <a:lnTo>
                    <a:pt x="5764" y="3020"/>
                  </a:lnTo>
                  <a:cubicBezTo>
                    <a:pt x="5954" y="3067"/>
                    <a:pt x="6145" y="3163"/>
                    <a:pt x="6312" y="3306"/>
                  </a:cubicBezTo>
                  <a:lnTo>
                    <a:pt x="7121" y="1686"/>
                  </a:lnTo>
                  <a:cubicBezTo>
                    <a:pt x="7171" y="1696"/>
                    <a:pt x="7220" y="1702"/>
                    <a:pt x="7269" y="1702"/>
                  </a:cubicBezTo>
                  <a:cubicBezTo>
                    <a:pt x="7339" y="1702"/>
                    <a:pt x="7409" y="1690"/>
                    <a:pt x="7478" y="1662"/>
                  </a:cubicBezTo>
                  <a:lnTo>
                    <a:pt x="9003" y="3972"/>
                  </a:lnTo>
                  <a:cubicBezTo>
                    <a:pt x="8955" y="4044"/>
                    <a:pt x="8907" y="4115"/>
                    <a:pt x="8883" y="4211"/>
                  </a:cubicBezTo>
                  <a:lnTo>
                    <a:pt x="6883" y="4211"/>
                  </a:lnTo>
                  <a:cubicBezTo>
                    <a:pt x="6931" y="4425"/>
                    <a:pt x="6931" y="4639"/>
                    <a:pt x="6883" y="4830"/>
                  </a:cubicBezTo>
                  <a:lnTo>
                    <a:pt x="8907" y="4830"/>
                  </a:lnTo>
                  <a:cubicBezTo>
                    <a:pt x="8931" y="4925"/>
                    <a:pt x="8979" y="4996"/>
                    <a:pt x="9026" y="5068"/>
                  </a:cubicBezTo>
                  <a:lnTo>
                    <a:pt x="7478" y="7378"/>
                  </a:lnTo>
                  <a:cubicBezTo>
                    <a:pt x="7394" y="7361"/>
                    <a:pt x="7310" y="7344"/>
                    <a:pt x="7226" y="7344"/>
                  </a:cubicBezTo>
                  <a:cubicBezTo>
                    <a:pt x="7191" y="7344"/>
                    <a:pt x="7156" y="7347"/>
                    <a:pt x="7121" y="7354"/>
                  </a:cubicBezTo>
                  <a:lnTo>
                    <a:pt x="6312" y="5735"/>
                  </a:lnTo>
                  <a:cubicBezTo>
                    <a:pt x="6145" y="5878"/>
                    <a:pt x="5954" y="5973"/>
                    <a:pt x="5740" y="6044"/>
                  </a:cubicBezTo>
                  <a:lnTo>
                    <a:pt x="6573" y="7664"/>
                  </a:lnTo>
                  <a:cubicBezTo>
                    <a:pt x="6478" y="7759"/>
                    <a:pt x="6407" y="7854"/>
                    <a:pt x="6359" y="7997"/>
                  </a:cubicBezTo>
                  <a:lnTo>
                    <a:pt x="4359" y="7997"/>
                  </a:lnTo>
                  <a:cubicBezTo>
                    <a:pt x="4311" y="7854"/>
                    <a:pt x="4240" y="7735"/>
                    <a:pt x="4144" y="7640"/>
                  </a:cubicBezTo>
                  <a:lnTo>
                    <a:pt x="4954" y="6044"/>
                  </a:lnTo>
                  <a:cubicBezTo>
                    <a:pt x="4740" y="5973"/>
                    <a:pt x="4549" y="5878"/>
                    <a:pt x="4383" y="5758"/>
                  </a:cubicBezTo>
                  <a:lnTo>
                    <a:pt x="3573" y="7378"/>
                  </a:lnTo>
                  <a:cubicBezTo>
                    <a:pt x="3513" y="7366"/>
                    <a:pt x="3454" y="7360"/>
                    <a:pt x="3397" y="7360"/>
                  </a:cubicBezTo>
                  <a:cubicBezTo>
                    <a:pt x="3341" y="7360"/>
                    <a:pt x="3287" y="7366"/>
                    <a:pt x="3239" y="7378"/>
                  </a:cubicBezTo>
                  <a:lnTo>
                    <a:pt x="1715" y="5092"/>
                  </a:lnTo>
                  <a:cubicBezTo>
                    <a:pt x="1763" y="4996"/>
                    <a:pt x="1811" y="4925"/>
                    <a:pt x="1834" y="4830"/>
                  </a:cubicBezTo>
                  <a:lnTo>
                    <a:pt x="3811" y="4830"/>
                  </a:lnTo>
                  <a:cubicBezTo>
                    <a:pt x="3763" y="4639"/>
                    <a:pt x="3763" y="4425"/>
                    <a:pt x="3811" y="4234"/>
                  </a:cubicBezTo>
                  <a:lnTo>
                    <a:pt x="1834" y="4234"/>
                  </a:lnTo>
                  <a:cubicBezTo>
                    <a:pt x="1787" y="4139"/>
                    <a:pt x="1739" y="4068"/>
                    <a:pt x="1691" y="3996"/>
                  </a:cubicBezTo>
                  <a:lnTo>
                    <a:pt x="3239" y="1686"/>
                  </a:lnTo>
                  <a:cubicBezTo>
                    <a:pt x="3335" y="1710"/>
                    <a:pt x="3454" y="1710"/>
                    <a:pt x="3573" y="1710"/>
                  </a:cubicBezTo>
                  <a:lnTo>
                    <a:pt x="4383" y="3306"/>
                  </a:lnTo>
                  <a:cubicBezTo>
                    <a:pt x="4549" y="3187"/>
                    <a:pt x="4740" y="3091"/>
                    <a:pt x="4954" y="3020"/>
                  </a:cubicBezTo>
                  <a:lnTo>
                    <a:pt x="4144" y="1424"/>
                  </a:lnTo>
                  <a:cubicBezTo>
                    <a:pt x="4240" y="1329"/>
                    <a:pt x="4311" y="1210"/>
                    <a:pt x="4359" y="1067"/>
                  </a:cubicBezTo>
                  <a:close/>
                  <a:moveTo>
                    <a:pt x="3730" y="1"/>
                  </a:moveTo>
                  <a:cubicBezTo>
                    <a:pt x="3077" y="1"/>
                    <a:pt x="2262" y="700"/>
                    <a:pt x="2716" y="1305"/>
                  </a:cubicBezTo>
                  <a:lnTo>
                    <a:pt x="1168" y="3639"/>
                  </a:lnTo>
                  <a:cubicBezTo>
                    <a:pt x="1093" y="3621"/>
                    <a:pt x="1018" y="3612"/>
                    <a:pt x="945" y="3612"/>
                  </a:cubicBezTo>
                  <a:cubicBezTo>
                    <a:pt x="437" y="3612"/>
                    <a:pt x="1" y="4024"/>
                    <a:pt x="1" y="4544"/>
                  </a:cubicBezTo>
                  <a:cubicBezTo>
                    <a:pt x="1" y="5075"/>
                    <a:pt x="439" y="5484"/>
                    <a:pt x="940" y="5484"/>
                  </a:cubicBezTo>
                  <a:cubicBezTo>
                    <a:pt x="1022" y="5484"/>
                    <a:pt x="1107" y="5473"/>
                    <a:pt x="1191" y="5449"/>
                  </a:cubicBezTo>
                  <a:lnTo>
                    <a:pt x="2692" y="7735"/>
                  </a:lnTo>
                  <a:cubicBezTo>
                    <a:pt x="2252" y="8344"/>
                    <a:pt x="3074" y="9038"/>
                    <a:pt x="3724" y="9038"/>
                  </a:cubicBezTo>
                  <a:cubicBezTo>
                    <a:pt x="3989" y="9038"/>
                    <a:pt x="4225" y="8923"/>
                    <a:pt x="4335" y="8640"/>
                  </a:cubicBezTo>
                  <a:lnTo>
                    <a:pt x="6359" y="8640"/>
                  </a:lnTo>
                  <a:cubicBezTo>
                    <a:pt x="6469" y="8923"/>
                    <a:pt x="6705" y="9038"/>
                    <a:pt x="6969" y="9038"/>
                  </a:cubicBezTo>
                  <a:cubicBezTo>
                    <a:pt x="7618" y="9038"/>
                    <a:pt x="8435" y="8344"/>
                    <a:pt x="7979" y="7735"/>
                  </a:cubicBezTo>
                  <a:lnTo>
                    <a:pt x="9526" y="5425"/>
                  </a:lnTo>
                  <a:cubicBezTo>
                    <a:pt x="9601" y="5443"/>
                    <a:pt x="9676" y="5452"/>
                    <a:pt x="9750" y="5452"/>
                  </a:cubicBezTo>
                  <a:cubicBezTo>
                    <a:pt x="10262" y="5452"/>
                    <a:pt x="10717" y="5038"/>
                    <a:pt x="10717" y="4496"/>
                  </a:cubicBezTo>
                  <a:cubicBezTo>
                    <a:pt x="10717" y="3965"/>
                    <a:pt x="10279" y="3557"/>
                    <a:pt x="9778" y="3557"/>
                  </a:cubicBezTo>
                  <a:cubicBezTo>
                    <a:pt x="9696" y="3557"/>
                    <a:pt x="9611" y="3568"/>
                    <a:pt x="9526" y="3591"/>
                  </a:cubicBezTo>
                  <a:lnTo>
                    <a:pt x="8002" y="1305"/>
                  </a:lnTo>
                  <a:cubicBezTo>
                    <a:pt x="8456" y="700"/>
                    <a:pt x="7629" y="1"/>
                    <a:pt x="6978" y="1"/>
                  </a:cubicBezTo>
                  <a:cubicBezTo>
                    <a:pt x="6706" y="1"/>
                    <a:pt x="6464" y="123"/>
                    <a:pt x="6359" y="424"/>
                  </a:cubicBezTo>
                  <a:lnTo>
                    <a:pt x="4359" y="424"/>
                  </a:lnTo>
                  <a:cubicBezTo>
                    <a:pt x="4247" y="123"/>
                    <a:pt x="4002" y="1"/>
                    <a:pt x="37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02" name="Google Shape;9402;p85"/>
          <p:cNvSpPr txBox="1"/>
          <p:nvPr/>
        </p:nvSpPr>
        <p:spPr>
          <a:xfrm>
            <a:off x="1048350" y="9334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Premium Icons</a:t>
            </a:r>
            <a:endParaRPr sz="2400">
              <a:solidFill>
                <a:srgbClr val="FFFFFF"/>
              </a:solidFill>
            </a:endParaRPr>
          </a:p>
        </p:txBody>
      </p:sp>
      <p:sp>
        <p:nvSpPr>
          <p:cNvPr id="9403" name="Google Shape;9403;p85"/>
          <p:cNvSpPr txBox="1"/>
          <p:nvPr/>
        </p:nvSpPr>
        <p:spPr>
          <a:xfrm>
            <a:off x="1048350" y="1415850"/>
            <a:ext cx="7047300" cy="258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FFFFFF"/>
                </a:solidFill>
              </a:rPr>
              <a:t>Laboratory</a:t>
            </a:r>
            <a:endParaRPr sz="1600">
              <a:solidFill>
                <a:srgbClr val="FFFFFF"/>
              </a:solidFill>
            </a:endParaRPr>
          </a:p>
        </p:txBody>
      </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07" name="Shape 9407"/>
        <p:cNvGrpSpPr/>
        <p:nvPr/>
      </p:nvGrpSpPr>
      <p:grpSpPr>
        <a:xfrm>
          <a:off x="0" y="0"/>
          <a:ext cx="0" cy="0"/>
          <a:chOff x="0" y="0"/>
          <a:chExt cx="0" cy="0"/>
        </a:xfrm>
      </p:grpSpPr>
      <p:grpSp>
        <p:nvGrpSpPr>
          <p:cNvPr id="9408" name="Google Shape;9408;p86"/>
          <p:cNvGrpSpPr/>
          <p:nvPr/>
        </p:nvGrpSpPr>
        <p:grpSpPr>
          <a:xfrm>
            <a:off x="1015043" y="1921182"/>
            <a:ext cx="349675" cy="349675"/>
            <a:chOff x="1057325" y="2364825"/>
            <a:chExt cx="267950" cy="267950"/>
          </a:xfrm>
        </p:grpSpPr>
        <p:sp>
          <p:nvSpPr>
            <p:cNvPr id="9409" name="Google Shape;9409;p86"/>
            <p:cNvSpPr/>
            <p:nvPr/>
          </p:nvSpPr>
          <p:spPr>
            <a:xfrm>
              <a:off x="1120450" y="2483300"/>
              <a:ext cx="20850" cy="31000"/>
            </a:xfrm>
            <a:custGeom>
              <a:rect b="b" l="l" r="r" t="t"/>
              <a:pathLst>
                <a:path extrusionOk="0" h="1240" w="834">
                  <a:moveTo>
                    <a:pt x="0" y="1"/>
                  </a:moveTo>
                  <a:lnTo>
                    <a:pt x="0" y="1239"/>
                  </a:lnTo>
                  <a:lnTo>
                    <a:pt x="834" y="1239"/>
                  </a:lnTo>
                  <a:lnTo>
                    <a:pt x="8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86"/>
            <p:cNvSpPr/>
            <p:nvPr/>
          </p:nvSpPr>
          <p:spPr>
            <a:xfrm>
              <a:off x="1240100" y="2483300"/>
              <a:ext cx="20875" cy="31000"/>
            </a:xfrm>
            <a:custGeom>
              <a:rect b="b" l="l" r="r" t="t"/>
              <a:pathLst>
                <a:path extrusionOk="0" h="1240" w="835">
                  <a:moveTo>
                    <a:pt x="1" y="1"/>
                  </a:moveTo>
                  <a:lnTo>
                    <a:pt x="1" y="1239"/>
                  </a:lnTo>
                  <a:lnTo>
                    <a:pt x="834" y="1239"/>
                  </a:lnTo>
                  <a:lnTo>
                    <a:pt x="8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86"/>
            <p:cNvSpPr/>
            <p:nvPr/>
          </p:nvSpPr>
          <p:spPr>
            <a:xfrm>
              <a:off x="1057325" y="2449300"/>
              <a:ext cx="267950" cy="99525"/>
            </a:xfrm>
            <a:custGeom>
              <a:rect b="b" l="l" r="r" t="t"/>
              <a:pathLst>
                <a:path extrusionOk="0" h="3981" w="10718">
                  <a:moveTo>
                    <a:pt x="3716" y="718"/>
                  </a:moveTo>
                  <a:cubicBezTo>
                    <a:pt x="3882" y="742"/>
                    <a:pt x="4002" y="861"/>
                    <a:pt x="4002" y="1051"/>
                  </a:cubicBezTo>
                  <a:lnTo>
                    <a:pt x="4002" y="2932"/>
                  </a:lnTo>
                  <a:cubicBezTo>
                    <a:pt x="4002" y="3099"/>
                    <a:pt x="3882" y="3218"/>
                    <a:pt x="3716" y="3242"/>
                  </a:cubicBezTo>
                  <a:lnTo>
                    <a:pt x="2239" y="3242"/>
                  </a:lnTo>
                  <a:cubicBezTo>
                    <a:pt x="2073" y="3218"/>
                    <a:pt x="1954" y="3099"/>
                    <a:pt x="1954" y="2932"/>
                  </a:cubicBezTo>
                  <a:lnTo>
                    <a:pt x="1954" y="1051"/>
                  </a:lnTo>
                  <a:cubicBezTo>
                    <a:pt x="1954" y="861"/>
                    <a:pt x="2073" y="742"/>
                    <a:pt x="2239" y="718"/>
                  </a:cubicBezTo>
                  <a:close/>
                  <a:moveTo>
                    <a:pt x="8455" y="718"/>
                  </a:moveTo>
                  <a:cubicBezTo>
                    <a:pt x="8645" y="718"/>
                    <a:pt x="8764" y="861"/>
                    <a:pt x="8764" y="1051"/>
                  </a:cubicBezTo>
                  <a:lnTo>
                    <a:pt x="8764" y="2932"/>
                  </a:lnTo>
                  <a:cubicBezTo>
                    <a:pt x="8764" y="3099"/>
                    <a:pt x="8645" y="3242"/>
                    <a:pt x="8455" y="3242"/>
                  </a:cubicBezTo>
                  <a:lnTo>
                    <a:pt x="7002" y="3242"/>
                  </a:lnTo>
                  <a:cubicBezTo>
                    <a:pt x="6812" y="3242"/>
                    <a:pt x="6669" y="3099"/>
                    <a:pt x="6669" y="2932"/>
                  </a:cubicBezTo>
                  <a:lnTo>
                    <a:pt x="6669" y="1051"/>
                  </a:lnTo>
                  <a:cubicBezTo>
                    <a:pt x="6669" y="861"/>
                    <a:pt x="6812" y="718"/>
                    <a:pt x="7002" y="718"/>
                  </a:cubicBezTo>
                  <a:close/>
                  <a:moveTo>
                    <a:pt x="274" y="1"/>
                  </a:moveTo>
                  <a:cubicBezTo>
                    <a:pt x="123" y="1"/>
                    <a:pt x="1" y="136"/>
                    <a:pt x="1" y="313"/>
                  </a:cubicBezTo>
                  <a:lnTo>
                    <a:pt x="1" y="3647"/>
                  </a:lnTo>
                  <a:cubicBezTo>
                    <a:pt x="1" y="3814"/>
                    <a:pt x="144" y="3956"/>
                    <a:pt x="310" y="3980"/>
                  </a:cubicBezTo>
                  <a:lnTo>
                    <a:pt x="10408" y="3980"/>
                  </a:lnTo>
                  <a:cubicBezTo>
                    <a:pt x="10574" y="3980"/>
                    <a:pt x="10717" y="3837"/>
                    <a:pt x="10717" y="3647"/>
                  </a:cubicBezTo>
                  <a:lnTo>
                    <a:pt x="10717" y="313"/>
                  </a:lnTo>
                  <a:cubicBezTo>
                    <a:pt x="10717" y="136"/>
                    <a:pt x="10595" y="1"/>
                    <a:pt x="10444" y="1"/>
                  </a:cubicBezTo>
                  <a:cubicBezTo>
                    <a:pt x="10432" y="1"/>
                    <a:pt x="10420" y="2"/>
                    <a:pt x="10408" y="3"/>
                  </a:cubicBezTo>
                  <a:lnTo>
                    <a:pt x="310" y="3"/>
                  </a:lnTo>
                  <a:cubicBezTo>
                    <a:pt x="298" y="2"/>
                    <a:pt x="286"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86"/>
            <p:cNvSpPr/>
            <p:nvPr/>
          </p:nvSpPr>
          <p:spPr>
            <a:xfrm>
              <a:off x="1096625" y="2411275"/>
              <a:ext cx="68500" cy="22050"/>
            </a:xfrm>
            <a:custGeom>
              <a:rect b="b" l="l" r="r" t="t"/>
              <a:pathLst>
                <a:path extrusionOk="0" h="882" w="2740">
                  <a:moveTo>
                    <a:pt x="310" y="0"/>
                  </a:moveTo>
                  <a:cubicBezTo>
                    <a:pt x="96" y="238"/>
                    <a:pt x="0" y="572"/>
                    <a:pt x="24" y="881"/>
                  </a:cubicBezTo>
                  <a:lnTo>
                    <a:pt x="2739" y="881"/>
                  </a:lnTo>
                  <a:cubicBezTo>
                    <a:pt x="2739" y="572"/>
                    <a:pt x="2644" y="238"/>
                    <a:pt x="2430" y="0"/>
                  </a:cubicBezTo>
                  <a:cubicBezTo>
                    <a:pt x="2144" y="298"/>
                    <a:pt x="1757" y="447"/>
                    <a:pt x="1370" y="447"/>
                  </a:cubicBezTo>
                  <a:cubicBezTo>
                    <a:pt x="983" y="447"/>
                    <a:pt x="596" y="298"/>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86"/>
            <p:cNvSpPr/>
            <p:nvPr/>
          </p:nvSpPr>
          <p:spPr>
            <a:xfrm>
              <a:off x="1110325" y="2364825"/>
              <a:ext cx="41700" cy="41700"/>
            </a:xfrm>
            <a:custGeom>
              <a:rect b="b" l="l" r="r" t="t"/>
              <a:pathLst>
                <a:path extrusionOk="0" h="1668" w="1668">
                  <a:moveTo>
                    <a:pt x="834" y="1"/>
                  </a:moveTo>
                  <a:cubicBezTo>
                    <a:pt x="357" y="1"/>
                    <a:pt x="0" y="382"/>
                    <a:pt x="0" y="834"/>
                  </a:cubicBezTo>
                  <a:cubicBezTo>
                    <a:pt x="0" y="1310"/>
                    <a:pt x="357" y="1668"/>
                    <a:pt x="834" y="1668"/>
                  </a:cubicBezTo>
                  <a:cubicBezTo>
                    <a:pt x="1286" y="1668"/>
                    <a:pt x="1667" y="1310"/>
                    <a:pt x="1667" y="834"/>
                  </a:cubicBezTo>
                  <a:cubicBezTo>
                    <a:pt x="1667" y="382"/>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86"/>
            <p:cNvSpPr/>
            <p:nvPr/>
          </p:nvSpPr>
          <p:spPr>
            <a:xfrm>
              <a:off x="1215700" y="2411275"/>
              <a:ext cx="69075" cy="22050"/>
            </a:xfrm>
            <a:custGeom>
              <a:rect b="b" l="l" r="r" t="t"/>
              <a:pathLst>
                <a:path extrusionOk="0" h="882" w="2763">
                  <a:moveTo>
                    <a:pt x="310" y="0"/>
                  </a:moveTo>
                  <a:cubicBezTo>
                    <a:pt x="119" y="238"/>
                    <a:pt x="0" y="572"/>
                    <a:pt x="24" y="881"/>
                  </a:cubicBezTo>
                  <a:lnTo>
                    <a:pt x="2739" y="881"/>
                  </a:lnTo>
                  <a:cubicBezTo>
                    <a:pt x="2763" y="572"/>
                    <a:pt x="2644" y="238"/>
                    <a:pt x="2453" y="0"/>
                  </a:cubicBezTo>
                  <a:cubicBezTo>
                    <a:pt x="2156" y="298"/>
                    <a:pt x="1769" y="447"/>
                    <a:pt x="1382" y="447"/>
                  </a:cubicBezTo>
                  <a:cubicBezTo>
                    <a:pt x="995" y="447"/>
                    <a:pt x="608" y="298"/>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86"/>
            <p:cNvSpPr/>
            <p:nvPr/>
          </p:nvSpPr>
          <p:spPr>
            <a:xfrm>
              <a:off x="1229400" y="2364825"/>
              <a:ext cx="41700" cy="41700"/>
            </a:xfrm>
            <a:custGeom>
              <a:rect b="b" l="l" r="r" t="t"/>
              <a:pathLst>
                <a:path extrusionOk="0" h="1668" w="1668">
                  <a:moveTo>
                    <a:pt x="834" y="1"/>
                  </a:moveTo>
                  <a:cubicBezTo>
                    <a:pt x="381" y="1"/>
                    <a:pt x="0" y="382"/>
                    <a:pt x="0" y="834"/>
                  </a:cubicBezTo>
                  <a:cubicBezTo>
                    <a:pt x="0" y="1310"/>
                    <a:pt x="381" y="1668"/>
                    <a:pt x="834" y="1668"/>
                  </a:cubicBezTo>
                  <a:cubicBezTo>
                    <a:pt x="1310" y="1668"/>
                    <a:pt x="1667" y="1310"/>
                    <a:pt x="1667" y="834"/>
                  </a:cubicBezTo>
                  <a:cubicBezTo>
                    <a:pt x="1667" y="382"/>
                    <a:pt x="1310"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86"/>
            <p:cNvSpPr/>
            <p:nvPr/>
          </p:nvSpPr>
          <p:spPr>
            <a:xfrm>
              <a:off x="1216300" y="2564275"/>
              <a:ext cx="68475" cy="22050"/>
            </a:xfrm>
            <a:custGeom>
              <a:rect b="b" l="l" r="r" t="t"/>
              <a:pathLst>
                <a:path extrusionOk="0" h="882" w="2739">
                  <a:moveTo>
                    <a:pt x="0" y="0"/>
                  </a:moveTo>
                  <a:cubicBezTo>
                    <a:pt x="0" y="310"/>
                    <a:pt x="95" y="643"/>
                    <a:pt x="310" y="882"/>
                  </a:cubicBezTo>
                  <a:cubicBezTo>
                    <a:pt x="596" y="584"/>
                    <a:pt x="983" y="435"/>
                    <a:pt x="1370" y="435"/>
                  </a:cubicBezTo>
                  <a:cubicBezTo>
                    <a:pt x="1757" y="435"/>
                    <a:pt x="2144" y="584"/>
                    <a:pt x="2429" y="882"/>
                  </a:cubicBezTo>
                  <a:cubicBezTo>
                    <a:pt x="2644" y="643"/>
                    <a:pt x="2739" y="31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86"/>
            <p:cNvSpPr/>
            <p:nvPr/>
          </p:nvSpPr>
          <p:spPr>
            <a:xfrm>
              <a:off x="1229400" y="2591075"/>
              <a:ext cx="41700" cy="41700"/>
            </a:xfrm>
            <a:custGeom>
              <a:rect b="b" l="l" r="r" t="t"/>
              <a:pathLst>
                <a:path extrusionOk="0" h="1668" w="1668">
                  <a:moveTo>
                    <a:pt x="834" y="0"/>
                  </a:moveTo>
                  <a:cubicBezTo>
                    <a:pt x="381" y="0"/>
                    <a:pt x="0" y="357"/>
                    <a:pt x="0" y="834"/>
                  </a:cubicBezTo>
                  <a:cubicBezTo>
                    <a:pt x="0" y="1286"/>
                    <a:pt x="381" y="1667"/>
                    <a:pt x="834" y="1667"/>
                  </a:cubicBezTo>
                  <a:cubicBezTo>
                    <a:pt x="1310" y="1667"/>
                    <a:pt x="1667" y="1286"/>
                    <a:pt x="1667" y="834"/>
                  </a:cubicBezTo>
                  <a:cubicBezTo>
                    <a:pt x="1667" y="357"/>
                    <a:pt x="1310"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86"/>
            <p:cNvSpPr/>
            <p:nvPr/>
          </p:nvSpPr>
          <p:spPr>
            <a:xfrm>
              <a:off x="1096625" y="2564275"/>
              <a:ext cx="69075" cy="22050"/>
            </a:xfrm>
            <a:custGeom>
              <a:rect b="b" l="l" r="r" t="t"/>
              <a:pathLst>
                <a:path extrusionOk="0" h="882" w="2763">
                  <a:moveTo>
                    <a:pt x="24" y="0"/>
                  </a:moveTo>
                  <a:cubicBezTo>
                    <a:pt x="0" y="310"/>
                    <a:pt x="120" y="643"/>
                    <a:pt x="310" y="882"/>
                  </a:cubicBezTo>
                  <a:cubicBezTo>
                    <a:pt x="608" y="584"/>
                    <a:pt x="995" y="435"/>
                    <a:pt x="1382" y="435"/>
                  </a:cubicBezTo>
                  <a:cubicBezTo>
                    <a:pt x="1769" y="435"/>
                    <a:pt x="2156" y="584"/>
                    <a:pt x="2453" y="882"/>
                  </a:cubicBezTo>
                  <a:cubicBezTo>
                    <a:pt x="2644" y="643"/>
                    <a:pt x="2763" y="31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86"/>
            <p:cNvSpPr/>
            <p:nvPr/>
          </p:nvSpPr>
          <p:spPr>
            <a:xfrm>
              <a:off x="1110325" y="2591075"/>
              <a:ext cx="41700" cy="41700"/>
            </a:xfrm>
            <a:custGeom>
              <a:rect b="b" l="l" r="r" t="t"/>
              <a:pathLst>
                <a:path extrusionOk="0" h="1668" w="1668">
                  <a:moveTo>
                    <a:pt x="834" y="0"/>
                  </a:moveTo>
                  <a:cubicBezTo>
                    <a:pt x="357" y="0"/>
                    <a:pt x="0" y="357"/>
                    <a:pt x="0" y="834"/>
                  </a:cubicBezTo>
                  <a:cubicBezTo>
                    <a:pt x="0" y="1286"/>
                    <a:pt x="357" y="1667"/>
                    <a:pt x="834" y="1667"/>
                  </a:cubicBezTo>
                  <a:cubicBezTo>
                    <a:pt x="1286" y="1667"/>
                    <a:pt x="1667" y="1286"/>
                    <a:pt x="1667" y="834"/>
                  </a:cubicBezTo>
                  <a:cubicBezTo>
                    <a:pt x="1667" y="357"/>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20" name="Google Shape;9420;p86"/>
          <p:cNvSpPr/>
          <p:nvPr/>
        </p:nvSpPr>
        <p:spPr>
          <a:xfrm>
            <a:off x="1769464" y="1921117"/>
            <a:ext cx="350425" cy="350490"/>
          </a:xfrm>
          <a:custGeom>
            <a:rect b="b" l="l" r="r" t="t"/>
            <a:pathLst>
              <a:path extrusionOk="0" h="10743" w="10741">
                <a:moveTo>
                  <a:pt x="10098" y="5266"/>
                </a:moveTo>
                <a:lnTo>
                  <a:pt x="10098" y="10100"/>
                </a:lnTo>
                <a:lnTo>
                  <a:pt x="7574" y="10100"/>
                </a:lnTo>
                <a:lnTo>
                  <a:pt x="7574" y="9457"/>
                </a:lnTo>
                <a:lnTo>
                  <a:pt x="9145" y="9457"/>
                </a:lnTo>
                <a:cubicBezTo>
                  <a:pt x="9336" y="9457"/>
                  <a:pt x="9479" y="9314"/>
                  <a:pt x="9479" y="9147"/>
                </a:cubicBezTo>
                <a:lnTo>
                  <a:pt x="9479" y="5266"/>
                </a:lnTo>
                <a:close/>
                <a:moveTo>
                  <a:pt x="5957" y="0"/>
                </a:moveTo>
                <a:cubicBezTo>
                  <a:pt x="5540" y="0"/>
                  <a:pt x="5540" y="624"/>
                  <a:pt x="5957" y="624"/>
                </a:cubicBezTo>
                <a:cubicBezTo>
                  <a:pt x="5972" y="624"/>
                  <a:pt x="5986" y="623"/>
                  <a:pt x="6002" y="622"/>
                </a:cubicBezTo>
                <a:lnTo>
                  <a:pt x="10098" y="622"/>
                </a:lnTo>
                <a:lnTo>
                  <a:pt x="10098" y="4623"/>
                </a:lnTo>
                <a:lnTo>
                  <a:pt x="9455" y="4623"/>
                </a:lnTo>
                <a:lnTo>
                  <a:pt x="9455" y="4099"/>
                </a:lnTo>
                <a:cubicBezTo>
                  <a:pt x="9443" y="3908"/>
                  <a:pt x="9300" y="3813"/>
                  <a:pt x="9154" y="3813"/>
                </a:cubicBezTo>
                <a:cubicBezTo>
                  <a:pt x="9008" y="3813"/>
                  <a:pt x="8860" y="3908"/>
                  <a:pt x="8836" y="4099"/>
                </a:cubicBezTo>
                <a:lnTo>
                  <a:pt x="8836" y="6504"/>
                </a:lnTo>
                <a:lnTo>
                  <a:pt x="8217" y="6504"/>
                </a:lnTo>
                <a:lnTo>
                  <a:pt x="8217" y="5980"/>
                </a:lnTo>
                <a:cubicBezTo>
                  <a:pt x="8240" y="5754"/>
                  <a:pt x="8068" y="5641"/>
                  <a:pt x="7895" y="5641"/>
                </a:cubicBezTo>
                <a:cubicBezTo>
                  <a:pt x="7722" y="5641"/>
                  <a:pt x="7550" y="5754"/>
                  <a:pt x="7574" y="5980"/>
                </a:cubicBezTo>
                <a:lnTo>
                  <a:pt x="7574" y="7576"/>
                </a:lnTo>
                <a:lnTo>
                  <a:pt x="7359" y="7576"/>
                </a:lnTo>
                <a:cubicBezTo>
                  <a:pt x="7312" y="6980"/>
                  <a:pt x="7002" y="6409"/>
                  <a:pt x="6526" y="6075"/>
                </a:cubicBezTo>
                <a:cubicBezTo>
                  <a:pt x="6204" y="6385"/>
                  <a:pt x="5788" y="6540"/>
                  <a:pt x="5371" y="6540"/>
                </a:cubicBezTo>
                <a:cubicBezTo>
                  <a:pt x="4954" y="6540"/>
                  <a:pt x="4537" y="6385"/>
                  <a:pt x="4216" y="6075"/>
                </a:cubicBezTo>
                <a:cubicBezTo>
                  <a:pt x="3716" y="6409"/>
                  <a:pt x="3406" y="6980"/>
                  <a:pt x="3382" y="7576"/>
                </a:cubicBezTo>
                <a:lnTo>
                  <a:pt x="3144" y="7576"/>
                </a:lnTo>
                <a:lnTo>
                  <a:pt x="3144" y="4932"/>
                </a:lnTo>
                <a:cubicBezTo>
                  <a:pt x="3144" y="4730"/>
                  <a:pt x="2989" y="4629"/>
                  <a:pt x="2835" y="4629"/>
                </a:cubicBezTo>
                <a:cubicBezTo>
                  <a:pt x="2680" y="4629"/>
                  <a:pt x="2525" y="4730"/>
                  <a:pt x="2525" y="4932"/>
                </a:cubicBezTo>
                <a:lnTo>
                  <a:pt x="2525" y="7885"/>
                </a:lnTo>
                <a:cubicBezTo>
                  <a:pt x="2501" y="8076"/>
                  <a:pt x="2644" y="8219"/>
                  <a:pt x="2835" y="8219"/>
                </a:cubicBezTo>
                <a:lnTo>
                  <a:pt x="7883" y="8219"/>
                </a:lnTo>
                <a:cubicBezTo>
                  <a:pt x="8074" y="8219"/>
                  <a:pt x="8217" y="8076"/>
                  <a:pt x="8193" y="7885"/>
                </a:cubicBezTo>
                <a:lnTo>
                  <a:pt x="8193" y="7147"/>
                </a:lnTo>
                <a:lnTo>
                  <a:pt x="8836" y="7147"/>
                </a:lnTo>
                <a:lnTo>
                  <a:pt x="8836" y="8838"/>
                </a:lnTo>
                <a:lnTo>
                  <a:pt x="4121" y="8838"/>
                </a:lnTo>
                <a:cubicBezTo>
                  <a:pt x="4105" y="8836"/>
                  <a:pt x="4090" y="8835"/>
                  <a:pt x="4076" y="8835"/>
                </a:cubicBezTo>
                <a:cubicBezTo>
                  <a:pt x="3652" y="8835"/>
                  <a:pt x="3659" y="9481"/>
                  <a:pt x="4097" y="9481"/>
                </a:cubicBezTo>
                <a:cubicBezTo>
                  <a:pt x="4105" y="9481"/>
                  <a:pt x="4113" y="9481"/>
                  <a:pt x="4121" y="9481"/>
                </a:cubicBezTo>
                <a:lnTo>
                  <a:pt x="6931" y="9481"/>
                </a:lnTo>
                <a:lnTo>
                  <a:pt x="6931" y="10100"/>
                </a:lnTo>
                <a:lnTo>
                  <a:pt x="644" y="10100"/>
                </a:lnTo>
                <a:lnTo>
                  <a:pt x="644" y="3170"/>
                </a:lnTo>
                <a:lnTo>
                  <a:pt x="1263" y="3170"/>
                </a:lnTo>
                <a:lnTo>
                  <a:pt x="1263" y="9147"/>
                </a:lnTo>
                <a:cubicBezTo>
                  <a:pt x="1263" y="9324"/>
                  <a:pt x="1385" y="9460"/>
                  <a:pt x="1536" y="9460"/>
                </a:cubicBezTo>
                <a:cubicBezTo>
                  <a:pt x="1548" y="9460"/>
                  <a:pt x="1560" y="9459"/>
                  <a:pt x="1572" y="9457"/>
                </a:cubicBezTo>
                <a:lnTo>
                  <a:pt x="2858" y="9457"/>
                </a:lnTo>
                <a:cubicBezTo>
                  <a:pt x="3239" y="9433"/>
                  <a:pt x="3239" y="8862"/>
                  <a:pt x="2858" y="8838"/>
                </a:cubicBezTo>
                <a:lnTo>
                  <a:pt x="1882" y="8838"/>
                </a:lnTo>
                <a:lnTo>
                  <a:pt x="1882" y="1884"/>
                </a:lnTo>
                <a:lnTo>
                  <a:pt x="5049" y="1884"/>
                </a:lnTo>
                <a:lnTo>
                  <a:pt x="5049" y="2527"/>
                </a:lnTo>
                <a:lnTo>
                  <a:pt x="2835" y="2527"/>
                </a:lnTo>
                <a:cubicBezTo>
                  <a:pt x="2821" y="2525"/>
                  <a:pt x="2807" y="2524"/>
                  <a:pt x="2793" y="2524"/>
                </a:cubicBezTo>
                <a:cubicBezTo>
                  <a:pt x="2624" y="2524"/>
                  <a:pt x="2503" y="2660"/>
                  <a:pt x="2525" y="2837"/>
                </a:cubicBezTo>
                <a:lnTo>
                  <a:pt x="2525" y="3694"/>
                </a:lnTo>
                <a:cubicBezTo>
                  <a:pt x="2525" y="3896"/>
                  <a:pt x="2680" y="3997"/>
                  <a:pt x="2835" y="3997"/>
                </a:cubicBezTo>
                <a:cubicBezTo>
                  <a:pt x="2989" y="3997"/>
                  <a:pt x="3144" y="3896"/>
                  <a:pt x="3144" y="3694"/>
                </a:cubicBezTo>
                <a:lnTo>
                  <a:pt x="3144" y="3146"/>
                </a:lnTo>
                <a:lnTo>
                  <a:pt x="7574" y="3146"/>
                </a:lnTo>
                <a:lnTo>
                  <a:pt x="7574" y="4742"/>
                </a:lnTo>
                <a:cubicBezTo>
                  <a:pt x="7550" y="4968"/>
                  <a:pt x="7722" y="5081"/>
                  <a:pt x="7895" y="5081"/>
                </a:cubicBezTo>
                <a:cubicBezTo>
                  <a:pt x="8068" y="5081"/>
                  <a:pt x="8240" y="4968"/>
                  <a:pt x="8217" y="4742"/>
                </a:cubicBezTo>
                <a:lnTo>
                  <a:pt x="8217" y="2837"/>
                </a:lnTo>
                <a:cubicBezTo>
                  <a:pt x="8217" y="2660"/>
                  <a:pt x="8094" y="2524"/>
                  <a:pt x="7943" y="2524"/>
                </a:cubicBezTo>
                <a:cubicBezTo>
                  <a:pt x="7931" y="2524"/>
                  <a:pt x="7919" y="2525"/>
                  <a:pt x="7907" y="2527"/>
                </a:cubicBezTo>
                <a:lnTo>
                  <a:pt x="5668" y="2527"/>
                </a:lnTo>
                <a:lnTo>
                  <a:pt x="5668" y="1884"/>
                </a:lnTo>
                <a:lnTo>
                  <a:pt x="8836" y="1884"/>
                </a:lnTo>
                <a:lnTo>
                  <a:pt x="8836" y="2860"/>
                </a:lnTo>
                <a:cubicBezTo>
                  <a:pt x="8812" y="3087"/>
                  <a:pt x="8979" y="3200"/>
                  <a:pt x="9148" y="3200"/>
                </a:cubicBezTo>
                <a:cubicBezTo>
                  <a:pt x="9318" y="3200"/>
                  <a:pt x="9491" y="3087"/>
                  <a:pt x="9479" y="2860"/>
                </a:cubicBezTo>
                <a:lnTo>
                  <a:pt x="9479" y="1574"/>
                </a:lnTo>
                <a:cubicBezTo>
                  <a:pt x="9479" y="1408"/>
                  <a:pt x="9336" y="1265"/>
                  <a:pt x="9145" y="1265"/>
                </a:cubicBezTo>
                <a:lnTo>
                  <a:pt x="1572" y="1265"/>
                </a:lnTo>
                <a:cubicBezTo>
                  <a:pt x="1560" y="1263"/>
                  <a:pt x="1548" y="1262"/>
                  <a:pt x="1536" y="1262"/>
                </a:cubicBezTo>
                <a:cubicBezTo>
                  <a:pt x="1385" y="1262"/>
                  <a:pt x="1263" y="1398"/>
                  <a:pt x="1263" y="1574"/>
                </a:cubicBezTo>
                <a:lnTo>
                  <a:pt x="1263" y="2527"/>
                </a:lnTo>
                <a:lnTo>
                  <a:pt x="644" y="2527"/>
                </a:lnTo>
                <a:lnTo>
                  <a:pt x="644" y="622"/>
                </a:lnTo>
                <a:lnTo>
                  <a:pt x="4740" y="622"/>
                </a:lnTo>
                <a:cubicBezTo>
                  <a:pt x="5121" y="598"/>
                  <a:pt x="5121" y="50"/>
                  <a:pt x="4740" y="3"/>
                </a:cubicBezTo>
                <a:lnTo>
                  <a:pt x="310" y="3"/>
                </a:lnTo>
                <a:cubicBezTo>
                  <a:pt x="143" y="3"/>
                  <a:pt x="1" y="146"/>
                  <a:pt x="1" y="312"/>
                </a:cubicBezTo>
                <a:lnTo>
                  <a:pt x="1" y="10433"/>
                </a:lnTo>
                <a:cubicBezTo>
                  <a:pt x="1" y="10600"/>
                  <a:pt x="143" y="10743"/>
                  <a:pt x="310" y="10743"/>
                </a:cubicBezTo>
                <a:lnTo>
                  <a:pt x="10408" y="10743"/>
                </a:lnTo>
                <a:cubicBezTo>
                  <a:pt x="10574" y="10743"/>
                  <a:pt x="10717" y="10600"/>
                  <a:pt x="10717" y="10433"/>
                </a:cubicBezTo>
                <a:lnTo>
                  <a:pt x="10717" y="336"/>
                </a:lnTo>
                <a:cubicBezTo>
                  <a:pt x="10741" y="146"/>
                  <a:pt x="10598" y="3"/>
                  <a:pt x="10408" y="3"/>
                </a:cubicBezTo>
                <a:lnTo>
                  <a:pt x="6002" y="3"/>
                </a:lnTo>
                <a:cubicBezTo>
                  <a:pt x="5986" y="1"/>
                  <a:pt x="5972" y="0"/>
                  <a:pt x="5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86"/>
          <p:cNvSpPr/>
          <p:nvPr/>
        </p:nvSpPr>
        <p:spPr>
          <a:xfrm>
            <a:off x="1910110" y="2045484"/>
            <a:ext cx="68382" cy="68415"/>
          </a:xfrm>
          <a:custGeom>
            <a:rect b="b" l="l" r="r" t="t"/>
            <a:pathLst>
              <a:path extrusionOk="0" h="2097" w="2096">
                <a:moveTo>
                  <a:pt x="1048" y="1"/>
                </a:moveTo>
                <a:cubicBezTo>
                  <a:pt x="476" y="1"/>
                  <a:pt x="0" y="477"/>
                  <a:pt x="0" y="1049"/>
                </a:cubicBezTo>
                <a:cubicBezTo>
                  <a:pt x="0" y="1620"/>
                  <a:pt x="476" y="2097"/>
                  <a:pt x="1048" y="2097"/>
                </a:cubicBezTo>
                <a:cubicBezTo>
                  <a:pt x="1643" y="2097"/>
                  <a:pt x="2096" y="1620"/>
                  <a:pt x="2096" y="1049"/>
                </a:cubicBezTo>
                <a:cubicBezTo>
                  <a:pt x="2096" y="477"/>
                  <a:pt x="1643"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86"/>
          <p:cNvSpPr/>
          <p:nvPr/>
        </p:nvSpPr>
        <p:spPr>
          <a:xfrm>
            <a:off x="2520556" y="1921476"/>
            <a:ext cx="363867" cy="349642"/>
          </a:xfrm>
          <a:custGeom>
            <a:rect b="b" l="l" r="r" t="t"/>
            <a:pathLst>
              <a:path extrusionOk="0" h="10717" w="11153">
                <a:moveTo>
                  <a:pt x="2999" y="1"/>
                </a:moveTo>
                <a:cubicBezTo>
                  <a:pt x="2911" y="1"/>
                  <a:pt x="2818" y="13"/>
                  <a:pt x="2722" y="39"/>
                </a:cubicBezTo>
                <a:cubicBezTo>
                  <a:pt x="1698" y="301"/>
                  <a:pt x="1817" y="1802"/>
                  <a:pt x="2889" y="1873"/>
                </a:cubicBezTo>
                <a:lnTo>
                  <a:pt x="3079" y="2659"/>
                </a:lnTo>
                <a:cubicBezTo>
                  <a:pt x="2984" y="2730"/>
                  <a:pt x="2889" y="2826"/>
                  <a:pt x="2817" y="2945"/>
                </a:cubicBezTo>
                <a:lnTo>
                  <a:pt x="2031" y="2730"/>
                </a:lnTo>
                <a:cubicBezTo>
                  <a:pt x="1969" y="2177"/>
                  <a:pt x="1527" y="1882"/>
                  <a:pt x="1085" y="1882"/>
                </a:cubicBezTo>
                <a:cubicBezTo>
                  <a:pt x="691" y="1882"/>
                  <a:pt x="297" y="2117"/>
                  <a:pt x="174" y="2611"/>
                </a:cubicBezTo>
                <a:cubicBezTo>
                  <a:pt x="1" y="3288"/>
                  <a:pt x="545" y="3777"/>
                  <a:pt x="1099" y="3777"/>
                </a:cubicBezTo>
                <a:cubicBezTo>
                  <a:pt x="1384" y="3777"/>
                  <a:pt x="1671" y="3648"/>
                  <a:pt x="1865" y="3349"/>
                </a:cubicBezTo>
                <a:lnTo>
                  <a:pt x="2674" y="3540"/>
                </a:lnTo>
                <a:cubicBezTo>
                  <a:pt x="2698" y="4040"/>
                  <a:pt x="3103" y="4397"/>
                  <a:pt x="3603" y="4397"/>
                </a:cubicBezTo>
                <a:cubicBezTo>
                  <a:pt x="3746" y="4397"/>
                  <a:pt x="3889" y="4373"/>
                  <a:pt x="4008" y="4302"/>
                </a:cubicBezTo>
                <a:lnTo>
                  <a:pt x="4508" y="4802"/>
                </a:lnTo>
                <a:cubicBezTo>
                  <a:pt x="4413" y="4969"/>
                  <a:pt x="4365" y="5159"/>
                  <a:pt x="4365" y="5350"/>
                </a:cubicBezTo>
                <a:lnTo>
                  <a:pt x="2031" y="5945"/>
                </a:lnTo>
                <a:cubicBezTo>
                  <a:pt x="1827" y="5655"/>
                  <a:pt x="1543" y="5530"/>
                  <a:pt x="1263" y="5530"/>
                </a:cubicBezTo>
                <a:cubicBezTo>
                  <a:pt x="696" y="5530"/>
                  <a:pt x="149" y="6045"/>
                  <a:pt x="341" y="6731"/>
                </a:cubicBezTo>
                <a:cubicBezTo>
                  <a:pt x="471" y="7199"/>
                  <a:pt x="856" y="7419"/>
                  <a:pt x="1242" y="7419"/>
                </a:cubicBezTo>
                <a:cubicBezTo>
                  <a:pt x="1700" y="7419"/>
                  <a:pt x="2159" y="7109"/>
                  <a:pt x="2198" y="6541"/>
                </a:cubicBezTo>
                <a:lnTo>
                  <a:pt x="4437" y="5945"/>
                </a:lnTo>
                <a:lnTo>
                  <a:pt x="2198" y="8184"/>
                </a:lnTo>
                <a:cubicBezTo>
                  <a:pt x="2079" y="8136"/>
                  <a:pt x="1936" y="8089"/>
                  <a:pt x="1793" y="8089"/>
                </a:cubicBezTo>
                <a:cubicBezTo>
                  <a:pt x="960" y="8089"/>
                  <a:pt x="531" y="9113"/>
                  <a:pt x="1126" y="9708"/>
                </a:cubicBezTo>
                <a:cubicBezTo>
                  <a:pt x="1318" y="9900"/>
                  <a:pt x="1554" y="9985"/>
                  <a:pt x="1787" y="9985"/>
                </a:cubicBezTo>
                <a:cubicBezTo>
                  <a:pt x="2275" y="9985"/>
                  <a:pt x="2746" y="9606"/>
                  <a:pt x="2746" y="9041"/>
                </a:cubicBezTo>
                <a:cubicBezTo>
                  <a:pt x="2746" y="8898"/>
                  <a:pt x="2698" y="8755"/>
                  <a:pt x="2651" y="8636"/>
                </a:cubicBezTo>
                <a:lnTo>
                  <a:pt x="4889" y="6398"/>
                </a:lnTo>
                <a:lnTo>
                  <a:pt x="4889" y="6398"/>
                </a:lnTo>
                <a:lnTo>
                  <a:pt x="4294" y="8636"/>
                </a:lnTo>
                <a:cubicBezTo>
                  <a:pt x="3222" y="8708"/>
                  <a:pt x="3079" y="10208"/>
                  <a:pt x="4103" y="10494"/>
                </a:cubicBezTo>
                <a:cubicBezTo>
                  <a:pt x="4199" y="10520"/>
                  <a:pt x="4291" y="10533"/>
                  <a:pt x="4379" y="10533"/>
                </a:cubicBezTo>
                <a:cubicBezTo>
                  <a:pt x="5234" y="10533"/>
                  <a:pt x="5688" y="9364"/>
                  <a:pt x="4889" y="8803"/>
                </a:cubicBezTo>
                <a:lnTo>
                  <a:pt x="5508" y="6493"/>
                </a:lnTo>
                <a:cubicBezTo>
                  <a:pt x="5699" y="6493"/>
                  <a:pt x="5889" y="6445"/>
                  <a:pt x="6056" y="6350"/>
                </a:cubicBezTo>
                <a:lnTo>
                  <a:pt x="6556" y="6850"/>
                </a:lnTo>
                <a:cubicBezTo>
                  <a:pt x="6270" y="7422"/>
                  <a:pt x="6651" y="8112"/>
                  <a:pt x="7318" y="8184"/>
                </a:cubicBezTo>
                <a:lnTo>
                  <a:pt x="7509" y="8970"/>
                </a:lnTo>
                <a:cubicBezTo>
                  <a:pt x="6703" y="9514"/>
                  <a:pt x="7132" y="10717"/>
                  <a:pt x="8014" y="10717"/>
                </a:cubicBezTo>
                <a:cubicBezTo>
                  <a:pt x="8096" y="10717"/>
                  <a:pt x="8182" y="10707"/>
                  <a:pt x="8271" y="10684"/>
                </a:cubicBezTo>
                <a:cubicBezTo>
                  <a:pt x="9295" y="10422"/>
                  <a:pt x="9176" y="8898"/>
                  <a:pt x="8104" y="8827"/>
                </a:cubicBezTo>
                <a:lnTo>
                  <a:pt x="7914" y="8041"/>
                </a:lnTo>
                <a:cubicBezTo>
                  <a:pt x="8033" y="7969"/>
                  <a:pt x="8104" y="7874"/>
                  <a:pt x="8176" y="7755"/>
                </a:cubicBezTo>
                <a:lnTo>
                  <a:pt x="8961" y="7969"/>
                </a:lnTo>
                <a:cubicBezTo>
                  <a:pt x="9023" y="8495"/>
                  <a:pt x="9467" y="8820"/>
                  <a:pt x="9921" y="8820"/>
                </a:cubicBezTo>
                <a:cubicBezTo>
                  <a:pt x="10165" y="8820"/>
                  <a:pt x="10413" y="8726"/>
                  <a:pt x="10605" y="8517"/>
                </a:cubicBezTo>
                <a:cubicBezTo>
                  <a:pt x="11152" y="7898"/>
                  <a:pt x="10724" y="6922"/>
                  <a:pt x="9914" y="6922"/>
                </a:cubicBezTo>
                <a:lnTo>
                  <a:pt x="9914" y="6945"/>
                </a:lnTo>
                <a:cubicBezTo>
                  <a:pt x="9604" y="6945"/>
                  <a:pt x="9295" y="7088"/>
                  <a:pt x="9128" y="7374"/>
                </a:cubicBezTo>
                <a:lnTo>
                  <a:pt x="8342" y="7160"/>
                </a:lnTo>
                <a:cubicBezTo>
                  <a:pt x="8295" y="6683"/>
                  <a:pt x="7890" y="6302"/>
                  <a:pt x="7390" y="6302"/>
                </a:cubicBezTo>
                <a:cubicBezTo>
                  <a:pt x="7247" y="6302"/>
                  <a:pt x="7128" y="6350"/>
                  <a:pt x="6985" y="6398"/>
                </a:cubicBezTo>
                <a:lnTo>
                  <a:pt x="6509" y="5921"/>
                </a:lnTo>
                <a:cubicBezTo>
                  <a:pt x="6604" y="5755"/>
                  <a:pt x="6651" y="5564"/>
                  <a:pt x="6651" y="5374"/>
                </a:cubicBezTo>
                <a:lnTo>
                  <a:pt x="8961" y="4754"/>
                </a:lnTo>
                <a:cubicBezTo>
                  <a:pt x="9158" y="5037"/>
                  <a:pt x="9440" y="5159"/>
                  <a:pt x="9719" y="5159"/>
                </a:cubicBezTo>
                <a:cubicBezTo>
                  <a:pt x="10287" y="5159"/>
                  <a:pt x="10844" y="4655"/>
                  <a:pt x="10652" y="3969"/>
                </a:cubicBezTo>
                <a:cubicBezTo>
                  <a:pt x="10521" y="3497"/>
                  <a:pt x="10132" y="3273"/>
                  <a:pt x="9743" y="3273"/>
                </a:cubicBezTo>
                <a:cubicBezTo>
                  <a:pt x="9288" y="3273"/>
                  <a:pt x="8833" y="3581"/>
                  <a:pt x="8795" y="4159"/>
                </a:cubicBezTo>
                <a:lnTo>
                  <a:pt x="6556" y="4754"/>
                </a:lnTo>
                <a:lnTo>
                  <a:pt x="8795" y="2516"/>
                </a:lnTo>
                <a:cubicBezTo>
                  <a:pt x="8914" y="2564"/>
                  <a:pt x="9057" y="2587"/>
                  <a:pt x="9200" y="2587"/>
                </a:cubicBezTo>
                <a:cubicBezTo>
                  <a:pt x="10033" y="2587"/>
                  <a:pt x="10462" y="1587"/>
                  <a:pt x="9866" y="992"/>
                </a:cubicBezTo>
                <a:cubicBezTo>
                  <a:pt x="9675" y="800"/>
                  <a:pt x="9438" y="715"/>
                  <a:pt x="9206" y="715"/>
                </a:cubicBezTo>
                <a:cubicBezTo>
                  <a:pt x="8718" y="715"/>
                  <a:pt x="8247" y="1094"/>
                  <a:pt x="8247" y="1659"/>
                </a:cubicBezTo>
                <a:cubicBezTo>
                  <a:pt x="8247" y="1802"/>
                  <a:pt x="8295" y="1921"/>
                  <a:pt x="8342" y="2063"/>
                </a:cubicBezTo>
                <a:lnTo>
                  <a:pt x="6104" y="4302"/>
                </a:lnTo>
                <a:lnTo>
                  <a:pt x="6699" y="2040"/>
                </a:lnTo>
                <a:cubicBezTo>
                  <a:pt x="7771" y="1968"/>
                  <a:pt x="7914" y="468"/>
                  <a:pt x="6890" y="182"/>
                </a:cubicBezTo>
                <a:cubicBezTo>
                  <a:pt x="6795" y="156"/>
                  <a:pt x="6705" y="144"/>
                  <a:pt x="6618" y="144"/>
                </a:cubicBezTo>
                <a:cubicBezTo>
                  <a:pt x="5760" y="144"/>
                  <a:pt x="5304" y="1332"/>
                  <a:pt x="6104" y="1873"/>
                </a:cubicBezTo>
                <a:lnTo>
                  <a:pt x="5485" y="4207"/>
                </a:lnTo>
                <a:cubicBezTo>
                  <a:pt x="5294" y="4207"/>
                  <a:pt x="5104" y="4254"/>
                  <a:pt x="4937" y="4350"/>
                </a:cubicBezTo>
                <a:lnTo>
                  <a:pt x="4437" y="3873"/>
                </a:lnTo>
                <a:cubicBezTo>
                  <a:pt x="4508" y="3730"/>
                  <a:pt x="4532" y="3588"/>
                  <a:pt x="4532" y="3469"/>
                </a:cubicBezTo>
                <a:cubicBezTo>
                  <a:pt x="4532" y="2968"/>
                  <a:pt x="4151" y="2564"/>
                  <a:pt x="3675" y="2516"/>
                </a:cubicBezTo>
                <a:lnTo>
                  <a:pt x="3484" y="1730"/>
                </a:lnTo>
                <a:cubicBezTo>
                  <a:pt x="4284" y="1189"/>
                  <a:pt x="3867" y="1"/>
                  <a:pt x="29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23" name="Google Shape;9423;p86"/>
          <p:cNvGrpSpPr/>
          <p:nvPr/>
        </p:nvGrpSpPr>
        <p:grpSpPr>
          <a:xfrm>
            <a:off x="3306264" y="1921965"/>
            <a:ext cx="298388" cy="349642"/>
            <a:chOff x="2813050" y="2365425"/>
            <a:chExt cx="228650" cy="267925"/>
          </a:xfrm>
        </p:grpSpPr>
        <p:sp>
          <p:nvSpPr>
            <p:cNvPr id="9424" name="Google Shape;9424;p86"/>
            <p:cNvSpPr/>
            <p:nvPr/>
          </p:nvSpPr>
          <p:spPr>
            <a:xfrm>
              <a:off x="2919625" y="2365425"/>
              <a:ext cx="15500" cy="30975"/>
            </a:xfrm>
            <a:custGeom>
              <a:rect b="b" l="l" r="r" t="t"/>
              <a:pathLst>
                <a:path extrusionOk="0" h="1239" w="620">
                  <a:moveTo>
                    <a:pt x="310" y="0"/>
                  </a:moveTo>
                  <a:cubicBezTo>
                    <a:pt x="161" y="0"/>
                    <a:pt x="12" y="96"/>
                    <a:pt x="0" y="286"/>
                  </a:cubicBezTo>
                  <a:lnTo>
                    <a:pt x="0" y="929"/>
                  </a:lnTo>
                  <a:cubicBezTo>
                    <a:pt x="0" y="1096"/>
                    <a:pt x="143" y="1239"/>
                    <a:pt x="310" y="1239"/>
                  </a:cubicBezTo>
                  <a:cubicBezTo>
                    <a:pt x="477" y="1239"/>
                    <a:pt x="620" y="1096"/>
                    <a:pt x="620" y="929"/>
                  </a:cubicBezTo>
                  <a:lnTo>
                    <a:pt x="620" y="286"/>
                  </a:lnTo>
                  <a:cubicBezTo>
                    <a:pt x="608" y="96"/>
                    <a:pt x="459"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86"/>
            <p:cNvSpPr/>
            <p:nvPr/>
          </p:nvSpPr>
          <p:spPr>
            <a:xfrm>
              <a:off x="3008325" y="2469025"/>
              <a:ext cx="33375" cy="16100"/>
            </a:xfrm>
            <a:custGeom>
              <a:rect b="b" l="l" r="r" t="t"/>
              <a:pathLst>
                <a:path extrusionOk="0" h="644" w="1335">
                  <a:moveTo>
                    <a:pt x="310" y="0"/>
                  </a:moveTo>
                  <a:cubicBezTo>
                    <a:pt x="144" y="0"/>
                    <a:pt x="1" y="143"/>
                    <a:pt x="1" y="334"/>
                  </a:cubicBezTo>
                  <a:cubicBezTo>
                    <a:pt x="25" y="500"/>
                    <a:pt x="144" y="643"/>
                    <a:pt x="310" y="643"/>
                  </a:cubicBezTo>
                  <a:lnTo>
                    <a:pt x="953" y="643"/>
                  </a:lnTo>
                  <a:cubicBezTo>
                    <a:pt x="1334" y="595"/>
                    <a:pt x="1334" y="48"/>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86"/>
            <p:cNvSpPr/>
            <p:nvPr/>
          </p:nvSpPr>
          <p:spPr>
            <a:xfrm>
              <a:off x="2813050" y="2469550"/>
              <a:ext cx="36575" cy="15625"/>
            </a:xfrm>
            <a:custGeom>
              <a:rect b="b" l="l" r="r" t="t"/>
              <a:pathLst>
                <a:path extrusionOk="0" h="625" w="1463">
                  <a:moveTo>
                    <a:pt x="1067" y="1"/>
                  </a:moveTo>
                  <a:cubicBezTo>
                    <a:pt x="1053" y="1"/>
                    <a:pt x="1039" y="1"/>
                    <a:pt x="1025" y="3"/>
                  </a:cubicBezTo>
                  <a:lnTo>
                    <a:pt x="382" y="3"/>
                  </a:lnTo>
                  <a:cubicBezTo>
                    <a:pt x="1" y="27"/>
                    <a:pt x="1" y="598"/>
                    <a:pt x="382" y="622"/>
                  </a:cubicBezTo>
                  <a:lnTo>
                    <a:pt x="1025" y="622"/>
                  </a:lnTo>
                  <a:cubicBezTo>
                    <a:pt x="1039" y="624"/>
                    <a:pt x="1053" y="624"/>
                    <a:pt x="1067" y="624"/>
                  </a:cubicBezTo>
                  <a:cubicBezTo>
                    <a:pt x="1463" y="624"/>
                    <a:pt x="1463" y="1"/>
                    <a:pt x="10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86"/>
            <p:cNvSpPr/>
            <p:nvPr/>
          </p:nvSpPr>
          <p:spPr>
            <a:xfrm>
              <a:off x="2992450" y="2417175"/>
              <a:ext cx="37100" cy="23900"/>
            </a:xfrm>
            <a:custGeom>
              <a:rect b="b" l="l" r="r" t="t"/>
              <a:pathLst>
                <a:path extrusionOk="0" h="956" w="1484">
                  <a:moveTo>
                    <a:pt x="1038" y="1"/>
                  </a:moveTo>
                  <a:cubicBezTo>
                    <a:pt x="987" y="1"/>
                    <a:pt x="931" y="16"/>
                    <a:pt x="874" y="50"/>
                  </a:cubicBezTo>
                  <a:lnTo>
                    <a:pt x="326" y="360"/>
                  </a:lnTo>
                  <a:cubicBezTo>
                    <a:pt x="1" y="499"/>
                    <a:pt x="129" y="956"/>
                    <a:pt x="445" y="956"/>
                  </a:cubicBezTo>
                  <a:cubicBezTo>
                    <a:pt x="453" y="956"/>
                    <a:pt x="461" y="955"/>
                    <a:pt x="469" y="955"/>
                  </a:cubicBezTo>
                  <a:cubicBezTo>
                    <a:pt x="541" y="955"/>
                    <a:pt x="588" y="931"/>
                    <a:pt x="636" y="907"/>
                  </a:cubicBezTo>
                  <a:lnTo>
                    <a:pt x="1184" y="574"/>
                  </a:lnTo>
                  <a:cubicBezTo>
                    <a:pt x="1484" y="414"/>
                    <a:pt x="1313" y="1"/>
                    <a:pt x="10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86"/>
            <p:cNvSpPr/>
            <p:nvPr/>
          </p:nvSpPr>
          <p:spPr>
            <a:xfrm>
              <a:off x="2963075" y="2379100"/>
              <a:ext cx="26150" cy="29100"/>
            </a:xfrm>
            <a:custGeom>
              <a:rect b="b" l="l" r="r" t="t"/>
              <a:pathLst>
                <a:path extrusionOk="0" h="1164" w="1046">
                  <a:moveTo>
                    <a:pt x="640" y="1"/>
                  </a:moveTo>
                  <a:cubicBezTo>
                    <a:pt x="549" y="1"/>
                    <a:pt x="454" y="43"/>
                    <a:pt x="382" y="144"/>
                  </a:cubicBezTo>
                  <a:lnTo>
                    <a:pt x="72" y="692"/>
                  </a:lnTo>
                  <a:cubicBezTo>
                    <a:pt x="1" y="835"/>
                    <a:pt x="49" y="1025"/>
                    <a:pt x="191" y="1120"/>
                  </a:cubicBezTo>
                  <a:cubicBezTo>
                    <a:pt x="236" y="1150"/>
                    <a:pt x="288" y="1164"/>
                    <a:pt x="340" y="1164"/>
                  </a:cubicBezTo>
                  <a:cubicBezTo>
                    <a:pt x="455" y="1164"/>
                    <a:pt x="571" y="1099"/>
                    <a:pt x="620" y="1001"/>
                  </a:cubicBezTo>
                  <a:lnTo>
                    <a:pt x="930" y="454"/>
                  </a:lnTo>
                  <a:cubicBezTo>
                    <a:pt x="1046" y="221"/>
                    <a:pt x="850" y="1"/>
                    <a:pt x="6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86"/>
            <p:cNvSpPr/>
            <p:nvPr/>
          </p:nvSpPr>
          <p:spPr>
            <a:xfrm>
              <a:off x="2865100" y="2379100"/>
              <a:ext cx="26575" cy="29225"/>
            </a:xfrm>
            <a:custGeom>
              <a:rect b="b" l="l" r="r" t="t"/>
              <a:pathLst>
                <a:path extrusionOk="0" h="1169" w="1063">
                  <a:moveTo>
                    <a:pt x="418" y="1"/>
                  </a:moveTo>
                  <a:cubicBezTo>
                    <a:pt x="203" y="1"/>
                    <a:pt x="1" y="221"/>
                    <a:pt x="133" y="454"/>
                  </a:cubicBezTo>
                  <a:lnTo>
                    <a:pt x="443" y="1001"/>
                  </a:lnTo>
                  <a:cubicBezTo>
                    <a:pt x="491" y="1097"/>
                    <a:pt x="610" y="1168"/>
                    <a:pt x="705" y="1168"/>
                  </a:cubicBezTo>
                  <a:cubicBezTo>
                    <a:pt x="776" y="1168"/>
                    <a:pt x="824" y="1144"/>
                    <a:pt x="872" y="1120"/>
                  </a:cubicBezTo>
                  <a:cubicBezTo>
                    <a:pt x="1015" y="1025"/>
                    <a:pt x="1062" y="835"/>
                    <a:pt x="991" y="692"/>
                  </a:cubicBezTo>
                  <a:lnTo>
                    <a:pt x="681" y="144"/>
                  </a:lnTo>
                  <a:cubicBezTo>
                    <a:pt x="609" y="43"/>
                    <a:pt x="512"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86"/>
            <p:cNvSpPr/>
            <p:nvPr/>
          </p:nvSpPr>
          <p:spPr>
            <a:xfrm>
              <a:off x="2824350" y="2416775"/>
              <a:ext cx="35175" cy="24275"/>
            </a:xfrm>
            <a:custGeom>
              <a:rect b="b" l="l" r="r" t="t"/>
              <a:pathLst>
                <a:path extrusionOk="0" h="971" w="1407">
                  <a:moveTo>
                    <a:pt x="461" y="1"/>
                  </a:moveTo>
                  <a:cubicBezTo>
                    <a:pt x="185" y="1"/>
                    <a:pt x="0" y="437"/>
                    <a:pt x="335" y="614"/>
                  </a:cubicBezTo>
                  <a:lnTo>
                    <a:pt x="882" y="923"/>
                  </a:lnTo>
                  <a:cubicBezTo>
                    <a:pt x="930" y="947"/>
                    <a:pt x="978" y="947"/>
                    <a:pt x="1025" y="971"/>
                  </a:cubicBezTo>
                  <a:cubicBezTo>
                    <a:pt x="1144" y="971"/>
                    <a:pt x="1263" y="899"/>
                    <a:pt x="1311" y="804"/>
                  </a:cubicBezTo>
                  <a:cubicBezTo>
                    <a:pt x="1406" y="661"/>
                    <a:pt x="1359" y="447"/>
                    <a:pt x="1192" y="376"/>
                  </a:cubicBezTo>
                  <a:lnTo>
                    <a:pt x="644" y="66"/>
                  </a:lnTo>
                  <a:cubicBezTo>
                    <a:pt x="582" y="20"/>
                    <a:pt x="519" y="1"/>
                    <a:pt x="4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86"/>
            <p:cNvSpPr/>
            <p:nvPr/>
          </p:nvSpPr>
          <p:spPr>
            <a:xfrm>
              <a:off x="2914850" y="2552950"/>
              <a:ext cx="25050" cy="16100"/>
            </a:xfrm>
            <a:custGeom>
              <a:rect b="b" l="l" r="r" t="t"/>
              <a:pathLst>
                <a:path extrusionOk="0" h="644" w="1002">
                  <a:moveTo>
                    <a:pt x="1" y="1"/>
                  </a:moveTo>
                  <a:lnTo>
                    <a:pt x="215" y="644"/>
                  </a:lnTo>
                  <a:lnTo>
                    <a:pt x="811" y="644"/>
                  </a:lnTo>
                  <a:lnTo>
                    <a:pt x="100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86"/>
            <p:cNvSpPr/>
            <p:nvPr/>
          </p:nvSpPr>
          <p:spPr>
            <a:xfrm>
              <a:off x="2910100" y="2584525"/>
              <a:ext cx="33950" cy="48250"/>
            </a:xfrm>
            <a:custGeom>
              <a:rect b="b" l="l" r="r" t="t"/>
              <a:pathLst>
                <a:path extrusionOk="0" h="1930" w="1358">
                  <a:moveTo>
                    <a:pt x="429" y="0"/>
                  </a:moveTo>
                  <a:lnTo>
                    <a:pt x="0" y="1929"/>
                  </a:lnTo>
                  <a:lnTo>
                    <a:pt x="1358" y="1929"/>
                  </a:lnTo>
                  <a:lnTo>
                    <a:pt x="95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86"/>
            <p:cNvSpPr/>
            <p:nvPr/>
          </p:nvSpPr>
          <p:spPr>
            <a:xfrm>
              <a:off x="2814850" y="2552950"/>
              <a:ext cx="91100" cy="79825"/>
            </a:xfrm>
            <a:custGeom>
              <a:rect b="b" l="l" r="r" t="t"/>
              <a:pathLst>
                <a:path extrusionOk="0" h="3193" w="3644">
                  <a:moveTo>
                    <a:pt x="3167" y="1"/>
                  </a:moveTo>
                  <a:lnTo>
                    <a:pt x="1596" y="453"/>
                  </a:lnTo>
                  <a:cubicBezTo>
                    <a:pt x="1143" y="596"/>
                    <a:pt x="738" y="858"/>
                    <a:pt x="453" y="1239"/>
                  </a:cubicBezTo>
                  <a:cubicBezTo>
                    <a:pt x="143" y="1620"/>
                    <a:pt x="0" y="2097"/>
                    <a:pt x="0" y="2573"/>
                  </a:cubicBezTo>
                  <a:lnTo>
                    <a:pt x="0" y="2859"/>
                  </a:lnTo>
                  <a:cubicBezTo>
                    <a:pt x="0" y="3049"/>
                    <a:pt x="143" y="3192"/>
                    <a:pt x="310" y="3192"/>
                  </a:cubicBezTo>
                  <a:lnTo>
                    <a:pt x="3167" y="3192"/>
                  </a:lnTo>
                  <a:lnTo>
                    <a:pt x="3644" y="954"/>
                  </a:lnTo>
                  <a:lnTo>
                    <a:pt x="33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86"/>
            <p:cNvSpPr/>
            <p:nvPr/>
          </p:nvSpPr>
          <p:spPr>
            <a:xfrm>
              <a:off x="2948800" y="2553550"/>
              <a:ext cx="91100" cy="79800"/>
            </a:xfrm>
            <a:custGeom>
              <a:rect b="b" l="l" r="r" t="t"/>
              <a:pathLst>
                <a:path extrusionOk="0" h="3192" w="3644">
                  <a:moveTo>
                    <a:pt x="310" y="1"/>
                  </a:moveTo>
                  <a:lnTo>
                    <a:pt x="0" y="953"/>
                  </a:lnTo>
                  <a:lnTo>
                    <a:pt x="477" y="3192"/>
                  </a:lnTo>
                  <a:lnTo>
                    <a:pt x="3334" y="3192"/>
                  </a:lnTo>
                  <a:cubicBezTo>
                    <a:pt x="3501" y="3192"/>
                    <a:pt x="3644" y="3049"/>
                    <a:pt x="3644" y="2858"/>
                  </a:cubicBezTo>
                  <a:lnTo>
                    <a:pt x="3644" y="2573"/>
                  </a:lnTo>
                  <a:cubicBezTo>
                    <a:pt x="3644" y="2096"/>
                    <a:pt x="3477" y="1620"/>
                    <a:pt x="3191" y="1239"/>
                  </a:cubicBezTo>
                  <a:cubicBezTo>
                    <a:pt x="2906" y="858"/>
                    <a:pt x="2501" y="596"/>
                    <a:pt x="2048" y="453"/>
                  </a:cubicBezTo>
                  <a:lnTo>
                    <a:pt x="47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86"/>
            <p:cNvSpPr/>
            <p:nvPr/>
          </p:nvSpPr>
          <p:spPr>
            <a:xfrm>
              <a:off x="2841025" y="2411850"/>
              <a:ext cx="172700" cy="125650"/>
            </a:xfrm>
            <a:custGeom>
              <a:rect b="b" l="l" r="r" t="t"/>
              <a:pathLst>
                <a:path extrusionOk="0" h="5026" w="6908">
                  <a:moveTo>
                    <a:pt x="3454" y="1"/>
                  </a:moveTo>
                  <a:cubicBezTo>
                    <a:pt x="1192" y="1"/>
                    <a:pt x="1" y="2668"/>
                    <a:pt x="1501" y="4359"/>
                  </a:cubicBezTo>
                  <a:cubicBezTo>
                    <a:pt x="1668" y="4549"/>
                    <a:pt x="1811" y="4788"/>
                    <a:pt x="1858" y="5026"/>
                  </a:cubicBezTo>
                  <a:lnTo>
                    <a:pt x="3144" y="5026"/>
                  </a:lnTo>
                  <a:lnTo>
                    <a:pt x="3144" y="3383"/>
                  </a:lnTo>
                  <a:lnTo>
                    <a:pt x="2621" y="2835"/>
                  </a:lnTo>
                  <a:cubicBezTo>
                    <a:pt x="2384" y="2617"/>
                    <a:pt x="2591" y="2302"/>
                    <a:pt x="2830" y="2302"/>
                  </a:cubicBezTo>
                  <a:cubicBezTo>
                    <a:pt x="2904" y="2302"/>
                    <a:pt x="2981" y="2333"/>
                    <a:pt x="3049" y="2406"/>
                  </a:cubicBezTo>
                  <a:lnTo>
                    <a:pt x="3454" y="2811"/>
                  </a:lnTo>
                  <a:lnTo>
                    <a:pt x="3859" y="2406"/>
                  </a:lnTo>
                  <a:cubicBezTo>
                    <a:pt x="3932" y="2333"/>
                    <a:pt x="4013" y="2302"/>
                    <a:pt x="4088" y="2302"/>
                  </a:cubicBezTo>
                  <a:cubicBezTo>
                    <a:pt x="4332" y="2302"/>
                    <a:pt x="4529" y="2617"/>
                    <a:pt x="4311" y="2835"/>
                  </a:cubicBezTo>
                  <a:lnTo>
                    <a:pt x="3787" y="3383"/>
                  </a:lnTo>
                  <a:lnTo>
                    <a:pt x="3787" y="5026"/>
                  </a:lnTo>
                  <a:lnTo>
                    <a:pt x="5073" y="5026"/>
                  </a:lnTo>
                  <a:cubicBezTo>
                    <a:pt x="5121" y="4788"/>
                    <a:pt x="5240" y="4549"/>
                    <a:pt x="5407" y="4359"/>
                  </a:cubicBezTo>
                  <a:cubicBezTo>
                    <a:pt x="6907" y="2668"/>
                    <a:pt x="5716" y="1"/>
                    <a:pt x="3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6" name="Google Shape;9436;p86"/>
          <p:cNvGrpSpPr/>
          <p:nvPr/>
        </p:nvGrpSpPr>
        <p:grpSpPr>
          <a:xfrm>
            <a:off x="4035824" y="1920921"/>
            <a:ext cx="349642" cy="349936"/>
            <a:chOff x="3372100" y="2364625"/>
            <a:chExt cx="267925" cy="268150"/>
          </a:xfrm>
        </p:grpSpPr>
        <p:sp>
          <p:nvSpPr>
            <p:cNvPr id="9437" name="Google Shape;9437;p86"/>
            <p:cNvSpPr/>
            <p:nvPr/>
          </p:nvSpPr>
          <p:spPr>
            <a:xfrm>
              <a:off x="3419725" y="2554150"/>
              <a:ext cx="67900" cy="31575"/>
            </a:xfrm>
            <a:custGeom>
              <a:rect b="b" l="l" r="r" t="t"/>
              <a:pathLst>
                <a:path extrusionOk="0" h="1263" w="2716">
                  <a:moveTo>
                    <a:pt x="1358" y="1"/>
                  </a:moveTo>
                  <a:cubicBezTo>
                    <a:pt x="644" y="1"/>
                    <a:pt x="48" y="548"/>
                    <a:pt x="1" y="1263"/>
                  </a:cubicBezTo>
                  <a:lnTo>
                    <a:pt x="2715" y="1263"/>
                  </a:lnTo>
                  <a:cubicBezTo>
                    <a:pt x="2668" y="548"/>
                    <a:pt x="2072" y="1"/>
                    <a:pt x="1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86"/>
            <p:cNvSpPr/>
            <p:nvPr/>
          </p:nvSpPr>
          <p:spPr>
            <a:xfrm>
              <a:off x="3438175" y="2507125"/>
              <a:ext cx="31000" cy="31575"/>
            </a:xfrm>
            <a:custGeom>
              <a:rect b="b" l="l" r="r" t="t"/>
              <a:pathLst>
                <a:path extrusionOk="0" h="1263" w="1240">
                  <a:moveTo>
                    <a:pt x="620" y="0"/>
                  </a:moveTo>
                  <a:cubicBezTo>
                    <a:pt x="263" y="0"/>
                    <a:pt x="1" y="286"/>
                    <a:pt x="1" y="619"/>
                  </a:cubicBezTo>
                  <a:cubicBezTo>
                    <a:pt x="1" y="977"/>
                    <a:pt x="263" y="1262"/>
                    <a:pt x="620" y="1262"/>
                  </a:cubicBezTo>
                  <a:cubicBezTo>
                    <a:pt x="977" y="1262"/>
                    <a:pt x="1239" y="977"/>
                    <a:pt x="1239" y="619"/>
                  </a:cubicBezTo>
                  <a:cubicBezTo>
                    <a:pt x="1239" y="286"/>
                    <a:pt x="977" y="0"/>
                    <a:pt x="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86"/>
            <p:cNvSpPr/>
            <p:nvPr/>
          </p:nvSpPr>
          <p:spPr>
            <a:xfrm>
              <a:off x="3372100" y="2460075"/>
              <a:ext cx="267925" cy="172700"/>
            </a:xfrm>
            <a:custGeom>
              <a:rect b="b" l="l" r="r" t="t"/>
              <a:pathLst>
                <a:path extrusionOk="0" h="6908" w="10717">
                  <a:moveTo>
                    <a:pt x="9121" y="2501"/>
                  </a:moveTo>
                  <a:cubicBezTo>
                    <a:pt x="9502" y="2549"/>
                    <a:pt x="9502" y="3097"/>
                    <a:pt x="9121" y="3144"/>
                  </a:cubicBezTo>
                  <a:lnTo>
                    <a:pt x="6192" y="3144"/>
                  </a:lnTo>
                  <a:cubicBezTo>
                    <a:pt x="5811" y="3097"/>
                    <a:pt x="5811" y="2549"/>
                    <a:pt x="6192" y="2501"/>
                  </a:cubicBezTo>
                  <a:close/>
                  <a:moveTo>
                    <a:pt x="9121" y="3764"/>
                  </a:moveTo>
                  <a:cubicBezTo>
                    <a:pt x="9502" y="3811"/>
                    <a:pt x="9502" y="4359"/>
                    <a:pt x="9121" y="4407"/>
                  </a:cubicBezTo>
                  <a:lnTo>
                    <a:pt x="6192" y="4407"/>
                  </a:lnTo>
                  <a:cubicBezTo>
                    <a:pt x="5811" y="4359"/>
                    <a:pt x="5811" y="3811"/>
                    <a:pt x="6192" y="3764"/>
                  </a:cubicBezTo>
                  <a:close/>
                  <a:moveTo>
                    <a:pt x="3263" y="1263"/>
                  </a:moveTo>
                  <a:cubicBezTo>
                    <a:pt x="4359" y="1263"/>
                    <a:pt x="4930" y="2573"/>
                    <a:pt x="4192" y="3359"/>
                  </a:cubicBezTo>
                  <a:cubicBezTo>
                    <a:pt x="4835" y="3716"/>
                    <a:pt x="5263" y="4383"/>
                    <a:pt x="5263" y="5121"/>
                  </a:cubicBezTo>
                  <a:lnTo>
                    <a:pt x="5263" y="5335"/>
                  </a:lnTo>
                  <a:cubicBezTo>
                    <a:pt x="5263" y="5502"/>
                    <a:pt x="5121" y="5645"/>
                    <a:pt x="4930" y="5645"/>
                  </a:cubicBezTo>
                  <a:lnTo>
                    <a:pt x="1596" y="5645"/>
                  </a:lnTo>
                  <a:cubicBezTo>
                    <a:pt x="1582" y="5647"/>
                    <a:pt x="1568" y="5648"/>
                    <a:pt x="1555" y="5648"/>
                  </a:cubicBezTo>
                  <a:cubicBezTo>
                    <a:pt x="1385" y="5648"/>
                    <a:pt x="1264" y="5512"/>
                    <a:pt x="1286" y="5335"/>
                  </a:cubicBezTo>
                  <a:lnTo>
                    <a:pt x="1286" y="5121"/>
                  </a:lnTo>
                  <a:cubicBezTo>
                    <a:pt x="1286" y="4383"/>
                    <a:pt x="1691" y="3716"/>
                    <a:pt x="2358" y="3359"/>
                  </a:cubicBezTo>
                  <a:cubicBezTo>
                    <a:pt x="1596" y="2573"/>
                    <a:pt x="2168" y="1263"/>
                    <a:pt x="3263" y="1263"/>
                  </a:cubicBezTo>
                  <a:close/>
                  <a:moveTo>
                    <a:pt x="1167" y="1"/>
                  </a:moveTo>
                  <a:cubicBezTo>
                    <a:pt x="524" y="1"/>
                    <a:pt x="0" y="525"/>
                    <a:pt x="0" y="1144"/>
                  </a:cubicBezTo>
                  <a:lnTo>
                    <a:pt x="0" y="5764"/>
                  </a:lnTo>
                  <a:cubicBezTo>
                    <a:pt x="0" y="6383"/>
                    <a:pt x="524" y="6907"/>
                    <a:pt x="1167" y="6907"/>
                  </a:cubicBezTo>
                  <a:lnTo>
                    <a:pt x="9574" y="6907"/>
                  </a:lnTo>
                  <a:cubicBezTo>
                    <a:pt x="10193" y="6907"/>
                    <a:pt x="10717" y="6383"/>
                    <a:pt x="10717" y="5764"/>
                  </a:cubicBezTo>
                  <a:lnTo>
                    <a:pt x="10717" y="1144"/>
                  </a:lnTo>
                  <a:cubicBezTo>
                    <a:pt x="10717" y="501"/>
                    <a:pt x="10193" y="1"/>
                    <a:pt x="9574" y="1"/>
                  </a:cubicBezTo>
                  <a:lnTo>
                    <a:pt x="6621" y="1"/>
                  </a:lnTo>
                  <a:lnTo>
                    <a:pt x="6621" y="834"/>
                  </a:lnTo>
                  <a:cubicBezTo>
                    <a:pt x="6621" y="1358"/>
                    <a:pt x="6192" y="1787"/>
                    <a:pt x="5668" y="1787"/>
                  </a:cubicBezTo>
                  <a:lnTo>
                    <a:pt x="5049" y="1787"/>
                  </a:lnTo>
                  <a:cubicBezTo>
                    <a:pt x="4525" y="1787"/>
                    <a:pt x="4097" y="1358"/>
                    <a:pt x="4097" y="834"/>
                  </a:cubicBezTo>
                  <a:lnTo>
                    <a:pt x="409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86"/>
            <p:cNvSpPr/>
            <p:nvPr/>
          </p:nvSpPr>
          <p:spPr>
            <a:xfrm>
              <a:off x="3420375" y="2364625"/>
              <a:ext cx="170950" cy="124075"/>
            </a:xfrm>
            <a:custGeom>
              <a:rect b="b" l="l" r="r" t="t"/>
              <a:pathLst>
                <a:path extrusionOk="0" h="4963" w="6838">
                  <a:moveTo>
                    <a:pt x="447" y="0"/>
                  </a:moveTo>
                  <a:cubicBezTo>
                    <a:pt x="208" y="0"/>
                    <a:pt x="0" y="320"/>
                    <a:pt x="237" y="556"/>
                  </a:cubicBezTo>
                  <a:lnTo>
                    <a:pt x="2809" y="3104"/>
                  </a:lnTo>
                  <a:lnTo>
                    <a:pt x="2809" y="4652"/>
                  </a:lnTo>
                  <a:cubicBezTo>
                    <a:pt x="2809" y="4819"/>
                    <a:pt x="2951" y="4962"/>
                    <a:pt x="3118" y="4962"/>
                  </a:cubicBezTo>
                  <a:lnTo>
                    <a:pt x="3737" y="4962"/>
                  </a:lnTo>
                  <a:cubicBezTo>
                    <a:pt x="3904" y="4962"/>
                    <a:pt x="4047" y="4819"/>
                    <a:pt x="4047" y="4652"/>
                  </a:cubicBezTo>
                  <a:lnTo>
                    <a:pt x="4047" y="3104"/>
                  </a:lnTo>
                  <a:lnTo>
                    <a:pt x="6619" y="556"/>
                  </a:lnTo>
                  <a:cubicBezTo>
                    <a:pt x="6837" y="320"/>
                    <a:pt x="6639" y="0"/>
                    <a:pt x="6395" y="0"/>
                  </a:cubicBezTo>
                  <a:cubicBezTo>
                    <a:pt x="6319" y="0"/>
                    <a:pt x="6240" y="31"/>
                    <a:pt x="6166" y="104"/>
                  </a:cubicBezTo>
                  <a:lnTo>
                    <a:pt x="3713" y="2557"/>
                  </a:lnTo>
                  <a:lnTo>
                    <a:pt x="3142" y="2557"/>
                  </a:lnTo>
                  <a:lnTo>
                    <a:pt x="665" y="104"/>
                  </a:lnTo>
                  <a:cubicBezTo>
                    <a:pt x="598" y="31"/>
                    <a:pt x="521" y="0"/>
                    <a:pt x="4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1" name="Google Shape;9441;p86"/>
          <p:cNvGrpSpPr/>
          <p:nvPr/>
        </p:nvGrpSpPr>
        <p:grpSpPr>
          <a:xfrm>
            <a:off x="4795693" y="1921182"/>
            <a:ext cx="330230" cy="350425"/>
            <a:chOff x="3954375" y="2364825"/>
            <a:chExt cx="253050" cy="268525"/>
          </a:xfrm>
        </p:grpSpPr>
        <p:sp>
          <p:nvSpPr>
            <p:cNvPr id="9442" name="Google Shape;9442;p86"/>
            <p:cNvSpPr/>
            <p:nvPr/>
          </p:nvSpPr>
          <p:spPr>
            <a:xfrm>
              <a:off x="3954375" y="2364825"/>
              <a:ext cx="222075" cy="120300"/>
            </a:xfrm>
            <a:custGeom>
              <a:rect b="b" l="l" r="r" t="t"/>
              <a:pathLst>
                <a:path extrusionOk="0" h="4812" w="8883">
                  <a:moveTo>
                    <a:pt x="1881" y="1"/>
                  </a:moveTo>
                  <a:cubicBezTo>
                    <a:pt x="1691" y="1"/>
                    <a:pt x="1548" y="144"/>
                    <a:pt x="1548" y="310"/>
                  </a:cubicBezTo>
                  <a:lnTo>
                    <a:pt x="1548" y="2525"/>
                  </a:lnTo>
                  <a:lnTo>
                    <a:pt x="1453" y="2525"/>
                  </a:lnTo>
                  <a:cubicBezTo>
                    <a:pt x="0" y="2596"/>
                    <a:pt x="0" y="4740"/>
                    <a:pt x="1453" y="4811"/>
                  </a:cubicBezTo>
                  <a:lnTo>
                    <a:pt x="1548" y="4811"/>
                  </a:lnTo>
                  <a:lnTo>
                    <a:pt x="1548" y="4192"/>
                  </a:lnTo>
                  <a:lnTo>
                    <a:pt x="1453" y="4192"/>
                  </a:lnTo>
                  <a:cubicBezTo>
                    <a:pt x="1437" y="4193"/>
                    <a:pt x="1423" y="4193"/>
                    <a:pt x="1408" y="4193"/>
                  </a:cubicBezTo>
                  <a:cubicBezTo>
                    <a:pt x="713" y="4193"/>
                    <a:pt x="706" y="3141"/>
                    <a:pt x="1387" y="3141"/>
                  </a:cubicBezTo>
                  <a:cubicBezTo>
                    <a:pt x="1408" y="3141"/>
                    <a:pt x="1430" y="3142"/>
                    <a:pt x="1453" y="3144"/>
                  </a:cubicBezTo>
                  <a:lnTo>
                    <a:pt x="1548" y="3144"/>
                  </a:lnTo>
                  <a:lnTo>
                    <a:pt x="1548" y="4192"/>
                  </a:lnTo>
                  <a:lnTo>
                    <a:pt x="2191" y="4192"/>
                  </a:lnTo>
                  <a:lnTo>
                    <a:pt x="2191" y="2835"/>
                  </a:lnTo>
                  <a:lnTo>
                    <a:pt x="2191" y="1572"/>
                  </a:lnTo>
                  <a:cubicBezTo>
                    <a:pt x="2191" y="1048"/>
                    <a:pt x="2596" y="620"/>
                    <a:pt x="3120" y="620"/>
                  </a:cubicBezTo>
                  <a:lnTo>
                    <a:pt x="8883" y="620"/>
                  </a:lnTo>
                  <a:lnTo>
                    <a:pt x="8883" y="310"/>
                  </a:lnTo>
                  <a:cubicBezTo>
                    <a:pt x="8883" y="144"/>
                    <a:pt x="8740" y="1"/>
                    <a:pt x="8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86"/>
            <p:cNvSpPr/>
            <p:nvPr/>
          </p:nvSpPr>
          <p:spPr>
            <a:xfrm>
              <a:off x="3993050" y="2485100"/>
              <a:ext cx="16100" cy="116100"/>
            </a:xfrm>
            <a:custGeom>
              <a:rect b="b" l="l" r="r" t="t"/>
              <a:pathLst>
                <a:path extrusionOk="0" h="4644" w="644">
                  <a:moveTo>
                    <a:pt x="1" y="0"/>
                  </a:moveTo>
                  <a:lnTo>
                    <a:pt x="1" y="4334"/>
                  </a:lnTo>
                  <a:cubicBezTo>
                    <a:pt x="1" y="4501"/>
                    <a:pt x="144" y="4644"/>
                    <a:pt x="334" y="4644"/>
                  </a:cubicBezTo>
                  <a:lnTo>
                    <a:pt x="644" y="4644"/>
                  </a:lnTo>
                  <a:lnTo>
                    <a:pt x="64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86"/>
            <p:cNvSpPr/>
            <p:nvPr/>
          </p:nvSpPr>
          <p:spPr>
            <a:xfrm>
              <a:off x="4024625" y="2443425"/>
              <a:ext cx="31575" cy="26200"/>
            </a:xfrm>
            <a:custGeom>
              <a:rect b="b" l="l" r="r" t="t"/>
              <a:pathLst>
                <a:path extrusionOk="0" h="1048" w="1263">
                  <a:moveTo>
                    <a:pt x="0" y="0"/>
                  </a:moveTo>
                  <a:lnTo>
                    <a:pt x="0" y="1048"/>
                  </a:lnTo>
                  <a:lnTo>
                    <a:pt x="738" y="1048"/>
                  </a:lnTo>
                  <a:cubicBezTo>
                    <a:pt x="1024" y="1048"/>
                    <a:pt x="1262" y="810"/>
                    <a:pt x="1262" y="524"/>
                  </a:cubicBezTo>
                  <a:cubicBezTo>
                    <a:pt x="1238" y="238"/>
                    <a:pt x="1024" y="0"/>
                    <a:pt x="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86"/>
            <p:cNvSpPr/>
            <p:nvPr/>
          </p:nvSpPr>
          <p:spPr>
            <a:xfrm>
              <a:off x="4093075" y="2490450"/>
              <a:ext cx="67300" cy="31575"/>
            </a:xfrm>
            <a:custGeom>
              <a:rect b="b" l="l" r="r" t="t"/>
              <a:pathLst>
                <a:path extrusionOk="0" h="1263" w="2692">
                  <a:moveTo>
                    <a:pt x="1334" y="0"/>
                  </a:moveTo>
                  <a:cubicBezTo>
                    <a:pt x="644" y="0"/>
                    <a:pt x="48" y="548"/>
                    <a:pt x="1" y="1263"/>
                  </a:cubicBezTo>
                  <a:lnTo>
                    <a:pt x="2692" y="1263"/>
                  </a:lnTo>
                  <a:cubicBezTo>
                    <a:pt x="2644" y="548"/>
                    <a:pt x="2049" y="0"/>
                    <a:pt x="1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86"/>
            <p:cNvSpPr/>
            <p:nvPr/>
          </p:nvSpPr>
          <p:spPr>
            <a:xfrm>
              <a:off x="4024625" y="2396375"/>
              <a:ext cx="182800" cy="236975"/>
            </a:xfrm>
            <a:custGeom>
              <a:rect b="b" l="l" r="r" t="t"/>
              <a:pathLst>
                <a:path extrusionOk="0" h="9479" w="7312">
                  <a:moveTo>
                    <a:pt x="4072" y="1239"/>
                  </a:moveTo>
                  <a:cubicBezTo>
                    <a:pt x="5168" y="1239"/>
                    <a:pt x="5739" y="2549"/>
                    <a:pt x="5001" y="3359"/>
                  </a:cubicBezTo>
                  <a:cubicBezTo>
                    <a:pt x="5668" y="3692"/>
                    <a:pt x="6073" y="4383"/>
                    <a:pt x="6073" y="5121"/>
                  </a:cubicBezTo>
                  <a:lnTo>
                    <a:pt x="6073" y="5335"/>
                  </a:lnTo>
                  <a:cubicBezTo>
                    <a:pt x="6073" y="5490"/>
                    <a:pt x="5950" y="5624"/>
                    <a:pt x="5800" y="5624"/>
                  </a:cubicBezTo>
                  <a:cubicBezTo>
                    <a:pt x="5788" y="5624"/>
                    <a:pt x="5776" y="5623"/>
                    <a:pt x="5763" y="5621"/>
                  </a:cubicBezTo>
                  <a:lnTo>
                    <a:pt x="2405" y="5621"/>
                  </a:lnTo>
                  <a:cubicBezTo>
                    <a:pt x="2239" y="5621"/>
                    <a:pt x="2096" y="5502"/>
                    <a:pt x="2096" y="5335"/>
                  </a:cubicBezTo>
                  <a:lnTo>
                    <a:pt x="2096" y="5121"/>
                  </a:lnTo>
                  <a:cubicBezTo>
                    <a:pt x="2096" y="4383"/>
                    <a:pt x="2501" y="3692"/>
                    <a:pt x="3167" y="3359"/>
                  </a:cubicBezTo>
                  <a:cubicBezTo>
                    <a:pt x="2405" y="2549"/>
                    <a:pt x="2977" y="1239"/>
                    <a:pt x="4072" y="1239"/>
                  </a:cubicBezTo>
                  <a:close/>
                  <a:moveTo>
                    <a:pt x="3626" y="6262"/>
                  </a:moveTo>
                  <a:cubicBezTo>
                    <a:pt x="3640" y="6262"/>
                    <a:pt x="3653" y="6262"/>
                    <a:pt x="3668" y="6264"/>
                  </a:cubicBezTo>
                  <a:lnTo>
                    <a:pt x="5763" y="6264"/>
                  </a:lnTo>
                  <a:cubicBezTo>
                    <a:pt x="6144" y="6312"/>
                    <a:pt x="6144" y="6859"/>
                    <a:pt x="5763" y="6907"/>
                  </a:cubicBezTo>
                  <a:lnTo>
                    <a:pt x="3668" y="6907"/>
                  </a:lnTo>
                  <a:cubicBezTo>
                    <a:pt x="3653" y="6908"/>
                    <a:pt x="3640" y="6909"/>
                    <a:pt x="3626" y="6909"/>
                  </a:cubicBezTo>
                  <a:cubicBezTo>
                    <a:pt x="3229" y="6909"/>
                    <a:pt x="3229" y="6262"/>
                    <a:pt x="3626" y="6262"/>
                  </a:cubicBezTo>
                  <a:close/>
                  <a:moveTo>
                    <a:pt x="1529" y="7524"/>
                  </a:moveTo>
                  <a:cubicBezTo>
                    <a:pt x="1543" y="7524"/>
                    <a:pt x="1557" y="7525"/>
                    <a:pt x="1572" y="7526"/>
                  </a:cubicBezTo>
                  <a:lnTo>
                    <a:pt x="5763" y="7526"/>
                  </a:lnTo>
                  <a:cubicBezTo>
                    <a:pt x="6144" y="7574"/>
                    <a:pt x="6144" y="8121"/>
                    <a:pt x="5763" y="8169"/>
                  </a:cubicBezTo>
                  <a:lnTo>
                    <a:pt x="1572" y="8169"/>
                  </a:lnTo>
                  <a:cubicBezTo>
                    <a:pt x="1564" y="8169"/>
                    <a:pt x="1557" y="8170"/>
                    <a:pt x="1550" y="8170"/>
                  </a:cubicBezTo>
                  <a:cubicBezTo>
                    <a:pt x="1134" y="8170"/>
                    <a:pt x="1127" y="7524"/>
                    <a:pt x="1529" y="7524"/>
                  </a:cubicBezTo>
                  <a:close/>
                  <a:moveTo>
                    <a:pt x="310" y="1"/>
                  </a:moveTo>
                  <a:cubicBezTo>
                    <a:pt x="143" y="1"/>
                    <a:pt x="0" y="144"/>
                    <a:pt x="0" y="310"/>
                  </a:cubicBezTo>
                  <a:lnTo>
                    <a:pt x="0" y="1263"/>
                  </a:lnTo>
                  <a:lnTo>
                    <a:pt x="738" y="1263"/>
                  </a:lnTo>
                  <a:cubicBezTo>
                    <a:pt x="766" y="1261"/>
                    <a:pt x="793" y="1260"/>
                    <a:pt x="820" y="1260"/>
                  </a:cubicBezTo>
                  <a:cubicBezTo>
                    <a:pt x="1429" y="1260"/>
                    <a:pt x="1953" y="1767"/>
                    <a:pt x="1953" y="2406"/>
                  </a:cubicBezTo>
                  <a:cubicBezTo>
                    <a:pt x="1953" y="3023"/>
                    <a:pt x="1427" y="3552"/>
                    <a:pt x="816" y="3552"/>
                  </a:cubicBezTo>
                  <a:cubicBezTo>
                    <a:pt x="791" y="3552"/>
                    <a:pt x="765" y="3551"/>
                    <a:pt x="738" y="3549"/>
                  </a:cubicBezTo>
                  <a:lnTo>
                    <a:pt x="0" y="3549"/>
                  </a:lnTo>
                  <a:lnTo>
                    <a:pt x="0" y="9169"/>
                  </a:lnTo>
                  <a:cubicBezTo>
                    <a:pt x="0" y="9336"/>
                    <a:pt x="143" y="9479"/>
                    <a:pt x="310" y="9479"/>
                  </a:cubicBezTo>
                  <a:lnTo>
                    <a:pt x="7025" y="9479"/>
                  </a:lnTo>
                  <a:cubicBezTo>
                    <a:pt x="7192" y="9479"/>
                    <a:pt x="7311" y="9336"/>
                    <a:pt x="7311" y="9169"/>
                  </a:cubicBezTo>
                  <a:lnTo>
                    <a:pt x="7311" y="310"/>
                  </a:lnTo>
                  <a:cubicBezTo>
                    <a:pt x="7311" y="144"/>
                    <a:pt x="7192" y="1"/>
                    <a:pt x="7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86"/>
            <p:cNvSpPr/>
            <p:nvPr/>
          </p:nvSpPr>
          <p:spPr>
            <a:xfrm>
              <a:off x="4110950" y="2443425"/>
              <a:ext cx="31575" cy="31575"/>
            </a:xfrm>
            <a:custGeom>
              <a:rect b="b" l="l" r="r" t="t"/>
              <a:pathLst>
                <a:path extrusionOk="0" h="1263" w="1263">
                  <a:moveTo>
                    <a:pt x="619" y="0"/>
                  </a:moveTo>
                  <a:cubicBezTo>
                    <a:pt x="286" y="0"/>
                    <a:pt x="0" y="286"/>
                    <a:pt x="0" y="619"/>
                  </a:cubicBezTo>
                  <a:cubicBezTo>
                    <a:pt x="0" y="977"/>
                    <a:pt x="286" y="1262"/>
                    <a:pt x="619" y="1262"/>
                  </a:cubicBezTo>
                  <a:cubicBezTo>
                    <a:pt x="977" y="1262"/>
                    <a:pt x="1262" y="977"/>
                    <a:pt x="1262" y="619"/>
                  </a:cubicBezTo>
                  <a:cubicBezTo>
                    <a:pt x="1262" y="286"/>
                    <a:pt x="977" y="0"/>
                    <a:pt x="6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8" name="Google Shape;9448;p86"/>
          <p:cNvGrpSpPr/>
          <p:nvPr/>
        </p:nvGrpSpPr>
        <p:grpSpPr>
          <a:xfrm>
            <a:off x="5546199" y="1921182"/>
            <a:ext cx="349675" cy="349675"/>
            <a:chOff x="4529475" y="2364825"/>
            <a:chExt cx="267950" cy="267950"/>
          </a:xfrm>
        </p:grpSpPr>
        <p:sp>
          <p:nvSpPr>
            <p:cNvPr id="9449" name="Google Shape;9449;p86"/>
            <p:cNvSpPr/>
            <p:nvPr/>
          </p:nvSpPr>
          <p:spPr>
            <a:xfrm>
              <a:off x="4677125" y="2538675"/>
              <a:ext cx="16100" cy="15500"/>
            </a:xfrm>
            <a:custGeom>
              <a:rect b="b" l="l" r="r" t="t"/>
              <a:pathLst>
                <a:path extrusionOk="0" h="620" w="644">
                  <a:moveTo>
                    <a:pt x="1" y="0"/>
                  </a:moveTo>
                  <a:lnTo>
                    <a:pt x="1" y="620"/>
                  </a:lnTo>
                  <a:lnTo>
                    <a:pt x="644" y="620"/>
                  </a:lnTo>
                  <a:lnTo>
                    <a:pt x="64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86"/>
            <p:cNvSpPr/>
            <p:nvPr/>
          </p:nvSpPr>
          <p:spPr>
            <a:xfrm>
              <a:off x="4677125" y="2570225"/>
              <a:ext cx="16100" cy="15500"/>
            </a:xfrm>
            <a:custGeom>
              <a:rect b="b" l="l" r="r" t="t"/>
              <a:pathLst>
                <a:path extrusionOk="0" h="620" w="644">
                  <a:moveTo>
                    <a:pt x="1" y="1"/>
                  </a:moveTo>
                  <a:lnTo>
                    <a:pt x="1" y="620"/>
                  </a:lnTo>
                  <a:lnTo>
                    <a:pt x="644" y="620"/>
                  </a:lnTo>
                  <a:lnTo>
                    <a:pt x="64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86"/>
            <p:cNvSpPr/>
            <p:nvPr/>
          </p:nvSpPr>
          <p:spPr>
            <a:xfrm>
              <a:off x="4708675" y="2570225"/>
              <a:ext cx="15525" cy="15500"/>
            </a:xfrm>
            <a:custGeom>
              <a:rect b="b" l="l" r="r" t="t"/>
              <a:pathLst>
                <a:path extrusionOk="0" h="620" w="621">
                  <a:moveTo>
                    <a:pt x="1" y="1"/>
                  </a:moveTo>
                  <a:lnTo>
                    <a:pt x="1" y="620"/>
                  </a:lnTo>
                  <a:lnTo>
                    <a:pt x="620" y="620"/>
                  </a:lnTo>
                  <a:lnTo>
                    <a:pt x="62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86"/>
            <p:cNvSpPr/>
            <p:nvPr/>
          </p:nvSpPr>
          <p:spPr>
            <a:xfrm>
              <a:off x="4677125" y="2507125"/>
              <a:ext cx="16100" cy="15500"/>
            </a:xfrm>
            <a:custGeom>
              <a:rect b="b" l="l" r="r" t="t"/>
              <a:pathLst>
                <a:path extrusionOk="0" h="620" w="644">
                  <a:moveTo>
                    <a:pt x="1" y="0"/>
                  </a:moveTo>
                  <a:lnTo>
                    <a:pt x="1" y="619"/>
                  </a:lnTo>
                  <a:lnTo>
                    <a:pt x="644" y="619"/>
                  </a:lnTo>
                  <a:lnTo>
                    <a:pt x="64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86"/>
            <p:cNvSpPr/>
            <p:nvPr/>
          </p:nvSpPr>
          <p:spPr>
            <a:xfrm>
              <a:off x="4646175" y="2570225"/>
              <a:ext cx="15500" cy="15500"/>
            </a:xfrm>
            <a:custGeom>
              <a:rect b="b" l="l" r="r" t="t"/>
              <a:pathLst>
                <a:path extrusionOk="0" h="620" w="620">
                  <a:moveTo>
                    <a:pt x="0" y="1"/>
                  </a:moveTo>
                  <a:lnTo>
                    <a:pt x="0" y="620"/>
                  </a:lnTo>
                  <a:lnTo>
                    <a:pt x="620" y="620"/>
                  </a:lnTo>
                  <a:lnTo>
                    <a:pt x="62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86"/>
            <p:cNvSpPr/>
            <p:nvPr/>
          </p:nvSpPr>
          <p:spPr>
            <a:xfrm>
              <a:off x="4646175" y="2507125"/>
              <a:ext cx="15500" cy="15500"/>
            </a:xfrm>
            <a:custGeom>
              <a:rect b="b" l="l" r="r" t="t"/>
              <a:pathLst>
                <a:path extrusionOk="0" h="620" w="620">
                  <a:moveTo>
                    <a:pt x="0" y="0"/>
                  </a:moveTo>
                  <a:lnTo>
                    <a:pt x="0" y="619"/>
                  </a:lnTo>
                  <a:lnTo>
                    <a:pt x="620" y="619"/>
                  </a:lnTo>
                  <a:lnTo>
                    <a:pt x="62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86"/>
            <p:cNvSpPr/>
            <p:nvPr/>
          </p:nvSpPr>
          <p:spPr>
            <a:xfrm>
              <a:off x="4646175" y="2538675"/>
              <a:ext cx="15500" cy="15500"/>
            </a:xfrm>
            <a:custGeom>
              <a:rect b="b" l="l" r="r" t="t"/>
              <a:pathLst>
                <a:path extrusionOk="0" h="620" w="620">
                  <a:moveTo>
                    <a:pt x="0" y="0"/>
                  </a:moveTo>
                  <a:lnTo>
                    <a:pt x="0" y="620"/>
                  </a:lnTo>
                  <a:lnTo>
                    <a:pt x="620" y="620"/>
                  </a:lnTo>
                  <a:lnTo>
                    <a:pt x="62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86"/>
            <p:cNvSpPr/>
            <p:nvPr/>
          </p:nvSpPr>
          <p:spPr>
            <a:xfrm>
              <a:off x="4708675" y="2538675"/>
              <a:ext cx="15525" cy="15500"/>
            </a:xfrm>
            <a:custGeom>
              <a:rect b="b" l="l" r="r" t="t"/>
              <a:pathLst>
                <a:path extrusionOk="0" h="620" w="621">
                  <a:moveTo>
                    <a:pt x="1" y="0"/>
                  </a:moveTo>
                  <a:lnTo>
                    <a:pt x="1" y="620"/>
                  </a:lnTo>
                  <a:lnTo>
                    <a:pt x="620" y="620"/>
                  </a:lnTo>
                  <a:lnTo>
                    <a:pt x="62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86"/>
            <p:cNvSpPr/>
            <p:nvPr/>
          </p:nvSpPr>
          <p:spPr>
            <a:xfrm>
              <a:off x="4646175" y="2411850"/>
              <a:ext cx="109575" cy="48250"/>
            </a:xfrm>
            <a:custGeom>
              <a:rect b="b" l="l" r="r" t="t"/>
              <a:pathLst>
                <a:path extrusionOk="0" h="1930" w="4383">
                  <a:moveTo>
                    <a:pt x="0" y="1"/>
                  </a:moveTo>
                  <a:lnTo>
                    <a:pt x="0" y="1930"/>
                  </a:lnTo>
                  <a:lnTo>
                    <a:pt x="4382" y="1930"/>
                  </a:lnTo>
                  <a:lnTo>
                    <a:pt x="438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86"/>
            <p:cNvSpPr/>
            <p:nvPr/>
          </p:nvSpPr>
          <p:spPr>
            <a:xfrm>
              <a:off x="4603900" y="2364825"/>
              <a:ext cx="193525" cy="267950"/>
            </a:xfrm>
            <a:custGeom>
              <a:rect b="b" l="l" r="r" t="t"/>
              <a:pathLst>
                <a:path extrusionOk="0" h="10718" w="7741">
                  <a:moveTo>
                    <a:pt x="1322" y="1260"/>
                  </a:moveTo>
                  <a:cubicBezTo>
                    <a:pt x="1334" y="1260"/>
                    <a:pt x="1346" y="1261"/>
                    <a:pt x="1358" y="1263"/>
                  </a:cubicBezTo>
                  <a:lnTo>
                    <a:pt x="6383" y="1263"/>
                  </a:lnTo>
                  <a:cubicBezTo>
                    <a:pt x="6550" y="1263"/>
                    <a:pt x="6692" y="1406"/>
                    <a:pt x="6692" y="1572"/>
                  </a:cubicBezTo>
                  <a:lnTo>
                    <a:pt x="6692" y="4121"/>
                  </a:lnTo>
                  <a:cubicBezTo>
                    <a:pt x="6692" y="4287"/>
                    <a:pt x="6573" y="4430"/>
                    <a:pt x="6407" y="4430"/>
                  </a:cubicBezTo>
                  <a:lnTo>
                    <a:pt x="1358" y="4430"/>
                  </a:lnTo>
                  <a:cubicBezTo>
                    <a:pt x="1191" y="4430"/>
                    <a:pt x="1048" y="4287"/>
                    <a:pt x="1048" y="4121"/>
                  </a:cubicBezTo>
                  <a:lnTo>
                    <a:pt x="1048" y="1572"/>
                  </a:lnTo>
                  <a:cubicBezTo>
                    <a:pt x="1048" y="1396"/>
                    <a:pt x="1171" y="1260"/>
                    <a:pt x="1322" y="1260"/>
                  </a:cubicBezTo>
                  <a:close/>
                  <a:moveTo>
                    <a:pt x="6383" y="5073"/>
                  </a:moveTo>
                  <a:cubicBezTo>
                    <a:pt x="6550" y="5073"/>
                    <a:pt x="6692" y="5216"/>
                    <a:pt x="6692" y="5383"/>
                  </a:cubicBezTo>
                  <a:lnTo>
                    <a:pt x="6692" y="9145"/>
                  </a:lnTo>
                  <a:cubicBezTo>
                    <a:pt x="6716" y="9312"/>
                    <a:pt x="6573" y="9455"/>
                    <a:pt x="6407" y="9455"/>
                  </a:cubicBezTo>
                  <a:lnTo>
                    <a:pt x="1358" y="9455"/>
                  </a:lnTo>
                  <a:cubicBezTo>
                    <a:pt x="1346" y="9457"/>
                    <a:pt x="1334" y="9458"/>
                    <a:pt x="1322" y="9458"/>
                  </a:cubicBezTo>
                  <a:cubicBezTo>
                    <a:pt x="1171" y="9458"/>
                    <a:pt x="1048" y="9322"/>
                    <a:pt x="1048" y="9145"/>
                  </a:cubicBezTo>
                  <a:lnTo>
                    <a:pt x="1048" y="5383"/>
                  </a:lnTo>
                  <a:cubicBezTo>
                    <a:pt x="1048" y="5216"/>
                    <a:pt x="1191" y="5073"/>
                    <a:pt x="1358" y="5073"/>
                  </a:cubicBezTo>
                  <a:close/>
                  <a:moveTo>
                    <a:pt x="1168" y="1"/>
                  </a:moveTo>
                  <a:cubicBezTo>
                    <a:pt x="525" y="1"/>
                    <a:pt x="1" y="525"/>
                    <a:pt x="1" y="1144"/>
                  </a:cubicBezTo>
                  <a:lnTo>
                    <a:pt x="1" y="9574"/>
                  </a:lnTo>
                  <a:cubicBezTo>
                    <a:pt x="1" y="10193"/>
                    <a:pt x="525" y="10717"/>
                    <a:pt x="1168" y="10717"/>
                  </a:cubicBezTo>
                  <a:lnTo>
                    <a:pt x="6597" y="10717"/>
                  </a:lnTo>
                  <a:cubicBezTo>
                    <a:pt x="7240" y="10717"/>
                    <a:pt x="7740" y="10193"/>
                    <a:pt x="7740" y="9574"/>
                  </a:cubicBezTo>
                  <a:lnTo>
                    <a:pt x="7740" y="1144"/>
                  </a:lnTo>
                  <a:cubicBezTo>
                    <a:pt x="7740" y="525"/>
                    <a:pt x="7240" y="1"/>
                    <a:pt x="6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86"/>
            <p:cNvSpPr/>
            <p:nvPr/>
          </p:nvSpPr>
          <p:spPr>
            <a:xfrm>
              <a:off x="4739650" y="2507125"/>
              <a:ext cx="16100" cy="15500"/>
            </a:xfrm>
            <a:custGeom>
              <a:rect b="b" l="l" r="r" t="t"/>
              <a:pathLst>
                <a:path extrusionOk="0" h="620" w="644">
                  <a:moveTo>
                    <a:pt x="24" y="0"/>
                  </a:moveTo>
                  <a:lnTo>
                    <a:pt x="0" y="619"/>
                  </a:lnTo>
                  <a:lnTo>
                    <a:pt x="643" y="619"/>
                  </a:lnTo>
                  <a:lnTo>
                    <a:pt x="6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86"/>
            <p:cNvSpPr/>
            <p:nvPr/>
          </p:nvSpPr>
          <p:spPr>
            <a:xfrm>
              <a:off x="4739650" y="2570225"/>
              <a:ext cx="16100" cy="15500"/>
            </a:xfrm>
            <a:custGeom>
              <a:rect b="b" l="l" r="r" t="t"/>
              <a:pathLst>
                <a:path extrusionOk="0" h="620" w="644">
                  <a:moveTo>
                    <a:pt x="24" y="1"/>
                  </a:moveTo>
                  <a:lnTo>
                    <a:pt x="0" y="620"/>
                  </a:lnTo>
                  <a:lnTo>
                    <a:pt x="643" y="620"/>
                  </a:lnTo>
                  <a:lnTo>
                    <a:pt x="64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86"/>
            <p:cNvSpPr/>
            <p:nvPr/>
          </p:nvSpPr>
          <p:spPr>
            <a:xfrm>
              <a:off x="4739650" y="2538675"/>
              <a:ext cx="16100" cy="15500"/>
            </a:xfrm>
            <a:custGeom>
              <a:rect b="b" l="l" r="r" t="t"/>
              <a:pathLst>
                <a:path extrusionOk="0" h="620" w="644">
                  <a:moveTo>
                    <a:pt x="24" y="0"/>
                  </a:moveTo>
                  <a:lnTo>
                    <a:pt x="0" y="620"/>
                  </a:lnTo>
                  <a:lnTo>
                    <a:pt x="643" y="620"/>
                  </a:lnTo>
                  <a:lnTo>
                    <a:pt x="6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86"/>
            <p:cNvSpPr/>
            <p:nvPr/>
          </p:nvSpPr>
          <p:spPr>
            <a:xfrm>
              <a:off x="4708675" y="2507125"/>
              <a:ext cx="15525" cy="15500"/>
            </a:xfrm>
            <a:custGeom>
              <a:rect b="b" l="l" r="r" t="t"/>
              <a:pathLst>
                <a:path extrusionOk="0" h="620" w="621">
                  <a:moveTo>
                    <a:pt x="1" y="0"/>
                  </a:moveTo>
                  <a:lnTo>
                    <a:pt x="1" y="619"/>
                  </a:lnTo>
                  <a:lnTo>
                    <a:pt x="620" y="619"/>
                  </a:lnTo>
                  <a:lnTo>
                    <a:pt x="62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86"/>
            <p:cNvSpPr/>
            <p:nvPr/>
          </p:nvSpPr>
          <p:spPr>
            <a:xfrm>
              <a:off x="4529475" y="2444600"/>
              <a:ext cx="50050" cy="130425"/>
            </a:xfrm>
            <a:custGeom>
              <a:rect b="b" l="l" r="r" t="t"/>
              <a:pathLst>
                <a:path extrusionOk="0" h="5217" w="2002">
                  <a:moveTo>
                    <a:pt x="1" y="1"/>
                  </a:moveTo>
                  <a:lnTo>
                    <a:pt x="1" y="5216"/>
                  </a:lnTo>
                  <a:lnTo>
                    <a:pt x="2001" y="5216"/>
                  </a:lnTo>
                  <a:lnTo>
                    <a:pt x="200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86"/>
            <p:cNvSpPr/>
            <p:nvPr/>
          </p:nvSpPr>
          <p:spPr>
            <a:xfrm>
              <a:off x="4531875" y="2364825"/>
              <a:ext cx="45850" cy="63725"/>
            </a:xfrm>
            <a:custGeom>
              <a:rect b="b" l="l" r="r" t="t"/>
              <a:pathLst>
                <a:path extrusionOk="0" h="2549" w="1834">
                  <a:moveTo>
                    <a:pt x="905" y="1"/>
                  </a:moveTo>
                  <a:cubicBezTo>
                    <a:pt x="762" y="1"/>
                    <a:pt x="643" y="96"/>
                    <a:pt x="619" y="239"/>
                  </a:cubicBezTo>
                  <a:lnTo>
                    <a:pt x="0" y="2549"/>
                  </a:lnTo>
                  <a:lnTo>
                    <a:pt x="1834" y="2549"/>
                  </a:lnTo>
                  <a:lnTo>
                    <a:pt x="1215" y="239"/>
                  </a:lnTo>
                  <a:cubicBezTo>
                    <a:pt x="1167" y="96"/>
                    <a:pt x="1048"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86"/>
            <p:cNvSpPr/>
            <p:nvPr/>
          </p:nvSpPr>
          <p:spPr>
            <a:xfrm>
              <a:off x="4529475" y="2591075"/>
              <a:ext cx="50050" cy="41700"/>
            </a:xfrm>
            <a:custGeom>
              <a:rect b="b" l="l" r="r" t="t"/>
              <a:pathLst>
                <a:path extrusionOk="0" h="1668" w="2002">
                  <a:moveTo>
                    <a:pt x="1" y="0"/>
                  </a:moveTo>
                  <a:lnTo>
                    <a:pt x="1" y="1143"/>
                  </a:lnTo>
                  <a:cubicBezTo>
                    <a:pt x="1" y="1429"/>
                    <a:pt x="239" y="1667"/>
                    <a:pt x="525" y="1667"/>
                  </a:cubicBezTo>
                  <a:lnTo>
                    <a:pt x="1477" y="1667"/>
                  </a:lnTo>
                  <a:cubicBezTo>
                    <a:pt x="1763" y="1667"/>
                    <a:pt x="2001" y="1429"/>
                    <a:pt x="2001" y="1143"/>
                  </a:cubicBezTo>
                  <a:lnTo>
                    <a:pt x="200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6" name="Google Shape;9466;p86"/>
          <p:cNvGrpSpPr/>
          <p:nvPr/>
        </p:nvGrpSpPr>
        <p:grpSpPr>
          <a:xfrm>
            <a:off x="6302185" y="1921182"/>
            <a:ext cx="362855" cy="349675"/>
            <a:chOff x="5108775" y="2364825"/>
            <a:chExt cx="278050" cy="267950"/>
          </a:xfrm>
        </p:grpSpPr>
        <p:sp>
          <p:nvSpPr>
            <p:cNvPr id="9467" name="Google Shape;9467;p86"/>
            <p:cNvSpPr/>
            <p:nvPr/>
          </p:nvSpPr>
          <p:spPr>
            <a:xfrm>
              <a:off x="5214750" y="2502350"/>
              <a:ext cx="3600" cy="10750"/>
            </a:xfrm>
            <a:custGeom>
              <a:rect b="b" l="l" r="r" t="t"/>
              <a:pathLst>
                <a:path extrusionOk="0" h="430" w="144">
                  <a:moveTo>
                    <a:pt x="143" y="1"/>
                  </a:moveTo>
                  <a:cubicBezTo>
                    <a:pt x="72" y="48"/>
                    <a:pt x="24" y="96"/>
                    <a:pt x="24" y="191"/>
                  </a:cubicBezTo>
                  <a:cubicBezTo>
                    <a:pt x="0" y="263"/>
                    <a:pt x="24" y="334"/>
                    <a:pt x="72" y="382"/>
                  </a:cubicBezTo>
                  <a:lnTo>
                    <a:pt x="143" y="429"/>
                  </a:lnTo>
                  <a:lnTo>
                    <a:pt x="14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86"/>
            <p:cNvSpPr/>
            <p:nvPr/>
          </p:nvSpPr>
          <p:spPr>
            <a:xfrm>
              <a:off x="5228450" y="2529150"/>
              <a:ext cx="5975" cy="16700"/>
            </a:xfrm>
            <a:custGeom>
              <a:rect b="b" l="l" r="r" t="t"/>
              <a:pathLst>
                <a:path extrusionOk="0" h="668" w="239">
                  <a:moveTo>
                    <a:pt x="0" y="0"/>
                  </a:moveTo>
                  <a:lnTo>
                    <a:pt x="0" y="667"/>
                  </a:lnTo>
                  <a:cubicBezTo>
                    <a:pt x="119" y="596"/>
                    <a:pt x="191" y="500"/>
                    <a:pt x="214" y="381"/>
                  </a:cubicBezTo>
                  <a:cubicBezTo>
                    <a:pt x="238" y="215"/>
                    <a:pt x="167" y="48"/>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86"/>
            <p:cNvSpPr/>
            <p:nvPr/>
          </p:nvSpPr>
          <p:spPr>
            <a:xfrm>
              <a:off x="5108775" y="2439250"/>
              <a:ext cx="161950" cy="193525"/>
            </a:xfrm>
            <a:custGeom>
              <a:rect b="b" l="l" r="r" t="t"/>
              <a:pathLst>
                <a:path extrusionOk="0" h="7741" w="6478">
                  <a:moveTo>
                    <a:pt x="3025" y="1739"/>
                  </a:moveTo>
                  <a:cubicBezTo>
                    <a:pt x="3430" y="1739"/>
                    <a:pt x="3430" y="2358"/>
                    <a:pt x="3025" y="2358"/>
                  </a:cubicBezTo>
                  <a:lnTo>
                    <a:pt x="1572" y="2358"/>
                  </a:lnTo>
                  <a:cubicBezTo>
                    <a:pt x="1143" y="2358"/>
                    <a:pt x="1143" y="1739"/>
                    <a:pt x="1572" y="1739"/>
                  </a:cubicBezTo>
                  <a:close/>
                  <a:moveTo>
                    <a:pt x="1529" y="2975"/>
                  </a:moveTo>
                  <a:cubicBezTo>
                    <a:pt x="1543" y="2975"/>
                    <a:pt x="1557" y="2976"/>
                    <a:pt x="1572" y="2977"/>
                  </a:cubicBezTo>
                  <a:lnTo>
                    <a:pt x="3025" y="2977"/>
                  </a:lnTo>
                  <a:cubicBezTo>
                    <a:pt x="3406" y="3025"/>
                    <a:pt x="3406" y="3573"/>
                    <a:pt x="3025" y="3620"/>
                  </a:cubicBezTo>
                  <a:lnTo>
                    <a:pt x="1572" y="3620"/>
                  </a:lnTo>
                  <a:cubicBezTo>
                    <a:pt x="1557" y="3622"/>
                    <a:pt x="1543" y="3622"/>
                    <a:pt x="1529" y="3622"/>
                  </a:cubicBezTo>
                  <a:cubicBezTo>
                    <a:pt x="1110" y="3622"/>
                    <a:pt x="1110" y="2975"/>
                    <a:pt x="1529" y="2975"/>
                  </a:cubicBezTo>
                  <a:close/>
                  <a:moveTo>
                    <a:pt x="1527" y="4237"/>
                  </a:moveTo>
                  <a:cubicBezTo>
                    <a:pt x="1542" y="4237"/>
                    <a:pt x="1557" y="4238"/>
                    <a:pt x="1572" y="4239"/>
                  </a:cubicBezTo>
                  <a:lnTo>
                    <a:pt x="3025" y="4239"/>
                  </a:lnTo>
                  <a:cubicBezTo>
                    <a:pt x="3406" y="4287"/>
                    <a:pt x="3406" y="4835"/>
                    <a:pt x="3025" y="4859"/>
                  </a:cubicBezTo>
                  <a:lnTo>
                    <a:pt x="1572" y="4859"/>
                  </a:lnTo>
                  <a:cubicBezTo>
                    <a:pt x="1557" y="4860"/>
                    <a:pt x="1542" y="4861"/>
                    <a:pt x="1527" y="4861"/>
                  </a:cubicBezTo>
                  <a:cubicBezTo>
                    <a:pt x="1111" y="4861"/>
                    <a:pt x="1111" y="4237"/>
                    <a:pt x="1527" y="4237"/>
                  </a:cubicBezTo>
                  <a:close/>
                  <a:moveTo>
                    <a:pt x="4573" y="1775"/>
                  </a:moveTo>
                  <a:cubicBezTo>
                    <a:pt x="4674" y="1775"/>
                    <a:pt x="4775" y="1834"/>
                    <a:pt x="4787" y="1953"/>
                  </a:cubicBezTo>
                  <a:lnTo>
                    <a:pt x="4787" y="2072"/>
                  </a:lnTo>
                  <a:cubicBezTo>
                    <a:pt x="4930" y="2096"/>
                    <a:pt x="5097" y="2168"/>
                    <a:pt x="5192" y="2287"/>
                  </a:cubicBezTo>
                  <a:cubicBezTo>
                    <a:pt x="5263" y="2358"/>
                    <a:pt x="5263" y="2501"/>
                    <a:pt x="5168" y="2572"/>
                  </a:cubicBezTo>
                  <a:cubicBezTo>
                    <a:pt x="5135" y="2606"/>
                    <a:pt x="5086" y="2623"/>
                    <a:pt x="5037" y="2623"/>
                  </a:cubicBezTo>
                  <a:cubicBezTo>
                    <a:pt x="4979" y="2623"/>
                    <a:pt x="4921" y="2600"/>
                    <a:pt x="4882" y="2549"/>
                  </a:cubicBezTo>
                  <a:cubicBezTo>
                    <a:pt x="4858" y="2525"/>
                    <a:pt x="4811" y="2501"/>
                    <a:pt x="4787" y="2501"/>
                  </a:cubicBezTo>
                  <a:lnTo>
                    <a:pt x="4787" y="3168"/>
                  </a:lnTo>
                  <a:lnTo>
                    <a:pt x="4882" y="3215"/>
                  </a:lnTo>
                  <a:cubicBezTo>
                    <a:pt x="5239" y="3311"/>
                    <a:pt x="5454" y="3668"/>
                    <a:pt x="5406" y="4025"/>
                  </a:cubicBezTo>
                  <a:lnTo>
                    <a:pt x="5430" y="4025"/>
                  </a:lnTo>
                  <a:cubicBezTo>
                    <a:pt x="5359" y="4358"/>
                    <a:pt x="5120" y="4620"/>
                    <a:pt x="4787" y="4716"/>
                  </a:cubicBezTo>
                  <a:lnTo>
                    <a:pt x="4787" y="4859"/>
                  </a:lnTo>
                  <a:cubicBezTo>
                    <a:pt x="4811" y="4978"/>
                    <a:pt x="4704" y="5037"/>
                    <a:pt x="4594" y="5037"/>
                  </a:cubicBezTo>
                  <a:cubicBezTo>
                    <a:pt x="4483" y="5037"/>
                    <a:pt x="4370" y="4978"/>
                    <a:pt x="4382" y="4859"/>
                  </a:cubicBezTo>
                  <a:lnTo>
                    <a:pt x="4382" y="4739"/>
                  </a:lnTo>
                  <a:cubicBezTo>
                    <a:pt x="4192" y="4716"/>
                    <a:pt x="4025" y="4644"/>
                    <a:pt x="3882" y="4549"/>
                  </a:cubicBezTo>
                  <a:cubicBezTo>
                    <a:pt x="3684" y="4410"/>
                    <a:pt x="3799" y="4157"/>
                    <a:pt x="3980" y="4157"/>
                  </a:cubicBezTo>
                  <a:cubicBezTo>
                    <a:pt x="4016" y="4157"/>
                    <a:pt x="4056" y="4168"/>
                    <a:pt x="4096" y="4192"/>
                  </a:cubicBezTo>
                  <a:cubicBezTo>
                    <a:pt x="4192" y="4263"/>
                    <a:pt x="4287" y="4287"/>
                    <a:pt x="4382" y="4311"/>
                  </a:cubicBezTo>
                  <a:lnTo>
                    <a:pt x="4382" y="3430"/>
                  </a:lnTo>
                  <a:cubicBezTo>
                    <a:pt x="4263" y="3358"/>
                    <a:pt x="4168" y="3311"/>
                    <a:pt x="4073" y="3239"/>
                  </a:cubicBezTo>
                  <a:cubicBezTo>
                    <a:pt x="3882" y="3072"/>
                    <a:pt x="3811" y="2834"/>
                    <a:pt x="3858" y="2620"/>
                  </a:cubicBezTo>
                  <a:cubicBezTo>
                    <a:pt x="3906" y="2358"/>
                    <a:pt x="4073" y="2168"/>
                    <a:pt x="4335" y="2096"/>
                  </a:cubicBezTo>
                  <a:lnTo>
                    <a:pt x="4358" y="2096"/>
                  </a:lnTo>
                  <a:lnTo>
                    <a:pt x="4358" y="1953"/>
                  </a:lnTo>
                  <a:cubicBezTo>
                    <a:pt x="4370" y="1834"/>
                    <a:pt x="4471" y="1775"/>
                    <a:pt x="4573" y="1775"/>
                  </a:cubicBezTo>
                  <a:close/>
                  <a:moveTo>
                    <a:pt x="1527" y="5499"/>
                  </a:moveTo>
                  <a:cubicBezTo>
                    <a:pt x="1542" y="5499"/>
                    <a:pt x="1557" y="5500"/>
                    <a:pt x="1572" y="5502"/>
                  </a:cubicBezTo>
                  <a:lnTo>
                    <a:pt x="4930" y="5502"/>
                  </a:lnTo>
                  <a:cubicBezTo>
                    <a:pt x="5287" y="5525"/>
                    <a:pt x="5287" y="6073"/>
                    <a:pt x="4930" y="6121"/>
                  </a:cubicBezTo>
                  <a:lnTo>
                    <a:pt x="1572" y="6121"/>
                  </a:lnTo>
                  <a:cubicBezTo>
                    <a:pt x="1557" y="6122"/>
                    <a:pt x="1542" y="6123"/>
                    <a:pt x="1527" y="6123"/>
                  </a:cubicBezTo>
                  <a:cubicBezTo>
                    <a:pt x="1111" y="6123"/>
                    <a:pt x="1111" y="5499"/>
                    <a:pt x="1527" y="5499"/>
                  </a:cubicBezTo>
                  <a:close/>
                  <a:moveTo>
                    <a:pt x="310" y="0"/>
                  </a:moveTo>
                  <a:cubicBezTo>
                    <a:pt x="119" y="0"/>
                    <a:pt x="0" y="143"/>
                    <a:pt x="0" y="310"/>
                  </a:cubicBezTo>
                  <a:lnTo>
                    <a:pt x="0" y="7454"/>
                  </a:lnTo>
                  <a:cubicBezTo>
                    <a:pt x="0" y="7621"/>
                    <a:pt x="143" y="7740"/>
                    <a:pt x="310" y="7740"/>
                  </a:cubicBezTo>
                  <a:lnTo>
                    <a:pt x="6168" y="7740"/>
                  </a:lnTo>
                  <a:cubicBezTo>
                    <a:pt x="6335" y="7740"/>
                    <a:pt x="6478" y="7597"/>
                    <a:pt x="6454" y="7430"/>
                  </a:cubicBezTo>
                  <a:lnTo>
                    <a:pt x="6454" y="310"/>
                  </a:lnTo>
                  <a:cubicBezTo>
                    <a:pt x="6454" y="143"/>
                    <a:pt x="6335" y="0"/>
                    <a:pt x="6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86"/>
            <p:cNvSpPr/>
            <p:nvPr/>
          </p:nvSpPr>
          <p:spPr>
            <a:xfrm>
              <a:off x="5165925" y="2364825"/>
              <a:ext cx="131000" cy="50050"/>
            </a:xfrm>
            <a:custGeom>
              <a:rect b="b" l="l" r="r" t="t"/>
              <a:pathLst>
                <a:path extrusionOk="0" h="2002" w="5240">
                  <a:moveTo>
                    <a:pt x="0" y="1"/>
                  </a:moveTo>
                  <a:lnTo>
                    <a:pt x="0" y="2001"/>
                  </a:lnTo>
                  <a:lnTo>
                    <a:pt x="5240" y="2001"/>
                  </a:lnTo>
                  <a:lnTo>
                    <a:pt x="524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86"/>
            <p:cNvSpPr/>
            <p:nvPr/>
          </p:nvSpPr>
          <p:spPr>
            <a:xfrm>
              <a:off x="5312375" y="2366625"/>
              <a:ext cx="64325" cy="46450"/>
            </a:xfrm>
            <a:custGeom>
              <a:rect b="b" l="l" r="r" t="t"/>
              <a:pathLst>
                <a:path extrusionOk="0" h="1858" w="2573">
                  <a:moveTo>
                    <a:pt x="1" y="0"/>
                  </a:moveTo>
                  <a:lnTo>
                    <a:pt x="1" y="1858"/>
                  </a:lnTo>
                  <a:lnTo>
                    <a:pt x="2335" y="1238"/>
                  </a:lnTo>
                  <a:cubicBezTo>
                    <a:pt x="2478" y="1191"/>
                    <a:pt x="2573" y="1072"/>
                    <a:pt x="2573" y="929"/>
                  </a:cubicBezTo>
                  <a:cubicBezTo>
                    <a:pt x="2549" y="786"/>
                    <a:pt x="2454" y="667"/>
                    <a:pt x="2335" y="619"/>
                  </a:cubicBez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86"/>
            <p:cNvSpPr/>
            <p:nvPr/>
          </p:nvSpPr>
          <p:spPr>
            <a:xfrm>
              <a:off x="5108775" y="2364825"/>
              <a:ext cx="41700" cy="50050"/>
            </a:xfrm>
            <a:custGeom>
              <a:rect b="b" l="l" r="r" t="t"/>
              <a:pathLst>
                <a:path extrusionOk="0" h="2002" w="1668">
                  <a:moveTo>
                    <a:pt x="524" y="1"/>
                  </a:moveTo>
                  <a:cubicBezTo>
                    <a:pt x="215" y="1"/>
                    <a:pt x="0" y="239"/>
                    <a:pt x="0" y="525"/>
                  </a:cubicBezTo>
                  <a:lnTo>
                    <a:pt x="0" y="1477"/>
                  </a:lnTo>
                  <a:cubicBezTo>
                    <a:pt x="0" y="1763"/>
                    <a:pt x="215" y="2001"/>
                    <a:pt x="524" y="2001"/>
                  </a:cubicBezTo>
                  <a:lnTo>
                    <a:pt x="1667" y="2001"/>
                  </a:lnTo>
                  <a:lnTo>
                    <a:pt x="166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86"/>
            <p:cNvSpPr/>
            <p:nvPr/>
          </p:nvSpPr>
          <p:spPr>
            <a:xfrm>
              <a:off x="5287375" y="2429725"/>
              <a:ext cx="99450" cy="202600"/>
            </a:xfrm>
            <a:custGeom>
              <a:rect b="b" l="l" r="r" t="t"/>
              <a:pathLst>
                <a:path extrusionOk="0" h="8104" w="3978">
                  <a:moveTo>
                    <a:pt x="1989" y="1223"/>
                  </a:moveTo>
                  <a:cubicBezTo>
                    <a:pt x="2470" y="1223"/>
                    <a:pt x="2930" y="1602"/>
                    <a:pt x="2930" y="2167"/>
                  </a:cubicBezTo>
                  <a:cubicBezTo>
                    <a:pt x="2930" y="2691"/>
                    <a:pt x="2501" y="3096"/>
                    <a:pt x="2001" y="3096"/>
                  </a:cubicBezTo>
                  <a:lnTo>
                    <a:pt x="2001" y="3120"/>
                  </a:lnTo>
                  <a:cubicBezTo>
                    <a:pt x="1144" y="3120"/>
                    <a:pt x="739" y="2096"/>
                    <a:pt x="1334" y="1501"/>
                  </a:cubicBezTo>
                  <a:cubicBezTo>
                    <a:pt x="1526" y="1309"/>
                    <a:pt x="1760" y="1223"/>
                    <a:pt x="1989" y="1223"/>
                  </a:cubicBezTo>
                  <a:close/>
                  <a:moveTo>
                    <a:pt x="2001" y="5001"/>
                  </a:moveTo>
                  <a:cubicBezTo>
                    <a:pt x="2501" y="5001"/>
                    <a:pt x="2930" y="5406"/>
                    <a:pt x="2930" y="5930"/>
                  </a:cubicBezTo>
                  <a:cubicBezTo>
                    <a:pt x="2930" y="6495"/>
                    <a:pt x="2459" y="6874"/>
                    <a:pt x="1978" y="6874"/>
                  </a:cubicBezTo>
                  <a:cubicBezTo>
                    <a:pt x="1749" y="6874"/>
                    <a:pt x="1518" y="6789"/>
                    <a:pt x="1334" y="6597"/>
                  </a:cubicBezTo>
                  <a:cubicBezTo>
                    <a:pt x="739" y="6002"/>
                    <a:pt x="1144" y="5001"/>
                    <a:pt x="2001" y="5001"/>
                  </a:cubicBezTo>
                  <a:close/>
                  <a:moveTo>
                    <a:pt x="1992" y="0"/>
                  </a:moveTo>
                  <a:cubicBezTo>
                    <a:pt x="1846" y="0"/>
                    <a:pt x="1703" y="96"/>
                    <a:pt x="1691" y="286"/>
                  </a:cubicBezTo>
                  <a:lnTo>
                    <a:pt x="1691" y="620"/>
                  </a:lnTo>
                  <a:cubicBezTo>
                    <a:pt x="1" y="977"/>
                    <a:pt x="1" y="3358"/>
                    <a:pt x="1691" y="3715"/>
                  </a:cubicBezTo>
                  <a:lnTo>
                    <a:pt x="1691" y="4406"/>
                  </a:lnTo>
                  <a:cubicBezTo>
                    <a:pt x="1" y="4739"/>
                    <a:pt x="1" y="7121"/>
                    <a:pt x="1691" y="7478"/>
                  </a:cubicBezTo>
                  <a:lnTo>
                    <a:pt x="1691" y="7835"/>
                  </a:lnTo>
                  <a:cubicBezTo>
                    <a:pt x="1703" y="8014"/>
                    <a:pt x="1846" y="8103"/>
                    <a:pt x="1992" y="8103"/>
                  </a:cubicBezTo>
                  <a:cubicBezTo>
                    <a:pt x="2138" y="8103"/>
                    <a:pt x="2287" y="8014"/>
                    <a:pt x="2311" y="7835"/>
                  </a:cubicBezTo>
                  <a:lnTo>
                    <a:pt x="2311" y="7478"/>
                  </a:lnTo>
                  <a:cubicBezTo>
                    <a:pt x="3978" y="7145"/>
                    <a:pt x="3978" y="4739"/>
                    <a:pt x="2311" y="4406"/>
                  </a:cubicBezTo>
                  <a:lnTo>
                    <a:pt x="2311" y="3715"/>
                  </a:lnTo>
                  <a:cubicBezTo>
                    <a:pt x="3049" y="3549"/>
                    <a:pt x="3573" y="2906"/>
                    <a:pt x="3573" y="2167"/>
                  </a:cubicBezTo>
                  <a:cubicBezTo>
                    <a:pt x="3549" y="1429"/>
                    <a:pt x="3049" y="786"/>
                    <a:pt x="2311" y="620"/>
                  </a:cubicBezTo>
                  <a:lnTo>
                    <a:pt x="2311" y="286"/>
                  </a:lnTo>
                  <a:cubicBezTo>
                    <a:pt x="2287" y="96"/>
                    <a:pt x="2138" y="0"/>
                    <a:pt x="19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4" name="Google Shape;9474;p86"/>
          <p:cNvGrpSpPr/>
          <p:nvPr/>
        </p:nvGrpSpPr>
        <p:grpSpPr>
          <a:xfrm>
            <a:off x="7057356" y="1921182"/>
            <a:ext cx="349675" cy="350425"/>
            <a:chOff x="5687450" y="2364825"/>
            <a:chExt cx="267950" cy="268525"/>
          </a:xfrm>
        </p:grpSpPr>
        <p:sp>
          <p:nvSpPr>
            <p:cNvPr id="9475" name="Google Shape;9475;p86"/>
            <p:cNvSpPr/>
            <p:nvPr/>
          </p:nvSpPr>
          <p:spPr>
            <a:xfrm>
              <a:off x="5905375" y="2444600"/>
              <a:ext cx="50025" cy="130425"/>
            </a:xfrm>
            <a:custGeom>
              <a:rect b="b" l="l" r="r" t="t"/>
              <a:pathLst>
                <a:path extrusionOk="0" h="5217" w="2001">
                  <a:moveTo>
                    <a:pt x="0" y="1"/>
                  </a:moveTo>
                  <a:lnTo>
                    <a:pt x="0" y="5216"/>
                  </a:lnTo>
                  <a:lnTo>
                    <a:pt x="2001" y="5216"/>
                  </a:lnTo>
                  <a:lnTo>
                    <a:pt x="200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86"/>
            <p:cNvSpPr/>
            <p:nvPr/>
          </p:nvSpPr>
          <p:spPr>
            <a:xfrm>
              <a:off x="5907750" y="2365425"/>
              <a:ext cx="45875" cy="63125"/>
            </a:xfrm>
            <a:custGeom>
              <a:rect b="b" l="l" r="r" t="t"/>
              <a:pathLst>
                <a:path extrusionOk="0" h="2525" w="1835">
                  <a:moveTo>
                    <a:pt x="917" y="0"/>
                  </a:moveTo>
                  <a:cubicBezTo>
                    <a:pt x="792" y="0"/>
                    <a:pt x="667" y="72"/>
                    <a:pt x="620" y="215"/>
                  </a:cubicBezTo>
                  <a:lnTo>
                    <a:pt x="0" y="2525"/>
                  </a:lnTo>
                  <a:lnTo>
                    <a:pt x="1834" y="2525"/>
                  </a:lnTo>
                  <a:lnTo>
                    <a:pt x="1215" y="215"/>
                  </a:lnTo>
                  <a:cubicBezTo>
                    <a:pt x="1167" y="72"/>
                    <a:pt x="1042" y="0"/>
                    <a:pt x="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86"/>
            <p:cNvSpPr/>
            <p:nvPr/>
          </p:nvSpPr>
          <p:spPr>
            <a:xfrm>
              <a:off x="5905375" y="2591075"/>
              <a:ext cx="50025" cy="41700"/>
            </a:xfrm>
            <a:custGeom>
              <a:rect b="b" l="l" r="r" t="t"/>
              <a:pathLst>
                <a:path extrusionOk="0" h="1668" w="2001">
                  <a:moveTo>
                    <a:pt x="0" y="0"/>
                  </a:moveTo>
                  <a:lnTo>
                    <a:pt x="0" y="1143"/>
                  </a:lnTo>
                  <a:cubicBezTo>
                    <a:pt x="0" y="1429"/>
                    <a:pt x="238" y="1667"/>
                    <a:pt x="524" y="1667"/>
                  </a:cubicBezTo>
                  <a:lnTo>
                    <a:pt x="1477" y="1667"/>
                  </a:lnTo>
                  <a:cubicBezTo>
                    <a:pt x="1762" y="1667"/>
                    <a:pt x="2001" y="1429"/>
                    <a:pt x="2001" y="1143"/>
                  </a:cubicBezTo>
                  <a:lnTo>
                    <a:pt x="200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86"/>
            <p:cNvSpPr/>
            <p:nvPr/>
          </p:nvSpPr>
          <p:spPr>
            <a:xfrm>
              <a:off x="5687450" y="2387450"/>
              <a:ext cx="193525" cy="245900"/>
            </a:xfrm>
            <a:custGeom>
              <a:rect b="b" l="l" r="r" t="t"/>
              <a:pathLst>
                <a:path extrusionOk="0" h="9836" w="7741">
                  <a:moveTo>
                    <a:pt x="1144" y="1"/>
                  </a:moveTo>
                  <a:cubicBezTo>
                    <a:pt x="501" y="1"/>
                    <a:pt x="1" y="501"/>
                    <a:pt x="1" y="1144"/>
                  </a:cubicBezTo>
                  <a:lnTo>
                    <a:pt x="1" y="8669"/>
                  </a:lnTo>
                  <a:cubicBezTo>
                    <a:pt x="1" y="9312"/>
                    <a:pt x="501" y="9836"/>
                    <a:pt x="1144" y="9836"/>
                  </a:cubicBezTo>
                  <a:lnTo>
                    <a:pt x="6598" y="9836"/>
                  </a:lnTo>
                  <a:cubicBezTo>
                    <a:pt x="7217" y="9836"/>
                    <a:pt x="7741" y="9312"/>
                    <a:pt x="7741" y="8669"/>
                  </a:cubicBezTo>
                  <a:lnTo>
                    <a:pt x="7741" y="1120"/>
                  </a:lnTo>
                  <a:cubicBezTo>
                    <a:pt x="7741" y="501"/>
                    <a:pt x="7217" y="1"/>
                    <a:pt x="6598" y="1"/>
                  </a:cubicBezTo>
                  <a:lnTo>
                    <a:pt x="6121" y="1"/>
                  </a:lnTo>
                  <a:cubicBezTo>
                    <a:pt x="6217" y="143"/>
                    <a:pt x="6264" y="334"/>
                    <a:pt x="6288" y="524"/>
                  </a:cubicBezTo>
                  <a:lnTo>
                    <a:pt x="6288" y="786"/>
                  </a:lnTo>
                  <a:cubicBezTo>
                    <a:pt x="6669" y="834"/>
                    <a:pt x="6955" y="1167"/>
                    <a:pt x="6955" y="1572"/>
                  </a:cubicBezTo>
                  <a:lnTo>
                    <a:pt x="6955" y="8264"/>
                  </a:lnTo>
                  <a:cubicBezTo>
                    <a:pt x="6955" y="8693"/>
                    <a:pt x="6598" y="9050"/>
                    <a:pt x="6169" y="9050"/>
                  </a:cubicBezTo>
                  <a:lnTo>
                    <a:pt x="1573" y="9050"/>
                  </a:lnTo>
                  <a:cubicBezTo>
                    <a:pt x="1144" y="9050"/>
                    <a:pt x="787" y="8693"/>
                    <a:pt x="787" y="8264"/>
                  </a:cubicBezTo>
                  <a:lnTo>
                    <a:pt x="787" y="1572"/>
                  </a:lnTo>
                  <a:cubicBezTo>
                    <a:pt x="787" y="1167"/>
                    <a:pt x="1073" y="834"/>
                    <a:pt x="1454" y="786"/>
                  </a:cubicBezTo>
                  <a:lnTo>
                    <a:pt x="1454" y="524"/>
                  </a:lnTo>
                  <a:cubicBezTo>
                    <a:pt x="1454" y="334"/>
                    <a:pt x="1525" y="143"/>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86"/>
            <p:cNvSpPr/>
            <p:nvPr/>
          </p:nvSpPr>
          <p:spPr>
            <a:xfrm>
              <a:off x="5739850" y="2364825"/>
              <a:ext cx="88750" cy="57175"/>
            </a:xfrm>
            <a:custGeom>
              <a:rect b="b" l="l" r="r" t="t"/>
              <a:pathLst>
                <a:path extrusionOk="0" h="2287" w="3550">
                  <a:moveTo>
                    <a:pt x="1144" y="1"/>
                  </a:moveTo>
                  <a:cubicBezTo>
                    <a:pt x="1001" y="1"/>
                    <a:pt x="882" y="72"/>
                    <a:pt x="858" y="215"/>
                  </a:cubicBezTo>
                  <a:lnTo>
                    <a:pt x="667" y="691"/>
                  </a:lnTo>
                  <a:lnTo>
                    <a:pt x="96" y="1168"/>
                  </a:lnTo>
                  <a:cubicBezTo>
                    <a:pt x="24" y="1215"/>
                    <a:pt x="1" y="1310"/>
                    <a:pt x="1" y="1406"/>
                  </a:cubicBezTo>
                  <a:lnTo>
                    <a:pt x="1" y="1977"/>
                  </a:lnTo>
                  <a:cubicBezTo>
                    <a:pt x="1" y="2144"/>
                    <a:pt x="144" y="2287"/>
                    <a:pt x="310" y="2287"/>
                  </a:cubicBezTo>
                  <a:lnTo>
                    <a:pt x="3239" y="2287"/>
                  </a:lnTo>
                  <a:cubicBezTo>
                    <a:pt x="3406" y="2287"/>
                    <a:pt x="3549" y="2144"/>
                    <a:pt x="3549" y="1977"/>
                  </a:cubicBezTo>
                  <a:lnTo>
                    <a:pt x="3549" y="1406"/>
                  </a:lnTo>
                  <a:cubicBezTo>
                    <a:pt x="3549" y="1310"/>
                    <a:pt x="3525" y="1215"/>
                    <a:pt x="3454" y="1168"/>
                  </a:cubicBezTo>
                  <a:lnTo>
                    <a:pt x="2882" y="691"/>
                  </a:lnTo>
                  <a:lnTo>
                    <a:pt x="2692" y="215"/>
                  </a:lnTo>
                  <a:cubicBezTo>
                    <a:pt x="2668" y="72"/>
                    <a:pt x="2549" y="1"/>
                    <a:pt x="2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86"/>
            <p:cNvSpPr/>
            <p:nvPr/>
          </p:nvSpPr>
          <p:spPr>
            <a:xfrm>
              <a:off x="5722600" y="2422575"/>
              <a:ext cx="123250" cy="175075"/>
            </a:xfrm>
            <a:custGeom>
              <a:rect b="b" l="l" r="r" t="t"/>
              <a:pathLst>
                <a:path extrusionOk="0" h="7003" w="4930">
                  <a:moveTo>
                    <a:pt x="1256" y="1070"/>
                  </a:moveTo>
                  <a:cubicBezTo>
                    <a:pt x="1653" y="1070"/>
                    <a:pt x="1653" y="1717"/>
                    <a:pt x="1256" y="1717"/>
                  </a:cubicBezTo>
                  <a:cubicBezTo>
                    <a:pt x="1242" y="1717"/>
                    <a:pt x="1229" y="1717"/>
                    <a:pt x="1215" y="1715"/>
                  </a:cubicBezTo>
                  <a:cubicBezTo>
                    <a:pt x="834" y="1668"/>
                    <a:pt x="834" y="1120"/>
                    <a:pt x="1215" y="1072"/>
                  </a:cubicBezTo>
                  <a:cubicBezTo>
                    <a:pt x="1229" y="1071"/>
                    <a:pt x="1242" y="1070"/>
                    <a:pt x="1256" y="1070"/>
                  </a:cubicBezTo>
                  <a:close/>
                  <a:moveTo>
                    <a:pt x="2219" y="1070"/>
                  </a:moveTo>
                  <a:cubicBezTo>
                    <a:pt x="2233" y="1070"/>
                    <a:pt x="2248" y="1071"/>
                    <a:pt x="2262" y="1072"/>
                  </a:cubicBezTo>
                  <a:lnTo>
                    <a:pt x="3715" y="1072"/>
                  </a:lnTo>
                  <a:cubicBezTo>
                    <a:pt x="4096" y="1120"/>
                    <a:pt x="4096" y="1668"/>
                    <a:pt x="3715" y="1715"/>
                  </a:cubicBezTo>
                  <a:lnTo>
                    <a:pt x="2262" y="1715"/>
                  </a:lnTo>
                  <a:cubicBezTo>
                    <a:pt x="2248" y="1717"/>
                    <a:pt x="2233" y="1717"/>
                    <a:pt x="2219" y="1717"/>
                  </a:cubicBezTo>
                  <a:cubicBezTo>
                    <a:pt x="1801" y="1717"/>
                    <a:pt x="1801" y="1070"/>
                    <a:pt x="2219" y="1070"/>
                  </a:cubicBezTo>
                  <a:close/>
                  <a:moveTo>
                    <a:pt x="1203" y="2337"/>
                  </a:moveTo>
                  <a:cubicBezTo>
                    <a:pt x="1365" y="2337"/>
                    <a:pt x="1524" y="2453"/>
                    <a:pt x="1524" y="2644"/>
                  </a:cubicBezTo>
                  <a:cubicBezTo>
                    <a:pt x="1524" y="2835"/>
                    <a:pt x="1381" y="2977"/>
                    <a:pt x="1215" y="2977"/>
                  </a:cubicBezTo>
                  <a:cubicBezTo>
                    <a:pt x="929" y="2977"/>
                    <a:pt x="786" y="2620"/>
                    <a:pt x="976" y="2430"/>
                  </a:cubicBezTo>
                  <a:cubicBezTo>
                    <a:pt x="1040" y="2366"/>
                    <a:pt x="1122" y="2337"/>
                    <a:pt x="1203" y="2337"/>
                  </a:cubicBezTo>
                  <a:close/>
                  <a:moveTo>
                    <a:pt x="2218" y="2332"/>
                  </a:moveTo>
                  <a:cubicBezTo>
                    <a:pt x="2232" y="2332"/>
                    <a:pt x="2247" y="2333"/>
                    <a:pt x="2262" y="2334"/>
                  </a:cubicBezTo>
                  <a:lnTo>
                    <a:pt x="3715" y="2334"/>
                  </a:lnTo>
                  <a:cubicBezTo>
                    <a:pt x="4096" y="2382"/>
                    <a:pt x="4096" y="2930"/>
                    <a:pt x="3715" y="2977"/>
                  </a:cubicBezTo>
                  <a:lnTo>
                    <a:pt x="2262" y="2977"/>
                  </a:lnTo>
                  <a:cubicBezTo>
                    <a:pt x="2255" y="2978"/>
                    <a:pt x="2247" y="2978"/>
                    <a:pt x="2239" y="2978"/>
                  </a:cubicBezTo>
                  <a:cubicBezTo>
                    <a:pt x="1801" y="2978"/>
                    <a:pt x="1794" y="2332"/>
                    <a:pt x="2218" y="2332"/>
                  </a:cubicBezTo>
                  <a:close/>
                  <a:moveTo>
                    <a:pt x="1203" y="3589"/>
                  </a:moveTo>
                  <a:cubicBezTo>
                    <a:pt x="1365" y="3589"/>
                    <a:pt x="1524" y="3716"/>
                    <a:pt x="1524" y="3906"/>
                  </a:cubicBezTo>
                  <a:cubicBezTo>
                    <a:pt x="1524" y="4073"/>
                    <a:pt x="1381" y="4216"/>
                    <a:pt x="1215" y="4216"/>
                  </a:cubicBezTo>
                  <a:cubicBezTo>
                    <a:pt x="929" y="4216"/>
                    <a:pt x="786" y="3882"/>
                    <a:pt x="976" y="3692"/>
                  </a:cubicBezTo>
                  <a:cubicBezTo>
                    <a:pt x="1040" y="3620"/>
                    <a:pt x="1122" y="3589"/>
                    <a:pt x="1203" y="3589"/>
                  </a:cubicBezTo>
                  <a:close/>
                  <a:moveTo>
                    <a:pt x="2218" y="3594"/>
                  </a:moveTo>
                  <a:cubicBezTo>
                    <a:pt x="2232" y="3594"/>
                    <a:pt x="2247" y="3595"/>
                    <a:pt x="2262" y="3597"/>
                  </a:cubicBezTo>
                  <a:lnTo>
                    <a:pt x="3715" y="3597"/>
                  </a:lnTo>
                  <a:cubicBezTo>
                    <a:pt x="4096" y="3620"/>
                    <a:pt x="4096" y="4192"/>
                    <a:pt x="3715" y="4216"/>
                  </a:cubicBezTo>
                  <a:lnTo>
                    <a:pt x="2262" y="4216"/>
                  </a:lnTo>
                  <a:cubicBezTo>
                    <a:pt x="2247" y="4217"/>
                    <a:pt x="2232" y="4218"/>
                    <a:pt x="2218" y="4218"/>
                  </a:cubicBezTo>
                  <a:cubicBezTo>
                    <a:pt x="1801" y="4218"/>
                    <a:pt x="1801" y="3594"/>
                    <a:pt x="2218" y="3594"/>
                  </a:cubicBezTo>
                  <a:close/>
                  <a:moveTo>
                    <a:pt x="1189" y="4843"/>
                  </a:moveTo>
                  <a:cubicBezTo>
                    <a:pt x="1356" y="4843"/>
                    <a:pt x="1524" y="4972"/>
                    <a:pt x="1524" y="5168"/>
                  </a:cubicBezTo>
                  <a:cubicBezTo>
                    <a:pt x="1524" y="5335"/>
                    <a:pt x="1381" y="5478"/>
                    <a:pt x="1215" y="5478"/>
                  </a:cubicBezTo>
                  <a:cubicBezTo>
                    <a:pt x="929" y="5478"/>
                    <a:pt x="786" y="5145"/>
                    <a:pt x="976" y="4930"/>
                  </a:cubicBezTo>
                  <a:cubicBezTo>
                    <a:pt x="1036" y="4870"/>
                    <a:pt x="1112" y="4843"/>
                    <a:pt x="1189" y="4843"/>
                  </a:cubicBezTo>
                  <a:close/>
                  <a:moveTo>
                    <a:pt x="2218" y="4856"/>
                  </a:moveTo>
                  <a:cubicBezTo>
                    <a:pt x="2232" y="4856"/>
                    <a:pt x="2247" y="4857"/>
                    <a:pt x="2262" y="4859"/>
                  </a:cubicBezTo>
                  <a:lnTo>
                    <a:pt x="3715" y="4859"/>
                  </a:lnTo>
                  <a:cubicBezTo>
                    <a:pt x="4096" y="4883"/>
                    <a:pt x="4096" y="5430"/>
                    <a:pt x="3715" y="5478"/>
                  </a:cubicBezTo>
                  <a:lnTo>
                    <a:pt x="2262" y="5478"/>
                  </a:lnTo>
                  <a:cubicBezTo>
                    <a:pt x="2247" y="5479"/>
                    <a:pt x="2232" y="5480"/>
                    <a:pt x="2218" y="5480"/>
                  </a:cubicBezTo>
                  <a:cubicBezTo>
                    <a:pt x="1801" y="5480"/>
                    <a:pt x="1801" y="4856"/>
                    <a:pt x="2218" y="4856"/>
                  </a:cubicBezTo>
                  <a:close/>
                  <a:moveTo>
                    <a:pt x="95" y="1"/>
                  </a:moveTo>
                  <a:cubicBezTo>
                    <a:pt x="24" y="1"/>
                    <a:pt x="0" y="72"/>
                    <a:pt x="0" y="144"/>
                  </a:cubicBezTo>
                  <a:lnTo>
                    <a:pt x="0" y="6835"/>
                  </a:lnTo>
                  <a:cubicBezTo>
                    <a:pt x="0" y="6931"/>
                    <a:pt x="71" y="7002"/>
                    <a:pt x="143" y="7002"/>
                  </a:cubicBezTo>
                  <a:lnTo>
                    <a:pt x="4787" y="7002"/>
                  </a:lnTo>
                  <a:cubicBezTo>
                    <a:pt x="4858" y="7002"/>
                    <a:pt x="4930" y="6931"/>
                    <a:pt x="4930" y="6835"/>
                  </a:cubicBezTo>
                  <a:lnTo>
                    <a:pt x="4930" y="144"/>
                  </a:lnTo>
                  <a:cubicBezTo>
                    <a:pt x="4930" y="72"/>
                    <a:pt x="4882" y="1"/>
                    <a:pt x="4811" y="1"/>
                  </a:cubicBezTo>
                  <a:cubicBezTo>
                    <a:pt x="4668" y="358"/>
                    <a:pt x="4310" y="620"/>
                    <a:pt x="3929" y="620"/>
                  </a:cubicBezTo>
                  <a:lnTo>
                    <a:pt x="1000" y="620"/>
                  </a:lnTo>
                  <a:cubicBezTo>
                    <a:pt x="595" y="620"/>
                    <a:pt x="238" y="358"/>
                    <a:pt x="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1" name="Google Shape;9481;p86"/>
          <p:cNvGrpSpPr/>
          <p:nvPr/>
        </p:nvGrpSpPr>
        <p:grpSpPr>
          <a:xfrm>
            <a:off x="7806361" y="1921182"/>
            <a:ext cx="351991" cy="349675"/>
            <a:chOff x="6261400" y="2364825"/>
            <a:chExt cx="269725" cy="267950"/>
          </a:xfrm>
        </p:grpSpPr>
        <p:sp>
          <p:nvSpPr>
            <p:cNvPr id="9482" name="Google Shape;9482;p86"/>
            <p:cNvSpPr/>
            <p:nvPr/>
          </p:nvSpPr>
          <p:spPr>
            <a:xfrm>
              <a:off x="6261400" y="2364825"/>
              <a:ext cx="70875" cy="267950"/>
            </a:xfrm>
            <a:custGeom>
              <a:rect b="b" l="l" r="r" t="t"/>
              <a:pathLst>
                <a:path extrusionOk="0" h="10718" w="2835">
                  <a:moveTo>
                    <a:pt x="1219" y="1665"/>
                  </a:moveTo>
                  <a:cubicBezTo>
                    <a:pt x="1233" y="1665"/>
                    <a:pt x="1247" y="1666"/>
                    <a:pt x="1262" y="1668"/>
                  </a:cubicBezTo>
                  <a:lnTo>
                    <a:pt x="1548" y="1668"/>
                  </a:lnTo>
                  <a:lnTo>
                    <a:pt x="1548" y="2311"/>
                  </a:lnTo>
                  <a:lnTo>
                    <a:pt x="1262" y="2311"/>
                  </a:lnTo>
                  <a:cubicBezTo>
                    <a:pt x="1247" y="2312"/>
                    <a:pt x="1233" y="2313"/>
                    <a:pt x="1219" y="2313"/>
                  </a:cubicBezTo>
                  <a:cubicBezTo>
                    <a:pt x="800" y="2313"/>
                    <a:pt x="800" y="1665"/>
                    <a:pt x="1219" y="1665"/>
                  </a:cubicBezTo>
                  <a:close/>
                  <a:moveTo>
                    <a:pt x="1218" y="5023"/>
                  </a:moveTo>
                  <a:cubicBezTo>
                    <a:pt x="1232" y="5023"/>
                    <a:pt x="1247" y="5024"/>
                    <a:pt x="1262" y="5025"/>
                  </a:cubicBezTo>
                  <a:lnTo>
                    <a:pt x="1548" y="5025"/>
                  </a:lnTo>
                  <a:lnTo>
                    <a:pt x="1548" y="5668"/>
                  </a:lnTo>
                  <a:lnTo>
                    <a:pt x="1262" y="5645"/>
                  </a:lnTo>
                  <a:cubicBezTo>
                    <a:pt x="1247" y="5646"/>
                    <a:pt x="1232" y="5647"/>
                    <a:pt x="1218" y="5647"/>
                  </a:cubicBezTo>
                  <a:cubicBezTo>
                    <a:pt x="801" y="5647"/>
                    <a:pt x="801" y="5023"/>
                    <a:pt x="1218" y="5023"/>
                  </a:cubicBezTo>
                  <a:close/>
                  <a:moveTo>
                    <a:pt x="1548" y="8431"/>
                  </a:moveTo>
                  <a:lnTo>
                    <a:pt x="1548" y="9050"/>
                  </a:lnTo>
                  <a:lnTo>
                    <a:pt x="1262" y="9050"/>
                  </a:lnTo>
                  <a:cubicBezTo>
                    <a:pt x="1072" y="9050"/>
                    <a:pt x="929" y="8907"/>
                    <a:pt x="953" y="8740"/>
                  </a:cubicBezTo>
                  <a:cubicBezTo>
                    <a:pt x="953" y="8550"/>
                    <a:pt x="1096" y="8431"/>
                    <a:pt x="1262" y="8431"/>
                  </a:cubicBezTo>
                  <a:close/>
                  <a:moveTo>
                    <a:pt x="2715" y="1"/>
                  </a:moveTo>
                  <a:cubicBezTo>
                    <a:pt x="2120" y="1"/>
                    <a:pt x="1643" y="453"/>
                    <a:pt x="1572" y="1048"/>
                  </a:cubicBezTo>
                  <a:lnTo>
                    <a:pt x="1262" y="1048"/>
                  </a:lnTo>
                  <a:cubicBezTo>
                    <a:pt x="0" y="1048"/>
                    <a:pt x="0" y="2930"/>
                    <a:pt x="1262" y="2930"/>
                  </a:cubicBezTo>
                  <a:lnTo>
                    <a:pt x="1548" y="2930"/>
                  </a:lnTo>
                  <a:lnTo>
                    <a:pt x="1548" y="4406"/>
                  </a:lnTo>
                  <a:lnTo>
                    <a:pt x="1262" y="4406"/>
                  </a:lnTo>
                  <a:cubicBezTo>
                    <a:pt x="0" y="4406"/>
                    <a:pt x="0" y="6288"/>
                    <a:pt x="1262" y="6288"/>
                  </a:cubicBezTo>
                  <a:lnTo>
                    <a:pt x="1548" y="6288"/>
                  </a:lnTo>
                  <a:lnTo>
                    <a:pt x="1548" y="7788"/>
                  </a:lnTo>
                  <a:lnTo>
                    <a:pt x="1262" y="7788"/>
                  </a:lnTo>
                  <a:cubicBezTo>
                    <a:pt x="0" y="7788"/>
                    <a:pt x="0" y="9669"/>
                    <a:pt x="1262" y="9669"/>
                  </a:cubicBezTo>
                  <a:lnTo>
                    <a:pt x="1572" y="9669"/>
                  </a:lnTo>
                  <a:cubicBezTo>
                    <a:pt x="1643" y="10265"/>
                    <a:pt x="2120" y="10717"/>
                    <a:pt x="2715" y="10717"/>
                  </a:cubicBezTo>
                  <a:lnTo>
                    <a:pt x="2834" y="10717"/>
                  </a:lnTo>
                  <a:lnTo>
                    <a:pt x="28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86"/>
            <p:cNvSpPr/>
            <p:nvPr/>
          </p:nvSpPr>
          <p:spPr>
            <a:xfrm>
              <a:off x="6499525" y="2364825"/>
              <a:ext cx="31000" cy="60750"/>
            </a:xfrm>
            <a:custGeom>
              <a:rect b="b" l="l" r="r" t="t"/>
              <a:pathLst>
                <a:path extrusionOk="0" h="2430" w="1240">
                  <a:moveTo>
                    <a:pt x="1" y="1"/>
                  </a:moveTo>
                  <a:lnTo>
                    <a:pt x="1" y="2096"/>
                  </a:lnTo>
                  <a:lnTo>
                    <a:pt x="311" y="2096"/>
                  </a:lnTo>
                  <a:cubicBezTo>
                    <a:pt x="644" y="2096"/>
                    <a:pt x="977" y="2215"/>
                    <a:pt x="1239" y="2430"/>
                  </a:cubicBezTo>
                  <a:lnTo>
                    <a:pt x="1239" y="1263"/>
                  </a:lnTo>
                  <a:cubicBezTo>
                    <a:pt x="1239" y="572"/>
                    <a:pt x="692"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86"/>
            <p:cNvSpPr/>
            <p:nvPr/>
          </p:nvSpPr>
          <p:spPr>
            <a:xfrm>
              <a:off x="6500125" y="2433300"/>
              <a:ext cx="31000" cy="60150"/>
            </a:xfrm>
            <a:custGeom>
              <a:rect b="b" l="l" r="r" t="t"/>
              <a:pathLst>
                <a:path extrusionOk="0" h="2406" w="1240">
                  <a:moveTo>
                    <a:pt x="1" y="0"/>
                  </a:moveTo>
                  <a:lnTo>
                    <a:pt x="1" y="2096"/>
                  </a:lnTo>
                  <a:lnTo>
                    <a:pt x="287" y="2096"/>
                  </a:lnTo>
                  <a:cubicBezTo>
                    <a:pt x="620" y="2096"/>
                    <a:pt x="953" y="2215"/>
                    <a:pt x="1239" y="2406"/>
                  </a:cubicBezTo>
                  <a:lnTo>
                    <a:pt x="1239" y="929"/>
                  </a:lnTo>
                  <a:cubicBezTo>
                    <a:pt x="1215" y="405"/>
                    <a:pt x="810" y="0"/>
                    <a:pt x="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86"/>
            <p:cNvSpPr/>
            <p:nvPr/>
          </p:nvSpPr>
          <p:spPr>
            <a:xfrm>
              <a:off x="6500125" y="2569625"/>
              <a:ext cx="31000" cy="63150"/>
            </a:xfrm>
            <a:custGeom>
              <a:rect b="b" l="l" r="r" t="t"/>
              <a:pathLst>
                <a:path extrusionOk="0" h="2526" w="1240">
                  <a:moveTo>
                    <a:pt x="1" y="1"/>
                  </a:moveTo>
                  <a:lnTo>
                    <a:pt x="1" y="2525"/>
                  </a:lnTo>
                  <a:lnTo>
                    <a:pt x="930" y="2525"/>
                  </a:lnTo>
                  <a:cubicBezTo>
                    <a:pt x="1096" y="2525"/>
                    <a:pt x="1239" y="2382"/>
                    <a:pt x="1239" y="2215"/>
                  </a:cubicBezTo>
                  <a:lnTo>
                    <a:pt x="1239" y="953"/>
                  </a:lnTo>
                  <a:cubicBezTo>
                    <a:pt x="1239" y="429"/>
                    <a:pt x="810" y="1"/>
                    <a:pt x="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86"/>
            <p:cNvSpPr/>
            <p:nvPr/>
          </p:nvSpPr>
          <p:spPr>
            <a:xfrm>
              <a:off x="6500125" y="2501175"/>
              <a:ext cx="31000" cy="60750"/>
            </a:xfrm>
            <a:custGeom>
              <a:rect b="b" l="l" r="r" t="t"/>
              <a:pathLst>
                <a:path extrusionOk="0" h="2430" w="1240">
                  <a:moveTo>
                    <a:pt x="1" y="0"/>
                  </a:moveTo>
                  <a:lnTo>
                    <a:pt x="1" y="2120"/>
                  </a:lnTo>
                  <a:lnTo>
                    <a:pt x="287" y="2120"/>
                  </a:lnTo>
                  <a:cubicBezTo>
                    <a:pt x="620" y="2120"/>
                    <a:pt x="953" y="2215"/>
                    <a:pt x="1239" y="2429"/>
                  </a:cubicBezTo>
                  <a:lnTo>
                    <a:pt x="1239" y="953"/>
                  </a:lnTo>
                  <a:cubicBezTo>
                    <a:pt x="1215" y="429"/>
                    <a:pt x="810" y="0"/>
                    <a:pt x="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86"/>
            <p:cNvSpPr/>
            <p:nvPr/>
          </p:nvSpPr>
          <p:spPr>
            <a:xfrm>
              <a:off x="6381650" y="2474975"/>
              <a:ext cx="67900" cy="30975"/>
            </a:xfrm>
            <a:custGeom>
              <a:rect b="b" l="l" r="r" t="t"/>
              <a:pathLst>
                <a:path extrusionOk="0" h="1239" w="2716">
                  <a:moveTo>
                    <a:pt x="1358" y="0"/>
                  </a:moveTo>
                  <a:cubicBezTo>
                    <a:pt x="667" y="0"/>
                    <a:pt x="72" y="548"/>
                    <a:pt x="1" y="1239"/>
                  </a:cubicBezTo>
                  <a:lnTo>
                    <a:pt x="2716" y="1239"/>
                  </a:lnTo>
                  <a:cubicBezTo>
                    <a:pt x="2668" y="548"/>
                    <a:pt x="2073" y="0"/>
                    <a:pt x="1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86"/>
            <p:cNvSpPr/>
            <p:nvPr/>
          </p:nvSpPr>
          <p:spPr>
            <a:xfrm>
              <a:off x="6348325" y="2364825"/>
              <a:ext cx="135750" cy="267950"/>
            </a:xfrm>
            <a:custGeom>
              <a:rect b="b" l="l" r="r" t="t"/>
              <a:pathLst>
                <a:path extrusionOk="0" h="10718" w="5430">
                  <a:moveTo>
                    <a:pt x="2715" y="1882"/>
                  </a:moveTo>
                  <a:cubicBezTo>
                    <a:pt x="3810" y="1882"/>
                    <a:pt x="4382" y="3192"/>
                    <a:pt x="3620" y="4001"/>
                  </a:cubicBezTo>
                  <a:cubicBezTo>
                    <a:pt x="4287" y="4335"/>
                    <a:pt x="4692" y="5025"/>
                    <a:pt x="4692" y="5764"/>
                  </a:cubicBezTo>
                  <a:lnTo>
                    <a:pt x="4692" y="5978"/>
                  </a:lnTo>
                  <a:cubicBezTo>
                    <a:pt x="4692" y="6145"/>
                    <a:pt x="4549" y="6288"/>
                    <a:pt x="4382" y="6288"/>
                  </a:cubicBezTo>
                  <a:lnTo>
                    <a:pt x="1024" y="6288"/>
                  </a:lnTo>
                  <a:cubicBezTo>
                    <a:pt x="857" y="6288"/>
                    <a:pt x="691" y="6145"/>
                    <a:pt x="714" y="5978"/>
                  </a:cubicBezTo>
                  <a:lnTo>
                    <a:pt x="714" y="5764"/>
                  </a:lnTo>
                  <a:cubicBezTo>
                    <a:pt x="714" y="5025"/>
                    <a:pt x="1143" y="4335"/>
                    <a:pt x="1786" y="4001"/>
                  </a:cubicBezTo>
                  <a:cubicBezTo>
                    <a:pt x="1048" y="3192"/>
                    <a:pt x="1619" y="1882"/>
                    <a:pt x="2715" y="1882"/>
                  </a:cubicBezTo>
                  <a:close/>
                  <a:moveTo>
                    <a:pt x="4424" y="6905"/>
                  </a:moveTo>
                  <a:cubicBezTo>
                    <a:pt x="4820" y="6905"/>
                    <a:pt x="4820" y="7528"/>
                    <a:pt x="4424" y="7528"/>
                  </a:cubicBezTo>
                  <a:cubicBezTo>
                    <a:pt x="4411" y="7528"/>
                    <a:pt x="4397" y="7527"/>
                    <a:pt x="4382" y="7526"/>
                  </a:cubicBezTo>
                  <a:lnTo>
                    <a:pt x="1024" y="7526"/>
                  </a:lnTo>
                  <a:cubicBezTo>
                    <a:pt x="643" y="7502"/>
                    <a:pt x="643" y="6954"/>
                    <a:pt x="1024" y="6907"/>
                  </a:cubicBezTo>
                  <a:lnTo>
                    <a:pt x="4382" y="6907"/>
                  </a:lnTo>
                  <a:cubicBezTo>
                    <a:pt x="4397" y="6905"/>
                    <a:pt x="4411" y="6905"/>
                    <a:pt x="4424" y="6905"/>
                  </a:cubicBezTo>
                  <a:close/>
                  <a:moveTo>
                    <a:pt x="4424" y="8167"/>
                  </a:moveTo>
                  <a:cubicBezTo>
                    <a:pt x="4820" y="8167"/>
                    <a:pt x="4820" y="8790"/>
                    <a:pt x="4424" y="8790"/>
                  </a:cubicBezTo>
                  <a:cubicBezTo>
                    <a:pt x="4411" y="8790"/>
                    <a:pt x="4397" y="8790"/>
                    <a:pt x="4382" y="8788"/>
                  </a:cubicBezTo>
                  <a:lnTo>
                    <a:pt x="1024" y="8788"/>
                  </a:lnTo>
                  <a:cubicBezTo>
                    <a:pt x="643" y="8764"/>
                    <a:pt x="643" y="8193"/>
                    <a:pt x="1024" y="8169"/>
                  </a:cubicBezTo>
                  <a:lnTo>
                    <a:pt x="4382" y="8169"/>
                  </a:lnTo>
                  <a:cubicBezTo>
                    <a:pt x="4397" y="8167"/>
                    <a:pt x="4411" y="8167"/>
                    <a:pt x="4424" y="8167"/>
                  </a:cubicBezTo>
                  <a:close/>
                  <a:moveTo>
                    <a:pt x="0" y="1"/>
                  </a:moveTo>
                  <a:lnTo>
                    <a:pt x="0" y="10717"/>
                  </a:lnTo>
                  <a:lnTo>
                    <a:pt x="5430" y="10717"/>
                  </a:lnTo>
                  <a:lnTo>
                    <a:pt x="543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86"/>
            <p:cNvSpPr/>
            <p:nvPr/>
          </p:nvSpPr>
          <p:spPr>
            <a:xfrm>
              <a:off x="6400100" y="2427925"/>
              <a:ext cx="31600" cy="31000"/>
            </a:xfrm>
            <a:custGeom>
              <a:rect b="b" l="l" r="r" t="t"/>
              <a:pathLst>
                <a:path extrusionOk="0" h="1240" w="1264">
                  <a:moveTo>
                    <a:pt x="620" y="1"/>
                  </a:moveTo>
                  <a:cubicBezTo>
                    <a:pt x="287" y="1"/>
                    <a:pt x="1" y="263"/>
                    <a:pt x="1" y="620"/>
                  </a:cubicBezTo>
                  <a:cubicBezTo>
                    <a:pt x="1" y="954"/>
                    <a:pt x="287" y="1239"/>
                    <a:pt x="620" y="1239"/>
                  </a:cubicBezTo>
                  <a:cubicBezTo>
                    <a:pt x="977" y="1239"/>
                    <a:pt x="1263" y="954"/>
                    <a:pt x="1263" y="620"/>
                  </a:cubicBezTo>
                  <a:cubicBezTo>
                    <a:pt x="1263" y="263"/>
                    <a:pt x="977" y="1"/>
                    <a:pt x="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0" name="Google Shape;9490;p86"/>
          <p:cNvGrpSpPr/>
          <p:nvPr/>
        </p:nvGrpSpPr>
        <p:grpSpPr>
          <a:xfrm>
            <a:off x="7812560" y="2479820"/>
            <a:ext cx="351208" cy="349642"/>
            <a:chOff x="6266150" y="2792900"/>
            <a:chExt cx="269125" cy="267925"/>
          </a:xfrm>
        </p:grpSpPr>
        <p:sp>
          <p:nvSpPr>
            <p:cNvPr id="9491" name="Google Shape;9491;p86"/>
            <p:cNvSpPr/>
            <p:nvPr/>
          </p:nvSpPr>
          <p:spPr>
            <a:xfrm>
              <a:off x="6306650" y="2867250"/>
              <a:ext cx="39300" cy="150700"/>
            </a:xfrm>
            <a:custGeom>
              <a:rect b="b" l="l" r="r" t="t"/>
              <a:pathLst>
                <a:path extrusionOk="0" h="6028" w="1572">
                  <a:moveTo>
                    <a:pt x="1280" y="0"/>
                  </a:moveTo>
                  <a:cubicBezTo>
                    <a:pt x="1266" y="0"/>
                    <a:pt x="1252" y="1"/>
                    <a:pt x="1238" y="3"/>
                  </a:cubicBezTo>
                  <a:lnTo>
                    <a:pt x="953" y="3"/>
                  </a:lnTo>
                  <a:cubicBezTo>
                    <a:pt x="939" y="2"/>
                    <a:pt x="925" y="2"/>
                    <a:pt x="911" y="2"/>
                  </a:cubicBezTo>
                  <a:cubicBezTo>
                    <a:pt x="406" y="2"/>
                    <a:pt x="0" y="422"/>
                    <a:pt x="0" y="932"/>
                  </a:cubicBezTo>
                  <a:lnTo>
                    <a:pt x="0" y="6028"/>
                  </a:lnTo>
                  <a:cubicBezTo>
                    <a:pt x="191" y="5909"/>
                    <a:pt x="405" y="5861"/>
                    <a:pt x="643" y="5861"/>
                  </a:cubicBezTo>
                  <a:lnTo>
                    <a:pt x="1572" y="5861"/>
                  </a:lnTo>
                  <a:lnTo>
                    <a:pt x="1572" y="313"/>
                  </a:lnTo>
                  <a:cubicBezTo>
                    <a:pt x="1572" y="136"/>
                    <a:pt x="1449" y="0"/>
                    <a:pt x="12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86"/>
            <p:cNvSpPr/>
            <p:nvPr/>
          </p:nvSpPr>
          <p:spPr>
            <a:xfrm>
              <a:off x="6266150" y="2888150"/>
              <a:ext cx="28600" cy="172675"/>
            </a:xfrm>
            <a:custGeom>
              <a:rect b="b" l="l" r="r" t="t"/>
              <a:pathLst>
                <a:path extrusionOk="0" h="6907" w="1144">
                  <a:moveTo>
                    <a:pt x="310" y="0"/>
                  </a:moveTo>
                  <a:cubicBezTo>
                    <a:pt x="144" y="0"/>
                    <a:pt x="1" y="143"/>
                    <a:pt x="1" y="310"/>
                  </a:cubicBezTo>
                  <a:lnTo>
                    <a:pt x="1" y="6573"/>
                  </a:lnTo>
                  <a:cubicBezTo>
                    <a:pt x="1" y="6764"/>
                    <a:pt x="144" y="6883"/>
                    <a:pt x="310" y="6907"/>
                  </a:cubicBezTo>
                  <a:lnTo>
                    <a:pt x="1144" y="6907"/>
                  </a:lnTo>
                  <a:cubicBezTo>
                    <a:pt x="1025" y="6716"/>
                    <a:pt x="977" y="6502"/>
                    <a:pt x="977" y="6264"/>
                  </a:cubicBezTo>
                  <a:lnTo>
                    <a:pt x="977" y="96"/>
                  </a:lnTo>
                  <a:lnTo>
                    <a:pt x="97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86"/>
            <p:cNvSpPr/>
            <p:nvPr/>
          </p:nvSpPr>
          <p:spPr>
            <a:xfrm>
              <a:off x="6499525" y="2966150"/>
              <a:ext cx="6000" cy="16675"/>
            </a:xfrm>
            <a:custGeom>
              <a:rect b="b" l="l" r="r" t="t"/>
              <a:pathLst>
                <a:path extrusionOk="0" h="667" w="240">
                  <a:moveTo>
                    <a:pt x="1" y="0"/>
                  </a:moveTo>
                  <a:lnTo>
                    <a:pt x="1" y="667"/>
                  </a:lnTo>
                  <a:cubicBezTo>
                    <a:pt x="120" y="595"/>
                    <a:pt x="191" y="500"/>
                    <a:pt x="215" y="381"/>
                  </a:cubicBezTo>
                  <a:cubicBezTo>
                    <a:pt x="239" y="214"/>
                    <a:pt x="168" y="48"/>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86"/>
            <p:cNvSpPr/>
            <p:nvPr/>
          </p:nvSpPr>
          <p:spPr>
            <a:xfrm>
              <a:off x="6485850" y="2939350"/>
              <a:ext cx="3600" cy="10750"/>
            </a:xfrm>
            <a:custGeom>
              <a:rect b="b" l="l" r="r" t="t"/>
              <a:pathLst>
                <a:path extrusionOk="0" h="430" w="144">
                  <a:moveTo>
                    <a:pt x="143" y="0"/>
                  </a:moveTo>
                  <a:cubicBezTo>
                    <a:pt x="72" y="48"/>
                    <a:pt x="24" y="120"/>
                    <a:pt x="24" y="191"/>
                  </a:cubicBezTo>
                  <a:cubicBezTo>
                    <a:pt x="0" y="262"/>
                    <a:pt x="24" y="334"/>
                    <a:pt x="72" y="382"/>
                  </a:cubicBezTo>
                  <a:lnTo>
                    <a:pt x="143" y="429"/>
                  </a:lnTo>
                  <a:lnTo>
                    <a:pt x="1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86"/>
            <p:cNvSpPr/>
            <p:nvPr/>
          </p:nvSpPr>
          <p:spPr>
            <a:xfrm>
              <a:off x="6306050" y="2888150"/>
              <a:ext cx="228050" cy="172675"/>
            </a:xfrm>
            <a:custGeom>
              <a:rect b="b" l="l" r="r" t="t"/>
              <a:pathLst>
                <a:path extrusionOk="0" h="6907" w="9122">
                  <a:moveTo>
                    <a:pt x="6043" y="1237"/>
                  </a:moveTo>
                  <a:cubicBezTo>
                    <a:pt x="6440" y="1237"/>
                    <a:pt x="6440" y="1884"/>
                    <a:pt x="6043" y="1884"/>
                  </a:cubicBezTo>
                  <a:cubicBezTo>
                    <a:pt x="6029" y="1884"/>
                    <a:pt x="6016" y="1883"/>
                    <a:pt x="6001" y="1882"/>
                  </a:cubicBezTo>
                  <a:lnTo>
                    <a:pt x="3287" y="1882"/>
                  </a:lnTo>
                  <a:cubicBezTo>
                    <a:pt x="2906" y="1834"/>
                    <a:pt x="2906" y="1286"/>
                    <a:pt x="3287" y="1239"/>
                  </a:cubicBezTo>
                  <a:lnTo>
                    <a:pt x="6001" y="1239"/>
                  </a:lnTo>
                  <a:cubicBezTo>
                    <a:pt x="6016" y="1237"/>
                    <a:pt x="6029" y="1237"/>
                    <a:pt x="6043" y="1237"/>
                  </a:cubicBezTo>
                  <a:close/>
                  <a:moveTo>
                    <a:pt x="6044" y="2499"/>
                  </a:moveTo>
                  <a:cubicBezTo>
                    <a:pt x="6447" y="2499"/>
                    <a:pt x="6440" y="3145"/>
                    <a:pt x="6023" y="3145"/>
                  </a:cubicBezTo>
                  <a:cubicBezTo>
                    <a:pt x="6016" y="3145"/>
                    <a:pt x="6009" y="3144"/>
                    <a:pt x="6001" y="3144"/>
                  </a:cubicBezTo>
                  <a:lnTo>
                    <a:pt x="3287" y="3144"/>
                  </a:lnTo>
                  <a:cubicBezTo>
                    <a:pt x="2906" y="3096"/>
                    <a:pt x="2906" y="2549"/>
                    <a:pt x="3287" y="2501"/>
                  </a:cubicBezTo>
                  <a:lnTo>
                    <a:pt x="6001" y="2501"/>
                  </a:lnTo>
                  <a:cubicBezTo>
                    <a:pt x="6016" y="2499"/>
                    <a:pt x="6030" y="2499"/>
                    <a:pt x="6044" y="2499"/>
                  </a:cubicBezTo>
                  <a:close/>
                  <a:moveTo>
                    <a:pt x="6044" y="3761"/>
                  </a:moveTo>
                  <a:cubicBezTo>
                    <a:pt x="6440" y="3761"/>
                    <a:pt x="6440" y="4385"/>
                    <a:pt x="6044" y="4385"/>
                  </a:cubicBezTo>
                  <a:cubicBezTo>
                    <a:pt x="6030" y="4385"/>
                    <a:pt x="6016" y="4384"/>
                    <a:pt x="6001" y="4382"/>
                  </a:cubicBezTo>
                  <a:lnTo>
                    <a:pt x="3287" y="4382"/>
                  </a:lnTo>
                  <a:cubicBezTo>
                    <a:pt x="2906" y="4358"/>
                    <a:pt x="2906" y="3787"/>
                    <a:pt x="3287" y="3763"/>
                  </a:cubicBezTo>
                  <a:lnTo>
                    <a:pt x="6001" y="3763"/>
                  </a:lnTo>
                  <a:cubicBezTo>
                    <a:pt x="6016" y="3762"/>
                    <a:pt x="6030" y="3761"/>
                    <a:pt x="6044" y="3761"/>
                  </a:cubicBezTo>
                  <a:close/>
                  <a:moveTo>
                    <a:pt x="7586" y="1259"/>
                  </a:moveTo>
                  <a:cubicBezTo>
                    <a:pt x="7687" y="1259"/>
                    <a:pt x="7764" y="1346"/>
                    <a:pt x="7764" y="1453"/>
                  </a:cubicBezTo>
                  <a:lnTo>
                    <a:pt x="7764" y="1572"/>
                  </a:lnTo>
                  <a:cubicBezTo>
                    <a:pt x="7930" y="1596"/>
                    <a:pt x="8073" y="1667"/>
                    <a:pt x="8169" y="1787"/>
                  </a:cubicBezTo>
                  <a:cubicBezTo>
                    <a:pt x="8264" y="1882"/>
                    <a:pt x="8240" y="2001"/>
                    <a:pt x="8145" y="2072"/>
                  </a:cubicBezTo>
                  <a:cubicBezTo>
                    <a:pt x="8112" y="2117"/>
                    <a:pt x="8063" y="2135"/>
                    <a:pt x="8013" y="2135"/>
                  </a:cubicBezTo>
                  <a:cubicBezTo>
                    <a:pt x="7956" y="2135"/>
                    <a:pt x="7897" y="2111"/>
                    <a:pt x="7859" y="2072"/>
                  </a:cubicBezTo>
                  <a:cubicBezTo>
                    <a:pt x="7835" y="2025"/>
                    <a:pt x="7788" y="2001"/>
                    <a:pt x="7764" y="2001"/>
                  </a:cubicBezTo>
                  <a:lnTo>
                    <a:pt x="7764" y="2691"/>
                  </a:lnTo>
                  <a:lnTo>
                    <a:pt x="7859" y="2715"/>
                  </a:lnTo>
                  <a:cubicBezTo>
                    <a:pt x="8216" y="2834"/>
                    <a:pt x="8454" y="3192"/>
                    <a:pt x="8383" y="3573"/>
                  </a:cubicBezTo>
                  <a:cubicBezTo>
                    <a:pt x="8335" y="3882"/>
                    <a:pt x="8073" y="4144"/>
                    <a:pt x="7764" y="4239"/>
                  </a:cubicBezTo>
                  <a:lnTo>
                    <a:pt x="7764" y="4382"/>
                  </a:lnTo>
                  <a:cubicBezTo>
                    <a:pt x="7764" y="4501"/>
                    <a:pt x="7668" y="4597"/>
                    <a:pt x="7549" y="4597"/>
                  </a:cubicBezTo>
                  <a:cubicBezTo>
                    <a:pt x="7430" y="4597"/>
                    <a:pt x="7335" y="4501"/>
                    <a:pt x="7335" y="4382"/>
                  </a:cubicBezTo>
                  <a:lnTo>
                    <a:pt x="7335" y="4263"/>
                  </a:lnTo>
                  <a:cubicBezTo>
                    <a:pt x="7168" y="4239"/>
                    <a:pt x="6978" y="4168"/>
                    <a:pt x="6835" y="4073"/>
                  </a:cubicBezTo>
                  <a:cubicBezTo>
                    <a:pt x="6637" y="3934"/>
                    <a:pt x="6768" y="3681"/>
                    <a:pt x="6954" y="3681"/>
                  </a:cubicBezTo>
                  <a:cubicBezTo>
                    <a:pt x="6992" y="3681"/>
                    <a:pt x="7033" y="3691"/>
                    <a:pt x="7073" y="3715"/>
                  </a:cubicBezTo>
                  <a:cubicBezTo>
                    <a:pt x="7145" y="3787"/>
                    <a:pt x="7240" y="3811"/>
                    <a:pt x="7335" y="3835"/>
                  </a:cubicBezTo>
                  <a:lnTo>
                    <a:pt x="7335" y="2953"/>
                  </a:lnTo>
                  <a:cubicBezTo>
                    <a:pt x="7240" y="2906"/>
                    <a:pt x="7121" y="2834"/>
                    <a:pt x="7026" y="2763"/>
                  </a:cubicBezTo>
                  <a:cubicBezTo>
                    <a:pt x="6859" y="2620"/>
                    <a:pt x="6764" y="2382"/>
                    <a:pt x="6811" y="2144"/>
                  </a:cubicBezTo>
                  <a:cubicBezTo>
                    <a:pt x="6859" y="1882"/>
                    <a:pt x="7049" y="1667"/>
                    <a:pt x="7311" y="1596"/>
                  </a:cubicBezTo>
                  <a:lnTo>
                    <a:pt x="7335" y="1596"/>
                  </a:lnTo>
                  <a:lnTo>
                    <a:pt x="7335" y="1453"/>
                  </a:lnTo>
                  <a:cubicBezTo>
                    <a:pt x="7335" y="1334"/>
                    <a:pt x="7430" y="1263"/>
                    <a:pt x="7549" y="1263"/>
                  </a:cubicBezTo>
                  <a:cubicBezTo>
                    <a:pt x="7562" y="1260"/>
                    <a:pt x="7574" y="1259"/>
                    <a:pt x="7586" y="1259"/>
                  </a:cubicBezTo>
                  <a:close/>
                  <a:moveTo>
                    <a:pt x="7904" y="5023"/>
                  </a:moveTo>
                  <a:cubicBezTo>
                    <a:pt x="8320" y="5023"/>
                    <a:pt x="8320" y="5647"/>
                    <a:pt x="7904" y="5647"/>
                  </a:cubicBezTo>
                  <a:cubicBezTo>
                    <a:pt x="7889" y="5647"/>
                    <a:pt x="7874" y="5646"/>
                    <a:pt x="7859" y="5644"/>
                  </a:cubicBezTo>
                  <a:lnTo>
                    <a:pt x="3263" y="5644"/>
                  </a:lnTo>
                  <a:cubicBezTo>
                    <a:pt x="2882" y="5597"/>
                    <a:pt x="2882" y="5049"/>
                    <a:pt x="3263" y="5025"/>
                  </a:cubicBezTo>
                  <a:lnTo>
                    <a:pt x="7859" y="5025"/>
                  </a:lnTo>
                  <a:cubicBezTo>
                    <a:pt x="7874" y="5024"/>
                    <a:pt x="7889" y="5023"/>
                    <a:pt x="7904" y="5023"/>
                  </a:cubicBezTo>
                  <a:close/>
                  <a:moveTo>
                    <a:pt x="2215" y="0"/>
                  </a:moveTo>
                  <a:lnTo>
                    <a:pt x="2215" y="5335"/>
                  </a:lnTo>
                  <a:cubicBezTo>
                    <a:pt x="2215" y="5502"/>
                    <a:pt x="2072" y="5644"/>
                    <a:pt x="1905" y="5644"/>
                  </a:cubicBezTo>
                  <a:lnTo>
                    <a:pt x="667" y="5644"/>
                  </a:lnTo>
                  <a:cubicBezTo>
                    <a:pt x="310" y="5644"/>
                    <a:pt x="24" y="5906"/>
                    <a:pt x="24" y="6264"/>
                  </a:cubicBezTo>
                  <a:cubicBezTo>
                    <a:pt x="0" y="6597"/>
                    <a:pt x="286" y="6907"/>
                    <a:pt x="643" y="6907"/>
                  </a:cubicBezTo>
                  <a:lnTo>
                    <a:pt x="8835" y="6907"/>
                  </a:lnTo>
                  <a:cubicBezTo>
                    <a:pt x="9002" y="6883"/>
                    <a:pt x="9121" y="6764"/>
                    <a:pt x="9121" y="6597"/>
                  </a:cubicBezTo>
                  <a:lnTo>
                    <a:pt x="9121" y="310"/>
                  </a:lnTo>
                  <a:cubicBezTo>
                    <a:pt x="9121" y="143"/>
                    <a:pt x="9002" y="0"/>
                    <a:pt x="8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86"/>
            <p:cNvSpPr/>
            <p:nvPr/>
          </p:nvSpPr>
          <p:spPr>
            <a:xfrm>
              <a:off x="6323900" y="2792900"/>
              <a:ext cx="130425" cy="49425"/>
            </a:xfrm>
            <a:custGeom>
              <a:rect b="b" l="l" r="r" t="t"/>
              <a:pathLst>
                <a:path extrusionOk="0" h="1977" w="5217">
                  <a:moveTo>
                    <a:pt x="1" y="0"/>
                  </a:moveTo>
                  <a:lnTo>
                    <a:pt x="1" y="1977"/>
                  </a:lnTo>
                  <a:lnTo>
                    <a:pt x="5216" y="1977"/>
                  </a:lnTo>
                  <a:lnTo>
                    <a:pt x="521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86"/>
            <p:cNvSpPr/>
            <p:nvPr/>
          </p:nvSpPr>
          <p:spPr>
            <a:xfrm>
              <a:off x="6470375" y="2794675"/>
              <a:ext cx="64900" cy="45875"/>
            </a:xfrm>
            <a:custGeom>
              <a:rect b="b" l="l" r="r" t="t"/>
              <a:pathLst>
                <a:path extrusionOk="0" h="1835" w="2596">
                  <a:moveTo>
                    <a:pt x="0" y="1"/>
                  </a:moveTo>
                  <a:lnTo>
                    <a:pt x="0" y="1834"/>
                  </a:lnTo>
                  <a:lnTo>
                    <a:pt x="2310" y="1215"/>
                  </a:lnTo>
                  <a:cubicBezTo>
                    <a:pt x="2596" y="1120"/>
                    <a:pt x="2596" y="715"/>
                    <a:pt x="2310" y="620"/>
                  </a:cubicBez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86"/>
            <p:cNvSpPr/>
            <p:nvPr/>
          </p:nvSpPr>
          <p:spPr>
            <a:xfrm>
              <a:off x="6266150" y="2792900"/>
              <a:ext cx="41700" cy="49425"/>
            </a:xfrm>
            <a:custGeom>
              <a:rect b="b" l="l" r="r" t="t"/>
              <a:pathLst>
                <a:path extrusionOk="0" h="1977" w="1668">
                  <a:moveTo>
                    <a:pt x="525" y="0"/>
                  </a:moveTo>
                  <a:cubicBezTo>
                    <a:pt x="239" y="0"/>
                    <a:pt x="1" y="238"/>
                    <a:pt x="1" y="524"/>
                  </a:cubicBezTo>
                  <a:lnTo>
                    <a:pt x="1" y="1453"/>
                  </a:lnTo>
                  <a:cubicBezTo>
                    <a:pt x="1" y="1739"/>
                    <a:pt x="239" y="1977"/>
                    <a:pt x="525" y="1977"/>
                  </a:cubicBezTo>
                  <a:lnTo>
                    <a:pt x="1668" y="1977"/>
                  </a:lnTo>
                  <a:lnTo>
                    <a:pt x="166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9" name="Google Shape;9499;p86"/>
          <p:cNvGrpSpPr/>
          <p:nvPr/>
        </p:nvGrpSpPr>
        <p:grpSpPr>
          <a:xfrm>
            <a:off x="7058139" y="2479820"/>
            <a:ext cx="347326" cy="349642"/>
            <a:chOff x="5688050" y="2792900"/>
            <a:chExt cx="266150" cy="267925"/>
          </a:xfrm>
        </p:grpSpPr>
        <p:sp>
          <p:nvSpPr>
            <p:cNvPr id="9500" name="Google Shape;9500;p86"/>
            <p:cNvSpPr/>
            <p:nvPr/>
          </p:nvSpPr>
          <p:spPr>
            <a:xfrm>
              <a:off x="5900000" y="2888150"/>
              <a:ext cx="54200" cy="172675"/>
            </a:xfrm>
            <a:custGeom>
              <a:rect b="b" l="l" r="r" t="t"/>
              <a:pathLst>
                <a:path extrusionOk="0" h="6907" w="2168">
                  <a:moveTo>
                    <a:pt x="1137" y="1237"/>
                  </a:moveTo>
                  <a:cubicBezTo>
                    <a:pt x="1535" y="1237"/>
                    <a:pt x="1535" y="1884"/>
                    <a:pt x="1137" y="1884"/>
                  </a:cubicBezTo>
                  <a:cubicBezTo>
                    <a:pt x="1124" y="1884"/>
                    <a:pt x="1110" y="1883"/>
                    <a:pt x="1096" y="1882"/>
                  </a:cubicBezTo>
                  <a:cubicBezTo>
                    <a:pt x="715" y="1834"/>
                    <a:pt x="715" y="1286"/>
                    <a:pt x="1096" y="1239"/>
                  </a:cubicBezTo>
                  <a:cubicBezTo>
                    <a:pt x="1110" y="1237"/>
                    <a:pt x="1124" y="1237"/>
                    <a:pt x="1137" y="1237"/>
                  </a:cubicBezTo>
                  <a:close/>
                  <a:moveTo>
                    <a:pt x="1139" y="2499"/>
                  </a:moveTo>
                  <a:cubicBezTo>
                    <a:pt x="1535" y="2499"/>
                    <a:pt x="1535" y="3122"/>
                    <a:pt x="1139" y="3122"/>
                  </a:cubicBezTo>
                  <a:cubicBezTo>
                    <a:pt x="1125" y="3122"/>
                    <a:pt x="1111" y="3122"/>
                    <a:pt x="1096" y="3120"/>
                  </a:cubicBezTo>
                  <a:cubicBezTo>
                    <a:pt x="715" y="3096"/>
                    <a:pt x="715" y="2549"/>
                    <a:pt x="1096" y="2501"/>
                  </a:cubicBezTo>
                  <a:cubicBezTo>
                    <a:pt x="1111" y="2499"/>
                    <a:pt x="1125" y="2499"/>
                    <a:pt x="1139" y="2499"/>
                  </a:cubicBezTo>
                  <a:close/>
                  <a:moveTo>
                    <a:pt x="1139" y="3761"/>
                  </a:moveTo>
                  <a:cubicBezTo>
                    <a:pt x="1535" y="3761"/>
                    <a:pt x="1535" y="4385"/>
                    <a:pt x="1139" y="4385"/>
                  </a:cubicBezTo>
                  <a:cubicBezTo>
                    <a:pt x="1125" y="4385"/>
                    <a:pt x="1111" y="4384"/>
                    <a:pt x="1096" y="4382"/>
                  </a:cubicBezTo>
                  <a:cubicBezTo>
                    <a:pt x="715" y="4358"/>
                    <a:pt x="715" y="3787"/>
                    <a:pt x="1096" y="3763"/>
                  </a:cubicBezTo>
                  <a:cubicBezTo>
                    <a:pt x="1111" y="3762"/>
                    <a:pt x="1125" y="3761"/>
                    <a:pt x="1139" y="3761"/>
                  </a:cubicBezTo>
                  <a:close/>
                  <a:moveTo>
                    <a:pt x="1" y="0"/>
                  </a:moveTo>
                  <a:lnTo>
                    <a:pt x="1" y="6907"/>
                  </a:lnTo>
                  <a:lnTo>
                    <a:pt x="787" y="6907"/>
                  </a:lnTo>
                  <a:lnTo>
                    <a:pt x="787" y="5335"/>
                  </a:lnTo>
                  <a:cubicBezTo>
                    <a:pt x="787" y="5168"/>
                    <a:pt x="906" y="5025"/>
                    <a:pt x="1072" y="5025"/>
                  </a:cubicBezTo>
                  <a:cubicBezTo>
                    <a:pt x="1086" y="5024"/>
                    <a:pt x="1100" y="5023"/>
                    <a:pt x="1114" y="5023"/>
                  </a:cubicBezTo>
                  <a:cubicBezTo>
                    <a:pt x="1283" y="5023"/>
                    <a:pt x="1406" y="5158"/>
                    <a:pt x="1406" y="5335"/>
                  </a:cubicBezTo>
                  <a:lnTo>
                    <a:pt x="1406" y="6907"/>
                  </a:lnTo>
                  <a:lnTo>
                    <a:pt x="1882" y="6907"/>
                  </a:lnTo>
                  <a:cubicBezTo>
                    <a:pt x="2049" y="6883"/>
                    <a:pt x="2168" y="6764"/>
                    <a:pt x="2168" y="6597"/>
                  </a:cubicBezTo>
                  <a:lnTo>
                    <a:pt x="2168" y="310"/>
                  </a:lnTo>
                  <a:cubicBezTo>
                    <a:pt x="2168" y="143"/>
                    <a:pt x="2049"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86"/>
            <p:cNvSpPr/>
            <p:nvPr/>
          </p:nvSpPr>
          <p:spPr>
            <a:xfrm>
              <a:off x="5688050" y="2888150"/>
              <a:ext cx="54800" cy="172675"/>
            </a:xfrm>
            <a:custGeom>
              <a:rect b="b" l="l" r="r" t="t"/>
              <a:pathLst>
                <a:path extrusionOk="0" h="6907" w="2192">
                  <a:moveTo>
                    <a:pt x="1137" y="1237"/>
                  </a:moveTo>
                  <a:cubicBezTo>
                    <a:pt x="1535" y="1237"/>
                    <a:pt x="1535" y="1884"/>
                    <a:pt x="1137" y="1884"/>
                  </a:cubicBezTo>
                  <a:cubicBezTo>
                    <a:pt x="1124" y="1884"/>
                    <a:pt x="1110" y="1883"/>
                    <a:pt x="1096" y="1882"/>
                  </a:cubicBezTo>
                  <a:cubicBezTo>
                    <a:pt x="715" y="1834"/>
                    <a:pt x="715" y="1286"/>
                    <a:pt x="1096" y="1239"/>
                  </a:cubicBezTo>
                  <a:cubicBezTo>
                    <a:pt x="1110" y="1237"/>
                    <a:pt x="1124" y="1237"/>
                    <a:pt x="1137" y="1237"/>
                  </a:cubicBezTo>
                  <a:close/>
                  <a:moveTo>
                    <a:pt x="1105" y="2499"/>
                  </a:moveTo>
                  <a:cubicBezTo>
                    <a:pt x="1271" y="2499"/>
                    <a:pt x="1422" y="2639"/>
                    <a:pt x="1406" y="2834"/>
                  </a:cubicBezTo>
                  <a:cubicBezTo>
                    <a:pt x="1406" y="2989"/>
                    <a:pt x="1283" y="3123"/>
                    <a:pt x="1133" y="3123"/>
                  </a:cubicBezTo>
                  <a:cubicBezTo>
                    <a:pt x="1121" y="3123"/>
                    <a:pt x="1109" y="3122"/>
                    <a:pt x="1096" y="3120"/>
                  </a:cubicBezTo>
                  <a:cubicBezTo>
                    <a:pt x="810" y="3120"/>
                    <a:pt x="668" y="2787"/>
                    <a:pt x="882" y="2596"/>
                  </a:cubicBezTo>
                  <a:cubicBezTo>
                    <a:pt x="950" y="2529"/>
                    <a:pt x="1029" y="2499"/>
                    <a:pt x="1105" y="2499"/>
                  </a:cubicBezTo>
                  <a:close/>
                  <a:moveTo>
                    <a:pt x="1080" y="3755"/>
                  </a:moveTo>
                  <a:cubicBezTo>
                    <a:pt x="1237" y="3755"/>
                    <a:pt x="1390" y="3882"/>
                    <a:pt x="1406" y="4073"/>
                  </a:cubicBezTo>
                  <a:cubicBezTo>
                    <a:pt x="1406" y="4239"/>
                    <a:pt x="1263" y="4382"/>
                    <a:pt x="1096" y="4382"/>
                  </a:cubicBezTo>
                  <a:cubicBezTo>
                    <a:pt x="1087" y="4383"/>
                    <a:pt x="1077" y="4383"/>
                    <a:pt x="1067" y="4383"/>
                  </a:cubicBezTo>
                  <a:cubicBezTo>
                    <a:pt x="800" y="4383"/>
                    <a:pt x="651" y="4065"/>
                    <a:pt x="858" y="3858"/>
                  </a:cubicBezTo>
                  <a:cubicBezTo>
                    <a:pt x="922" y="3787"/>
                    <a:pt x="1001" y="3755"/>
                    <a:pt x="1080" y="3755"/>
                  </a:cubicBezTo>
                  <a:close/>
                  <a:moveTo>
                    <a:pt x="310" y="0"/>
                  </a:moveTo>
                  <a:cubicBezTo>
                    <a:pt x="144" y="0"/>
                    <a:pt x="1" y="143"/>
                    <a:pt x="1" y="310"/>
                  </a:cubicBezTo>
                  <a:lnTo>
                    <a:pt x="1" y="6597"/>
                  </a:lnTo>
                  <a:cubicBezTo>
                    <a:pt x="1" y="6764"/>
                    <a:pt x="144" y="6907"/>
                    <a:pt x="310" y="6907"/>
                  </a:cubicBezTo>
                  <a:lnTo>
                    <a:pt x="787" y="6907"/>
                  </a:lnTo>
                  <a:lnTo>
                    <a:pt x="787" y="5335"/>
                  </a:lnTo>
                  <a:cubicBezTo>
                    <a:pt x="799" y="5144"/>
                    <a:pt x="941" y="5049"/>
                    <a:pt x="1087" y="5049"/>
                  </a:cubicBezTo>
                  <a:cubicBezTo>
                    <a:pt x="1233" y="5049"/>
                    <a:pt x="1382" y="5144"/>
                    <a:pt x="1406" y="5335"/>
                  </a:cubicBezTo>
                  <a:lnTo>
                    <a:pt x="1406" y="6907"/>
                  </a:lnTo>
                  <a:lnTo>
                    <a:pt x="2192" y="6907"/>
                  </a:lnTo>
                  <a:lnTo>
                    <a:pt x="219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86"/>
            <p:cNvSpPr/>
            <p:nvPr/>
          </p:nvSpPr>
          <p:spPr>
            <a:xfrm>
              <a:off x="5758300" y="2833375"/>
              <a:ext cx="125050" cy="227450"/>
            </a:xfrm>
            <a:custGeom>
              <a:rect b="b" l="l" r="r" t="t"/>
              <a:pathLst>
                <a:path extrusionOk="0" h="9098" w="5002">
                  <a:moveTo>
                    <a:pt x="1269" y="921"/>
                  </a:moveTo>
                  <a:cubicBezTo>
                    <a:pt x="1424" y="921"/>
                    <a:pt x="1573" y="1048"/>
                    <a:pt x="1573" y="1239"/>
                  </a:cubicBezTo>
                  <a:cubicBezTo>
                    <a:pt x="1573" y="1406"/>
                    <a:pt x="1430" y="1548"/>
                    <a:pt x="1263" y="1548"/>
                  </a:cubicBezTo>
                  <a:cubicBezTo>
                    <a:pt x="977" y="1548"/>
                    <a:pt x="834" y="1215"/>
                    <a:pt x="1049" y="1025"/>
                  </a:cubicBezTo>
                  <a:cubicBezTo>
                    <a:pt x="1112" y="953"/>
                    <a:pt x="1192" y="921"/>
                    <a:pt x="1269" y="921"/>
                  </a:cubicBezTo>
                  <a:close/>
                  <a:moveTo>
                    <a:pt x="2524" y="921"/>
                  </a:moveTo>
                  <a:cubicBezTo>
                    <a:pt x="2687" y="921"/>
                    <a:pt x="2835" y="1048"/>
                    <a:pt x="2835" y="1239"/>
                  </a:cubicBezTo>
                  <a:cubicBezTo>
                    <a:pt x="2835" y="1406"/>
                    <a:pt x="2692" y="1548"/>
                    <a:pt x="2525" y="1548"/>
                  </a:cubicBezTo>
                  <a:cubicBezTo>
                    <a:pt x="2239" y="1548"/>
                    <a:pt x="2097" y="1215"/>
                    <a:pt x="2287" y="1025"/>
                  </a:cubicBezTo>
                  <a:cubicBezTo>
                    <a:pt x="2359" y="953"/>
                    <a:pt x="2443" y="921"/>
                    <a:pt x="2524" y="921"/>
                  </a:cubicBezTo>
                  <a:close/>
                  <a:moveTo>
                    <a:pt x="3776" y="921"/>
                  </a:moveTo>
                  <a:cubicBezTo>
                    <a:pt x="3938" y="921"/>
                    <a:pt x="4097" y="1048"/>
                    <a:pt x="4097" y="1239"/>
                  </a:cubicBezTo>
                  <a:cubicBezTo>
                    <a:pt x="4097" y="1406"/>
                    <a:pt x="3954" y="1548"/>
                    <a:pt x="3787" y="1548"/>
                  </a:cubicBezTo>
                  <a:cubicBezTo>
                    <a:pt x="3502" y="1548"/>
                    <a:pt x="3359" y="1215"/>
                    <a:pt x="3549" y="1025"/>
                  </a:cubicBezTo>
                  <a:cubicBezTo>
                    <a:pt x="3613" y="953"/>
                    <a:pt x="3695" y="921"/>
                    <a:pt x="3776" y="921"/>
                  </a:cubicBezTo>
                  <a:close/>
                  <a:moveTo>
                    <a:pt x="1305" y="2189"/>
                  </a:moveTo>
                  <a:cubicBezTo>
                    <a:pt x="1701" y="2189"/>
                    <a:pt x="1701" y="2813"/>
                    <a:pt x="1305" y="2813"/>
                  </a:cubicBezTo>
                  <a:cubicBezTo>
                    <a:pt x="1292" y="2813"/>
                    <a:pt x="1278" y="2812"/>
                    <a:pt x="1263" y="2811"/>
                  </a:cubicBezTo>
                  <a:cubicBezTo>
                    <a:pt x="882" y="2763"/>
                    <a:pt x="882" y="2215"/>
                    <a:pt x="1263" y="2191"/>
                  </a:cubicBezTo>
                  <a:cubicBezTo>
                    <a:pt x="1278" y="2190"/>
                    <a:pt x="1292" y="2189"/>
                    <a:pt x="1305" y="2189"/>
                  </a:cubicBezTo>
                  <a:close/>
                  <a:moveTo>
                    <a:pt x="2568" y="2189"/>
                  </a:moveTo>
                  <a:cubicBezTo>
                    <a:pt x="2964" y="2189"/>
                    <a:pt x="2964" y="2813"/>
                    <a:pt x="2568" y="2813"/>
                  </a:cubicBezTo>
                  <a:cubicBezTo>
                    <a:pt x="2554" y="2813"/>
                    <a:pt x="2540" y="2812"/>
                    <a:pt x="2525" y="2811"/>
                  </a:cubicBezTo>
                  <a:cubicBezTo>
                    <a:pt x="2144" y="2763"/>
                    <a:pt x="2144" y="2215"/>
                    <a:pt x="2525" y="2191"/>
                  </a:cubicBezTo>
                  <a:cubicBezTo>
                    <a:pt x="2540" y="2190"/>
                    <a:pt x="2554" y="2189"/>
                    <a:pt x="2568" y="2189"/>
                  </a:cubicBezTo>
                  <a:close/>
                  <a:moveTo>
                    <a:pt x="3830" y="2189"/>
                  </a:moveTo>
                  <a:cubicBezTo>
                    <a:pt x="4226" y="2189"/>
                    <a:pt x="4226" y="2813"/>
                    <a:pt x="3830" y="2813"/>
                  </a:cubicBezTo>
                  <a:cubicBezTo>
                    <a:pt x="3816" y="2813"/>
                    <a:pt x="3802" y="2812"/>
                    <a:pt x="3787" y="2811"/>
                  </a:cubicBezTo>
                  <a:cubicBezTo>
                    <a:pt x="3406" y="2763"/>
                    <a:pt x="3406" y="2215"/>
                    <a:pt x="3787" y="2191"/>
                  </a:cubicBezTo>
                  <a:cubicBezTo>
                    <a:pt x="3802" y="2190"/>
                    <a:pt x="3816" y="2189"/>
                    <a:pt x="3830" y="2189"/>
                  </a:cubicBezTo>
                  <a:close/>
                  <a:moveTo>
                    <a:pt x="1304" y="3428"/>
                  </a:moveTo>
                  <a:cubicBezTo>
                    <a:pt x="1702" y="3428"/>
                    <a:pt x="1702" y="4075"/>
                    <a:pt x="1304" y="4075"/>
                  </a:cubicBezTo>
                  <a:cubicBezTo>
                    <a:pt x="1291" y="4075"/>
                    <a:pt x="1277" y="4074"/>
                    <a:pt x="1263" y="4073"/>
                  </a:cubicBezTo>
                  <a:cubicBezTo>
                    <a:pt x="882" y="4025"/>
                    <a:pt x="882" y="3477"/>
                    <a:pt x="1263" y="3430"/>
                  </a:cubicBezTo>
                  <a:cubicBezTo>
                    <a:pt x="1277" y="3428"/>
                    <a:pt x="1291" y="3428"/>
                    <a:pt x="1304" y="3428"/>
                  </a:cubicBezTo>
                  <a:close/>
                  <a:moveTo>
                    <a:pt x="2566" y="3428"/>
                  </a:moveTo>
                  <a:cubicBezTo>
                    <a:pt x="2964" y="3428"/>
                    <a:pt x="2964" y="4075"/>
                    <a:pt x="2566" y="4075"/>
                  </a:cubicBezTo>
                  <a:cubicBezTo>
                    <a:pt x="2553" y="4075"/>
                    <a:pt x="2539" y="4074"/>
                    <a:pt x="2525" y="4073"/>
                  </a:cubicBezTo>
                  <a:cubicBezTo>
                    <a:pt x="2144" y="4025"/>
                    <a:pt x="2144" y="3477"/>
                    <a:pt x="2525" y="3430"/>
                  </a:cubicBezTo>
                  <a:cubicBezTo>
                    <a:pt x="2539" y="3428"/>
                    <a:pt x="2553" y="3428"/>
                    <a:pt x="2566" y="3428"/>
                  </a:cubicBezTo>
                  <a:close/>
                  <a:moveTo>
                    <a:pt x="3829" y="3428"/>
                  </a:moveTo>
                  <a:cubicBezTo>
                    <a:pt x="4226" y="3428"/>
                    <a:pt x="4226" y="4075"/>
                    <a:pt x="3829" y="4075"/>
                  </a:cubicBezTo>
                  <a:cubicBezTo>
                    <a:pt x="3815" y="4075"/>
                    <a:pt x="3802" y="4074"/>
                    <a:pt x="3787" y="4073"/>
                  </a:cubicBezTo>
                  <a:cubicBezTo>
                    <a:pt x="3406" y="4025"/>
                    <a:pt x="3406" y="3477"/>
                    <a:pt x="3787" y="3430"/>
                  </a:cubicBezTo>
                  <a:cubicBezTo>
                    <a:pt x="3802" y="3428"/>
                    <a:pt x="3815" y="3428"/>
                    <a:pt x="3829" y="3428"/>
                  </a:cubicBezTo>
                  <a:close/>
                  <a:moveTo>
                    <a:pt x="2568" y="4690"/>
                  </a:moveTo>
                  <a:cubicBezTo>
                    <a:pt x="2964" y="4690"/>
                    <a:pt x="2964" y="5313"/>
                    <a:pt x="2568" y="5313"/>
                  </a:cubicBezTo>
                  <a:cubicBezTo>
                    <a:pt x="2554" y="5313"/>
                    <a:pt x="2540" y="5313"/>
                    <a:pt x="2525" y="5311"/>
                  </a:cubicBezTo>
                  <a:cubicBezTo>
                    <a:pt x="2144" y="5287"/>
                    <a:pt x="2144" y="4740"/>
                    <a:pt x="2525" y="4692"/>
                  </a:cubicBezTo>
                  <a:cubicBezTo>
                    <a:pt x="2540" y="4690"/>
                    <a:pt x="2554" y="4690"/>
                    <a:pt x="2568" y="4690"/>
                  </a:cubicBezTo>
                  <a:close/>
                  <a:moveTo>
                    <a:pt x="3830" y="4690"/>
                  </a:moveTo>
                  <a:cubicBezTo>
                    <a:pt x="4226" y="4690"/>
                    <a:pt x="4226" y="5313"/>
                    <a:pt x="3830" y="5313"/>
                  </a:cubicBezTo>
                  <a:cubicBezTo>
                    <a:pt x="3816" y="5313"/>
                    <a:pt x="3802" y="5313"/>
                    <a:pt x="3787" y="5311"/>
                  </a:cubicBezTo>
                  <a:cubicBezTo>
                    <a:pt x="3406" y="5287"/>
                    <a:pt x="3406" y="4740"/>
                    <a:pt x="3787" y="4692"/>
                  </a:cubicBezTo>
                  <a:cubicBezTo>
                    <a:pt x="3802" y="4690"/>
                    <a:pt x="3816" y="4690"/>
                    <a:pt x="3830" y="4690"/>
                  </a:cubicBezTo>
                  <a:close/>
                  <a:moveTo>
                    <a:pt x="1272" y="4690"/>
                  </a:moveTo>
                  <a:cubicBezTo>
                    <a:pt x="1438" y="4690"/>
                    <a:pt x="1589" y="4830"/>
                    <a:pt x="1573" y="5025"/>
                  </a:cubicBezTo>
                  <a:cubicBezTo>
                    <a:pt x="1573" y="5180"/>
                    <a:pt x="1450" y="5314"/>
                    <a:pt x="1300" y="5314"/>
                  </a:cubicBezTo>
                  <a:cubicBezTo>
                    <a:pt x="1288" y="5314"/>
                    <a:pt x="1275" y="5313"/>
                    <a:pt x="1263" y="5311"/>
                  </a:cubicBezTo>
                  <a:cubicBezTo>
                    <a:pt x="977" y="5311"/>
                    <a:pt x="834" y="4978"/>
                    <a:pt x="1049" y="4787"/>
                  </a:cubicBezTo>
                  <a:cubicBezTo>
                    <a:pt x="1116" y="4720"/>
                    <a:pt x="1196" y="4690"/>
                    <a:pt x="1272" y="4690"/>
                  </a:cubicBezTo>
                  <a:close/>
                  <a:moveTo>
                    <a:pt x="334" y="1"/>
                  </a:moveTo>
                  <a:cubicBezTo>
                    <a:pt x="144" y="1"/>
                    <a:pt x="1" y="143"/>
                    <a:pt x="1" y="310"/>
                  </a:cubicBezTo>
                  <a:lnTo>
                    <a:pt x="1" y="9098"/>
                  </a:lnTo>
                  <a:lnTo>
                    <a:pt x="1168" y="9098"/>
                  </a:lnTo>
                  <a:lnTo>
                    <a:pt x="1168" y="6264"/>
                  </a:lnTo>
                  <a:cubicBezTo>
                    <a:pt x="1168" y="6097"/>
                    <a:pt x="1311" y="5954"/>
                    <a:pt x="1477" y="5954"/>
                  </a:cubicBezTo>
                  <a:lnTo>
                    <a:pt x="3549" y="5954"/>
                  </a:lnTo>
                  <a:cubicBezTo>
                    <a:pt x="3716" y="5954"/>
                    <a:pt x="3859" y="6097"/>
                    <a:pt x="3859" y="6264"/>
                  </a:cubicBezTo>
                  <a:lnTo>
                    <a:pt x="3859" y="9098"/>
                  </a:lnTo>
                  <a:lnTo>
                    <a:pt x="5002" y="9098"/>
                  </a:lnTo>
                  <a:lnTo>
                    <a:pt x="5002" y="310"/>
                  </a:lnTo>
                  <a:cubicBezTo>
                    <a:pt x="5002" y="143"/>
                    <a:pt x="4859" y="1"/>
                    <a:pt x="4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86"/>
            <p:cNvSpPr/>
            <p:nvPr/>
          </p:nvSpPr>
          <p:spPr>
            <a:xfrm>
              <a:off x="5802950" y="2997700"/>
              <a:ext cx="36950" cy="63125"/>
            </a:xfrm>
            <a:custGeom>
              <a:rect b="b" l="l" r="r" t="t"/>
              <a:pathLst>
                <a:path extrusionOk="0" h="2525" w="1478">
                  <a:moveTo>
                    <a:pt x="1" y="0"/>
                  </a:moveTo>
                  <a:lnTo>
                    <a:pt x="1" y="2525"/>
                  </a:lnTo>
                  <a:lnTo>
                    <a:pt x="1477" y="2525"/>
                  </a:lnTo>
                  <a:lnTo>
                    <a:pt x="147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86"/>
            <p:cNvSpPr/>
            <p:nvPr/>
          </p:nvSpPr>
          <p:spPr>
            <a:xfrm>
              <a:off x="5748775" y="2792900"/>
              <a:ext cx="144700" cy="24425"/>
            </a:xfrm>
            <a:custGeom>
              <a:rect b="b" l="l" r="r" t="t"/>
              <a:pathLst>
                <a:path extrusionOk="0" h="977" w="5788">
                  <a:moveTo>
                    <a:pt x="382" y="0"/>
                  </a:moveTo>
                  <a:cubicBezTo>
                    <a:pt x="1" y="24"/>
                    <a:pt x="1" y="596"/>
                    <a:pt x="382" y="619"/>
                  </a:cubicBezTo>
                  <a:lnTo>
                    <a:pt x="906" y="619"/>
                  </a:lnTo>
                  <a:lnTo>
                    <a:pt x="906" y="977"/>
                  </a:lnTo>
                  <a:lnTo>
                    <a:pt x="4883" y="977"/>
                  </a:lnTo>
                  <a:lnTo>
                    <a:pt x="4883" y="619"/>
                  </a:lnTo>
                  <a:lnTo>
                    <a:pt x="5407" y="619"/>
                  </a:lnTo>
                  <a:cubicBezTo>
                    <a:pt x="5788" y="596"/>
                    <a:pt x="5788" y="24"/>
                    <a:pt x="54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5" name="Google Shape;9505;p86"/>
          <p:cNvGrpSpPr/>
          <p:nvPr/>
        </p:nvGrpSpPr>
        <p:grpSpPr>
          <a:xfrm>
            <a:off x="6302185" y="2494567"/>
            <a:ext cx="349642" cy="320704"/>
            <a:chOff x="5108775" y="2804200"/>
            <a:chExt cx="267925" cy="245750"/>
          </a:xfrm>
        </p:grpSpPr>
        <p:sp>
          <p:nvSpPr>
            <p:cNvPr id="9506" name="Google Shape;9506;p86"/>
            <p:cNvSpPr/>
            <p:nvPr/>
          </p:nvSpPr>
          <p:spPr>
            <a:xfrm>
              <a:off x="5250475" y="2971500"/>
              <a:ext cx="109575" cy="78450"/>
            </a:xfrm>
            <a:custGeom>
              <a:rect b="b" l="l" r="r" t="t"/>
              <a:pathLst>
                <a:path extrusionOk="0" h="3138" w="4383">
                  <a:moveTo>
                    <a:pt x="1742" y="617"/>
                  </a:moveTo>
                  <a:cubicBezTo>
                    <a:pt x="1756" y="617"/>
                    <a:pt x="1771" y="618"/>
                    <a:pt x="1786" y="620"/>
                  </a:cubicBezTo>
                  <a:lnTo>
                    <a:pt x="2620" y="620"/>
                  </a:lnTo>
                  <a:cubicBezTo>
                    <a:pt x="3001" y="667"/>
                    <a:pt x="3001" y="1215"/>
                    <a:pt x="2620" y="1263"/>
                  </a:cubicBezTo>
                  <a:lnTo>
                    <a:pt x="1786" y="1263"/>
                  </a:lnTo>
                  <a:cubicBezTo>
                    <a:pt x="1778" y="1263"/>
                    <a:pt x="1771" y="1263"/>
                    <a:pt x="1763" y="1263"/>
                  </a:cubicBezTo>
                  <a:cubicBezTo>
                    <a:pt x="1325" y="1263"/>
                    <a:pt x="1318" y="617"/>
                    <a:pt x="1742" y="617"/>
                  </a:cubicBezTo>
                  <a:close/>
                  <a:moveTo>
                    <a:pt x="0" y="0"/>
                  </a:moveTo>
                  <a:lnTo>
                    <a:pt x="0" y="2834"/>
                  </a:lnTo>
                  <a:cubicBezTo>
                    <a:pt x="12" y="3013"/>
                    <a:pt x="161" y="3102"/>
                    <a:pt x="310" y="3102"/>
                  </a:cubicBezTo>
                  <a:cubicBezTo>
                    <a:pt x="459" y="3102"/>
                    <a:pt x="607" y="3013"/>
                    <a:pt x="619" y="2834"/>
                  </a:cubicBezTo>
                  <a:lnTo>
                    <a:pt x="619" y="1882"/>
                  </a:lnTo>
                  <a:lnTo>
                    <a:pt x="3763" y="1882"/>
                  </a:lnTo>
                  <a:lnTo>
                    <a:pt x="3763" y="2834"/>
                  </a:lnTo>
                  <a:cubicBezTo>
                    <a:pt x="3763" y="3037"/>
                    <a:pt x="3918" y="3138"/>
                    <a:pt x="4072" y="3138"/>
                  </a:cubicBezTo>
                  <a:cubicBezTo>
                    <a:pt x="4227" y="3138"/>
                    <a:pt x="4382" y="3037"/>
                    <a:pt x="4382" y="2834"/>
                  </a:cubicBezTo>
                  <a:lnTo>
                    <a:pt x="438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86"/>
            <p:cNvSpPr/>
            <p:nvPr/>
          </p:nvSpPr>
          <p:spPr>
            <a:xfrm>
              <a:off x="5250475" y="2923875"/>
              <a:ext cx="126225" cy="31575"/>
            </a:xfrm>
            <a:custGeom>
              <a:rect b="b" l="l" r="r" t="t"/>
              <a:pathLst>
                <a:path extrusionOk="0" h="1263" w="5049">
                  <a:moveTo>
                    <a:pt x="0" y="0"/>
                  </a:moveTo>
                  <a:lnTo>
                    <a:pt x="0" y="1262"/>
                  </a:lnTo>
                  <a:lnTo>
                    <a:pt x="4715" y="1262"/>
                  </a:lnTo>
                  <a:cubicBezTo>
                    <a:pt x="4906" y="1262"/>
                    <a:pt x="5049" y="1120"/>
                    <a:pt x="5049" y="953"/>
                  </a:cubicBezTo>
                  <a:lnTo>
                    <a:pt x="5049" y="334"/>
                  </a:lnTo>
                  <a:cubicBezTo>
                    <a:pt x="5049" y="143"/>
                    <a:pt x="4906"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86"/>
            <p:cNvSpPr/>
            <p:nvPr/>
          </p:nvSpPr>
          <p:spPr>
            <a:xfrm>
              <a:off x="5124850" y="2971500"/>
              <a:ext cx="15500" cy="77575"/>
            </a:xfrm>
            <a:custGeom>
              <a:rect b="b" l="l" r="r" t="t"/>
              <a:pathLst>
                <a:path extrusionOk="0" h="3103" w="620">
                  <a:moveTo>
                    <a:pt x="0" y="0"/>
                  </a:moveTo>
                  <a:lnTo>
                    <a:pt x="0" y="2834"/>
                  </a:lnTo>
                  <a:cubicBezTo>
                    <a:pt x="12" y="3013"/>
                    <a:pt x="161" y="3102"/>
                    <a:pt x="310" y="3102"/>
                  </a:cubicBezTo>
                  <a:cubicBezTo>
                    <a:pt x="459" y="3102"/>
                    <a:pt x="608" y="3013"/>
                    <a:pt x="619" y="2834"/>
                  </a:cubicBezTo>
                  <a:lnTo>
                    <a:pt x="61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86"/>
            <p:cNvSpPr/>
            <p:nvPr/>
          </p:nvSpPr>
          <p:spPr>
            <a:xfrm>
              <a:off x="5108775" y="2923875"/>
              <a:ext cx="31575" cy="31575"/>
            </a:xfrm>
            <a:custGeom>
              <a:rect b="b" l="l" r="r" t="t"/>
              <a:pathLst>
                <a:path extrusionOk="0" h="1263" w="1263">
                  <a:moveTo>
                    <a:pt x="310" y="0"/>
                  </a:moveTo>
                  <a:cubicBezTo>
                    <a:pt x="119" y="0"/>
                    <a:pt x="0" y="143"/>
                    <a:pt x="0" y="334"/>
                  </a:cubicBezTo>
                  <a:lnTo>
                    <a:pt x="0" y="953"/>
                  </a:lnTo>
                  <a:cubicBezTo>
                    <a:pt x="0" y="1120"/>
                    <a:pt x="119" y="1262"/>
                    <a:pt x="310" y="1262"/>
                  </a:cubicBezTo>
                  <a:lnTo>
                    <a:pt x="1262" y="1262"/>
                  </a:lnTo>
                  <a:lnTo>
                    <a:pt x="126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86"/>
            <p:cNvSpPr/>
            <p:nvPr/>
          </p:nvSpPr>
          <p:spPr>
            <a:xfrm>
              <a:off x="5156400" y="2874450"/>
              <a:ext cx="78025" cy="175075"/>
            </a:xfrm>
            <a:custGeom>
              <a:rect b="b" l="l" r="r" t="t"/>
              <a:pathLst>
                <a:path extrusionOk="0" h="7003" w="3121">
                  <a:moveTo>
                    <a:pt x="1048" y="1"/>
                  </a:moveTo>
                  <a:cubicBezTo>
                    <a:pt x="453" y="1"/>
                    <a:pt x="0" y="453"/>
                    <a:pt x="0" y="1049"/>
                  </a:cubicBezTo>
                  <a:lnTo>
                    <a:pt x="0" y="3763"/>
                  </a:lnTo>
                  <a:cubicBezTo>
                    <a:pt x="0" y="3930"/>
                    <a:pt x="120" y="4073"/>
                    <a:pt x="310" y="4073"/>
                  </a:cubicBezTo>
                  <a:lnTo>
                    <a:pt x="1239" y="4073"/>
                  </a:lnTo>
                  <a:lnTo>
                    <a:pt x="1239" y="5526"/>
                  </a:lnTo>
                  <a:lnTo>
                    <a:pt x="286" y="6478"/>
                  </a:lnTo>
                  <a:cubicBezTo>
                    <a:pt x="167" y="6597"/>
                    <a:pt x="167" y="6788"/>
                    <a:pt x="286" y="6907"/>
                  </a:cubicBezTo>
                  <a:cubicBezTo>
                    <a:pt x="346" y="6966"/>
                    <a:pt x="429" y="6996"/>
                    <a:pt x="512" y="6996"/>
                  </a:cubicBezTo>
                  <a:cubicBezTo>
                    <a:pt x="596" y="6996"/>
                    <a:pt x="679" y="6966"/>
                    <a:pt x="739" y="6907"/>
                  </a:cubicBezTo>
                  <a:lnTo>
                    <a:pt x="1239" y="6407"/>
                  </a:lnTo>
                  <a:lnTo>
                    <a:pt x="1239" y="6693"/>
                  </a:lnTo>
                  <a:cubicBezTo>
                    <a:pt x="1263" y="6883"/>
                    <a:pt x="1411" y="6978"/>
                    <a:pt x="1560" y="6978"/>
                  </a:cubicBezTo>
                  <a:cubicBezTo>
                    <a:pt x="1709" y="6978"/>
                    <a:pt x="1858" y="6883"/>
                    <a:pt x="1882" y="6693"/>
                  </a:cubicBezTo>
                  <a:lnTo>
                    <a:pt x="1882" y="6407"/>
                  </a:lnTo>
                  <a:lnTo>
                    <a:pt x="2382" y="6907"/>
                  </a:lnTo>
                  <a:cubicBezTo>
                    <a:pt x="2453" y="6978"/>
                    <a:pt x="2525" y="7002"/>
                    <a:pt x="2596" y="7002"/>
                  </a:cubicBezTo>
                  <a:cubicBezTo>
                    <a:pt x="2882" y="7002"/>
                    <a:pt x="3025" y="6669"/>
                    <a:pt x="2834" y="6478"/>
                  </a:cubicBezTo>
                  <a:lnTo>
                    <a:pt x="1882" y="5526"/>
                  </a:lnTo>
                  <a:lnTo>
                    <a:pt x="1882" y="4073"/>
                  </a:lnTo>
                  <a:lnTo>
                    <a:pt x="2811" y="4073"/>
                  </a:lnTo>
                  <a:cubicBezTo>
                    <a:pt x="2977" y="4073"/>
                    <a:pt x="3120" y="3930"/>
                    <a:pt x="3120" y="3763"/>
                  </a:cubicBezTo>
                  <a:lnTo>
                    <a:pt x="3120" y="1049"/>
                  </a:lnTo>
                  <a:cubicBezTo>
                    <a:pt x="3120" y="477"/>
                    <a:pt x="2668"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86"/>
            <p:cNvSpPr/>
            <p:nvPr/>
          </p:nvSpPr>
          <p:spPr>
            <a:xfrm>
              <a:off x="5245700" y="2804200"/>
              <a:ext cx="131000" cy="104225"/>
            </a:xfrm>
            <a:custGeom>
              <a:rect b="b" l="l" r="r" t="t"/>
              <a:pathLst>
                <a:path extrusionOk="0" h="4169" w="5240">
                  <a:moveTo>
                    <a:pt x="310" y="1"/>
                  </a:moveTo>
                  <a:cubicBezTo>
                    <a:pt x="144" y="1"/>
                    <a:pt x="1" y="144"/>
                    <a:pt x="24" y="310"/>
                  </a:cubicBezTo>
                  <a:lnTo>
                    <a:pt x="24" y="3239"/>
                  </a:lnTo>
                  <a:cubicBezTo>
                    <a:pt x="1" y="3406"/>
                    <a:pt x="144" y="3549"/>
                    <a:pt x="310" y="3549"/>
                  </a:cubicBezTo>
                  <a:lnTo>
                    <a:pt x="1763" y="3549"/>
                  </a:lnTo>
                  <a:lnTo>
                    <a:pt x="1668" y="4168"/>
                  </a:lnTo>
                  <a:lnTo>
                    <a:pt x="3549" y="4168"/>
                  </a:lnTo>
                  <a:lnTo>
                    <a:pt x="3454" y="3549"/>
                  </a:lnTo>
                  <a:lnTo>
                    <a:pt x="4906" y="3549"/>
                  </a:lnTo>
                  <a:cubicBezTo>
                    <a:pt x="5097" y="3549"/>
                    <a:pt x="5240" y="3406"/>
                    <a:pt x="5216" y="3239"/>
                  </a:cubicBezTo>
                  <a:lnTo>
                    <a:pt x="5216" y="286"/>
                  </a:lnTo>
                  <a:cubicBezTo>
                    <a:pt x="5216" y="120"/>
                    <a:pt x="5073" y="1"/>
                    <a:pt x="4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2" name="Google Shape;9512;p86"/>
          <p:cNvGrpSpPr/>
          <p:nvPr/>
        </p:nvGrpSpPr>
        <p:grpSpPr>
          <a:xfrm>
            <a:off x="5546199" y="2479820"/>
            <a:ext cx="350458" cy="349642"/>
            <a:chOff x="4529475" y="2792900"/>
            <a:chExt cx="268550" cy="267925"/>
          </a:xfrm>
        </p:grpSpPr>
        <p:sp>
          <p:nvSpPr>
            <p:cNvPr id="9513" name="Google Shape;9513;p86"/>
            <p:cNvSpPr/>
            <p:nvPr/>
          </p:nvSpPr>
          <p:spPr>
            <a:xfrm>
              <a:off x="4661050" y="2792900"/>
              <a:ext cx="110775" cy="160625"/>
            </a:xfrm>
            <a:custGeom>
              <a:rect b="b" l="l" r="r" t="t"/>
              <a:pathLst>
                <a:path extrusionOk="0" h="6425" w="4431">
                  <a:moveTo>
                    <a:pt x="1573" y="0"/>
                  </a:moveTo>
                  <a:cubicBezTo>
                    <a:pt x="1406" y="0"/>
                    <a:pt x="1263" y="143"/>
                    <a:pt x="1263" y="310"/>
                  </a:cubicBezTo>
                  <a:lnTo>
                    <a:pt x="1263" y="3620"/>
                  </a:lnTo>
                  <a:lnTo>
                    <a:pt x="1" y="6001"/>
                  </a:lnTo>
                  <a:lnTo>
                    <a:pt x="215" y="6001"/>
                  </a:lnTo>
                  <a:cubicBezTo>
                    <a:pt x="477" y="6001"/>
                    <a:pt x="763" y="6097"/>
                    <a:pt x="1001" y="6263"/>
                  </a:cubicBezTo>
                  <a:cubicBezTo>
                    <a:pt x="1180" y="6370"/>
                    <a:pt x="1382" y="6424"/>
                    <a:pt x="1584" y="6424"/>
                  </a:cubicBezTo>
                  <a:cubicBezTo>
                    <a:pt x="1787" y="6424"/>
                    <a:pt x="1989" y="6370"/>
                    <a:pt x="2168" y="6263"/>
                  </a:cubicBezTo>
                  <a:cubicBezTo>
                    <a:pt x="2406" y="6097"/>
                    <a:pt x="2668" y="6001"/>
                    <a:pt x="2954" y="6001"/>
                  </a:cubicBezTo>
                  <a:lnTo>
                    <a:pt x="3168" y="6001"/>
                  </a:lnTo>
                  <a:lnTo>
                    <a:pt x="1906" y="3620"/>
                  </a:lnTo>
                  <a:lnTo>
                    <a:pt x="1906" y="2310"/>
                  </a:lnTo>
                  <a:lnTo>
                    <a:pt x="4097" y="2310"/>
                  </a:lnTo>
                  <a:cubicBezTo>
                    <a:pt x="4216" y="2310"/>
                    <a:pt x="4335" y="2239"/>
                    <a:pt x="4383" y="2120"/>
                  </a:cubicBezTo>
                  <a:cubicBezTo>
                    <a:pt x="4430" y="2024"/>
                    <a:pt x="4406" y="1881"/>
                    <a:pt x="4335" y="1786"/>
                  </a:cubicBezTo>
                  <a:lnTo>
                    <a:pt x="3859" y="1143"/>
                  </a:lnTo>
                  <a:lnTo>
                    <a:pt x="4335" y="500"/>
                  </a:lnTo>
                  <a:cubicBezTo>
                    <a:pt x="4406" y="405"/>
                    <a:pt x="4430" y="286"/>
                    <a:pt x="4383" y="167"/>
                  </a:cubicBezTo>
                  <a:cubicBezTo>
                    <a:pt x="4335" y="72"/>
                    <a:pt x="4216" y="0"/>
                    <a:pt x="4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86"/>
            <p:cNvSpPr/>
            <p:nvPr/>
          </p:nvSpPr>
          <p:spPr>
            <a:xfrm>
              <a:off x="4575925" y="2919700"/>
              <a:ext cx="57775" cy="57175"/>
            </a:xfrm>
            <a:custGeom>
              <a:rect b="b" l="l" r="r" t="t"/>
              <a:pathLst>
                <a:path extrusionOk="0" h="2287" w="2311">
                  <a:moveTo>
                    <a:pt x="1191" y="1"/>
                  </a:moveTo>
                  <a:cubicBezTo>
                    <a:pt x="1072" y="1"/>
                    <a:pt x="953" y="48"/>
                    <a:pt x="905" y="167"/>
                  </a:cubicBezTo>
                  <a:lnTo>
                    <a:pt x="0" y="1858"/>
                  </a:lnTo>
                  <a:lnTo>
                    <a:pt x="215" y="1906"/>
                  </a:lnTo>
                  <a:cubicBezTo>
                    <a:pt x="405" y="1930"/>
                    <a:pt x="596" y="2025"/>
                    <a:pt x="762" y="2144"/>
                  </a:cubicBezTo>
                  <a:cubicBezTo>
                    <a:pt x="881" y="2239"/>
                    <a:pt x="1024" y="2287"/>
                    <a:pt x="1191" y="2287"/>
                  </a:cubicBezTo>
                  <a:cubicBezTo>
                    <a:pt x="1334" y="2287"/>
                    <a:pt x="1501" y="2239"/>
                    <a:pt x="1620" y="2144"/>
                  </a:cubicBezTo>
                  <a:cubicBezTo>
                    <a:pt x="1786" y="2001"/>
                    <a:pt x="1953" y="1930"/>
                    <a:pt x="2167" y="1882"/>
                  </a:cubicBezTo>
                  <a:lnTo>
                    <a:pt x="2191" y="1882"/>
                  </a:lnTo>
                  <a:lnTo>
                    <a:pt x="2310" y="1715"/>
                  </a:lnTo>
                  <a:lnTo>
                    <a:pt x="1453" y="167"/>
                  </a:lnTo>
                  <a:cubicBezTo>
                    <a:pt x="1405" y="48"/>
                    <a:pt x="1310"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86"/>
            <p:cNvSpPr/>
            <p:nvPr/>
          </p:nvSpPr>
          <p:spPr>
            <a:xfrm>
              <a:off x="4529475" y="2980425"/>
              <a:ext cx="88750" cy="79800"/>
            </a:xfrm>
            <a:custGeom>
              <a:rect b="b" l="l" r="r" t="t"/>
              <a:pathLst>
                <a:path extrusionOk="0" h="3192" w="3550">
                  <a:moveTo>
                    <a:pt x="1525" y="1"/>
                  </a:moveTo>
                  <a:lnTo>
                    <a:pt x="48" y="2739"/>
                  </a:lnTo>
                  <a:cubicBezTo>
                    <a:pt x="1" y="2835"/>
                    <a:pt x="1" y="2954"/>
                    <a:pt x="48" y="3049"/>
                  </a:cubicBezTo>
                  <a:cubicBezTo>
                    <a:pt x="96" y="3144"/>
                    <a:pt x="191" y="3192"/>
                    <a:pt x="310" y="3192"/>
                  </a:cubicBezTo>
                  <a:lnTo>
                    <a:pt x="2049" y="3192"/>
                  </a:lnTo>
                  <a:lnTo>
                    <a:pt x="3549" y="358"/>
                  </a:lnTo>
                  <a:lnTo>
                    <a:pt x="3549" y="358"/>
                  </a:lnTo>
                  <a:cubicBezTo>
                    <a:pt x="3382" y="453"/>
                    <a:pt x="3216" y="477"/>
                    <a:pt x="3049" y="501"/>
                  </a:cubicBezTo>
                  <a:cubicBezTo>
                    <a:pt x="2763" y="501"/>
                    <a:pt x="2478" y="406"/>
                    <a:pt x="2263" y="215"/>
                  </a:cubicBezTo>
                  <a:cubicBezTo>
                    <a:pt x="2168" y="144"/>
                    <a:pt x="2073" y="96"/>
                    <a:pt x="1954" y="72"/>
                  </a:cubicBezTo>
                  <a:lnTo>
                    <a:pt x="152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86"/>
            <p:cNvSpPr/>
            <p:nvPr/>
          </p:nvSpPr>
          <p:spPr>
            <a:xfrm>
              <a:off x="4599150" y="2958400"/>
              <a:ext cx="198875" cy="102425"/>
            </a:xfrm>
            <a:custGeom>
              <a:rect b="b" l="l" r="r" t="t"/>
              <a:pathLst>
                <a:path extrusionOk="0" h="4097" w="7955">
                  <a:moveTo>
                    <a:pt x="2167" y="1"/>
                  </a:moveTo>
                  <a:lnTo>
                    <a:pt x="0" y="4097"/>
                  </a:lnTo>
                  <a:lnTo>
                    <a:pt x="7645" y="4097"/>
                  </a:lnTo>
                  <a:cubicBezTo>
                    <a:pt x="7740" y="4097"/>
                    <a:pt x="7859" y="4025"/>
                    <a:pt x="7907" y="3930"/>
                  </a:cubicBezTo>
                  <a:cubicBezTo>
                    <a:pt x="7954" y="3858"/>
                    <a:pt x="7954" y="3739"/>
                    <a:pt x="7907" y="3644"/>
                  </a:cubicBezTo>
                  <a:lnTo>
                    <a:pt x="5978" y="1"/>
                  </a:lnTo>
                  <a:lnTo>
                    <a:pt x="5477" y="24"/>
                  </a:lnTo>
                  <a:cubicBezTo>
                    <a:pt x="5287" y="24"/>
                    <a:pt x="5096" y="96"/>
                    <a:pt x="4954" y="191"/>
                  </a:cubicBezTo>
                  <a:cubicBezTo>
                    <a:pt x="4718" y="341"/>
                    <a:pt x="4445" y="433"/>
                    <a:pt x="4167" y="433"/>
                  </a:cubicBezTo>
                  <a:cubicBezTo>
                    <a:pt x="4136" y="433"/>
                    <a:pt x="4104" y="432"/>
                    <a:pt x="4072" y="429"/>
                  </a:cubicBezTo>
                  <a:cubicBezTo>
                    <a:pt x="4038" y="432"/>
                    <a:pt x="4005" y="433"/>
                    <a:pt x="3971" y="433"/>
                  </a:cubicBezTo>
                  <a:cubicBezTo>
                    <a:pt x="3676" y="433"/>
                    <a:pt x="3403" y="341"/>
                    <a:pt x="3167" y="191"/>
                  </a:cubicBezTo>
                  <a:cubicBezTo>
                    <a:pt x="3025" y="96"/>
                    <a:pt x="2834" y="24"/>
                    <a:pt x="2644" y="24"/>
                  </a:cubicBezTo>
                  <a:lnTo>
                    <a:pt x="216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7" name="Google Shape;9517;p86"/>
          <p:cNvGrpSpPr/>
          <p:nvPr/>
        </p:nvGrpSpPr>
        <p:grpSpPr>
          <a:xfrm>
            <a:off x="4788679" y="2479722"/>
            <a:ext cx="356200" cy="349740"/>
            <a:chOff x="3949000" y="2792825"/>
            <a:chExt cx="272950" cy="268000"/>
          </a:xfrm>
        </p:grpSpPr>
        <p:sp>
          <p:nvSpPr>
            <p:cNvPr id="9518" name="Google Shape;9518;p86"/>
            <p:cNvSpPr/>
            <p:nvPr/>
          </p:nvSpPr>
          <p:spPr>
            <a:xfrm>
              <a:off x="4168450" y="2792825"/>
              <a:ext cx="53500" cy="15625"/>
            </a:xfrm>
            <a:custGeom>
              <a:rect b="b" l="l" r="r" t="t"/>
              <a:pathLst>
                <a:path extrusionOk="0" h="625" w="2140">
                  <a:moveTo>
                    <a:pt x="396" y="1"/>
                  </a:moveTo>
                  <a:cubicBezTo>
                    <a:pt x="1" y="1"/>
                    <a:pt x="1" y="625"/>
                    <a:pt x="396" y="625"/>
                  </a:cubicBezTo>
                  <a:cubicBezTo>
                    <a:pt x="410" y="625"/>
                    <a:pt x="424" y="624"/>
                    <a:pt x="439" y="622"/>
                  </a:cubicBezTo>
                  <a:lnTo>
                    <a:pt x="1701" y="622"/>
                  </a:lnTo>
                  <a:cubicBezTo>
                    <a:pt x="1716" y="624"/>
                    <a:pt x="1730" y="625"/>
                    <a:pt x="1743" y="625"/>
                  </a:cubicBezTo>
                  <a:cubicBezTo>
                    <a:pt x="2139" y="625"/>
                    <a:pt x="2139" y="1"/>
                    <a:pt x="1743" y="1"/>
                  </a:cubicBezTo>
                  <a:cubicBezTo>
                    <a:pt x="1730" y="1"/>
                    <a:pt x="1716" y="2"/>
                    <a:pt x="1701" y="3"/>
                  </a:cubicBezTo>
                  <a:lnTo>
                    <a:pt x="439" y="3"/>
                  </a:lnTo>
                  <a:cubicBezTo>
                    <a:pt x="424" y="2"/>
                    <a:pt x="410" y="1"/>
                    <a:pt x="3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86"/>
            <p:cNvSpPr/>
            <p:nvPr/>
          </p:nvSpPr>
          <p:spPr>
            <a:xfrm>
              <a:off x="3949000" y="3013775"/>
              <a:ext cx="39925" cy="15500"/>
            </a:xfrm>
            <a:custGeom>
              <a:rect b="b" l="l" r="r" t="t"/>
              <a:pathLst>
                <a:path extrusionOk="0" h="620" w="1597">
                  <a:moveTo>
                    <a:pt x="382" y="0"/>
                  </a:moveTo>
                  <a:cubicBezTo>
                    <a:pt x="1" y="24"/>
                    <a:pt x="1" y="572"/>
                    <a:pt x="382" y="619"/>
                  </a:cubicBezTo>
                  <a:lnTo>
                    <a:pt x="1239" y="619"/>
                  </a:lnTo>
                  <a:cubicBezTo>
                    <a:pt x="1596" y="572"/>
                    <a:pt x="1596" y="24"/>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86"/>
            <p:cNvSpPr/>
            <p:nvPr/>
          </p:nvSpPr>
          <p:spPr>
            <a:xfrm>
              <a:off x="3951375" y="2876825"/>
              <a:ext cx="110150" cy="26300"/>
            </a:xfrm>
            <a:custGeom>
              <a:rect b="b" l="l" r="r" t="t"/>
              <a:pathLst>
                <a:path extrusionOk="0" h="1052" w="4406">
                  <a:moveTo>
                    <a:pt x="72" y="1"/>
                  </a:moveTo>
                  <a:cubicBezTo>
                    <a:pt x="25" y="239"/>
                    <a:pt x="1" y="501"/>
                    <a:pt x="1" y="739"/>
                  </a:cubicBezTo>
                  <a:cubicBezTo>
                    <a:pt x="1" y="906"/>
                    <a:pt x="144" y="1049"/>
                    <a:pt x="311" y="1049"/>
                  </a:cubicBezTo>
                  <a:lnTo>
                    <a:pt x="4073" y="1049"/>
                  </a:lnTo>
                  <a:cubicBezTo>
                    <a:pt x="4086" y="1050"/>
                    <a:pt x="4098" y="1051"/>
                    <a:pt x="4110" y="1051"/>
                  </a:cubicBezTo>
                  <a:cubicBezTo>
                    <a:pt x="4282" y="1051"/>
                    <a:pt x="4405" y="895"/>
                    <a:pt x="4383" y="739"/>
                  </a:cubicBezTo>
                  <a:lnTo>
                    <a:pt x="438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86"/>
            <p:cNvSpPr/>
            <p:nvPr/>
          </p:nvSpPr>
          <p:spPr>
            <a:xfrm>
              <a:off x="3957350" y="2834575"/>
              <a:ext cx="104200" cy="26800"/>
            </a:xfrm>
            <a:custGeom>
              <a:rect b="b" l="l" r="r" t="t"/>
              <a:pathLst>
                <a:path extrusionOk="0" h="1072" w="4168">
                  <a:moveTo>
                    <a:pt x="572" y="0"/>
                  </a:moveTo>
                  <a:cubicBezTo>
                    <a:pt x="333" y="334"/>
                    <a:pt x="143" y="691"/>
                    <a:pt x="0" y="1072"/>
                  </a:cubicBezTo>
                  <a:lnTo>
                    <a:pt x="4168" y="1072"/>
                  </a:lnTo>
                  <a:lnTo>
                    <a:pt x="416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86"/>
            <p:cNvSpPr/>
            <p:nvPr/>
          </p:nvSpPr>
          <p:spPr>
            <a:xfrm>
              <a:off x="3985925" y="2793425"/>
              <a:ext cx="75625" cy="25675"/>
            </a:xfrm>
            <a:custGeom>
              <a:rect b="b" l="l" r="r" t="t"/>
              <a:pathLst>
                <a:path extrusionOk="0" h="1027" w="3025">
                  <a:moveTo>
                    <a:pt x="2732" y="0"/>
                  </a:moveTo>
                  <a:cubicBezTo>
                    <a:pt x="2719" y="0"/>
                    <a:pt x="2705" y="1"/>
                    <a:pt x="2691" y="3"/>
                  </a:cubicBezTo>
                  <a:cubicBezTo>
                    <a:pt x="1691" y="3"/>
                    <a:pt x="738" y="360"/>
                    <a:pt x="0" y="1027"/>
                  </a:cubicBezTo>
                  <a:lnTo>
                    <a:pt x="3025" y="1027"/>
                  </a:lnTo>
                  <a:lnTo>
                    <a:pt x="3025" y="313"/>
                  </a:lnTo>
                  <a:cubicBezTo>
                    <a:pt x="3025" y="136"/>
                    <a:pt x="2902" y="0"/>
                    <a:pt x="27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86"/>
            <p:cNvSpPr/>
            <p:nvPr/>
          </p:nvSpPr>
          <p:spPr>
            <a:xfrm>
              <a:off x="3949000" y="2824275"/>
              <a:ext cx="272950" cy="236550"/>
            </a:xfrm>
            <a:custGeom>
              <a:rect b="b" l="l" r="r" t="t"/>
              <a:pathLst>
                <a:path extrusionOk="0" h="9462" w="10918">
                  <a:moveTo>
                    <a:pt x="9176" y="1"/>
                  </a:moveTo>
                  <a:cubicBezTo>
                    <a:pt x="9112" y="1"/>
                    <a:pt x="9041" y="40"/>
                    <a:pt x="9003" y="79"/>
                  </a:cubicBezTo>
                  <a:lnTo>
                    <a:pt x="8074" y="1008"/>
                  </a:lnTo>
                  <a:cubicBezTo>
                    <a:pt x="7359" y="365"/>
                    <a:pt x="6407" y="7"/>
                    <a:pt x="5430" y="7"/>
                  </a:cubicBezTo>
                  <a:cubicBezTo>
                    <a:pt x="5264" y="7"/>
                    <a:pt x="5121" y="150"/>
                    <a:pt x="5121" y="317"/>
                  </a:cubicBezTo>
                  <a:lnTo>
                    <a:pt x="5121" y="3770"/>
                  </a:lnTo>
                  <a:lnTo>
                    <a:pt x="1668" y="3770"/>
                  </a:lnTo>
                  <a:cubicBezTo>
                    <a:pt x="1501" y="3770"/>
                    <a:pt x="1358" y="3913"/>
                    <a:pt x="1358" y="4080"/>
                  </a:cubicBezTo>
                  <a:cubicBezTo>
                    <a:pt x="1358" y="5366"/>
                    <a:pt x="1953" y="6580"/>
                    <a:pt x="2978" y="7366"/>
                  </a:cubicBezTo>
                  <a:lnTo>
                    <a:pt x="1525" y="8819"/>
                  </a:lnTo>
                  <a:lnTo>
                    <a:pt x="382" y="8819"/>
                  </a:lnTo>
                  <a:cubicBezTo>
                    <a:pt x="1" y="8866"/>
                    <a:pt x="1" y="9414"/>
                    <a:pt x="382" y="9462"/>
                  </a:cubicBezTo>
                  <a:lnTo>
                    <a:pt x="1644" y="9462"/>
                  </a:lnTo>
                  <a:cubicBezTo>
                    <a:pt x="1739" y="9462"/>
                    <a:pt x="1811" y="9414"/>
                    <a:pt x="1858" y="9366"/>
                  </a:cubicBezTo>
                  <a:lnTo>
                    <a:pt x="3525" y="7699"/>
                  </a:lnTo>
                  <a:cubicBezTo>
                    <a:pt x="4127" y="8012"/>
                    <a:pt x="4774" y="8163"/>
                    <a:pt x="5413" y="8163"/>
                  </a:cubicBezTo>
                  <a:cubicBezTo>
                    <a:pt x="6622" y="8163"/>
                    <a:pt x="7803" y="7625"/>
                    <a:pt x="8598" y="6628"/>
                  </a:cubicBezTo>
                  <a:cubicBezTo>
                    <a:pt x="9812" y="5104"/>
                    <a:pt x="9788" y="2936"/>
                    <a:pt x="8526" y="1460"/>
                  </a:cubicBezTo>
                  <a:lnTo>
                    <a:pt x="9360" y="626"/>
                  </a:lnTo>
                  <a:lnTo>
                    <a:pt x="10479" y="626"/>
                  </a:lnTo>
                  <a:cubicBezTo>
                    <a:pt x="10494" y="628"/>
                    <a:pt x="10508" y="629"/>
                    <a:pt x="10521" y="629"/>
                  </a:cubicBezTo>
                  <a:cubicBezTo>
                    <a:pt x="10917" y="629"/>
                    <a:pt x="10917" y="5"/>
                    <a:pt x="10521" y="5"/>
                  </a:cubicBezTo>
                  <a:cubicBezTo>
                    <a:pt x="10508" y="5"/>
                    <a:pt x="10494" y="6"/>
                    <a:pt x="10479" y="7"/>
                  </a:cubicBezTo>
                  <a:lnTo>
                    <a:pt x="9217" y="7"/>
                  </a:lnTo>
                  <a:cubicBezTo>
                    <a:pt x="9204" y="3"/>
                    <a:pt x="9190" y="1"/>
                    <a:pt x="9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4" name="Google Shape;9524;p86"/>
          <p:cNvGrpSpPr/>
          <p:nvPr/>
        </p:nvGrpSpPr>
        <p:grpSpPr>
          <a:xfrm>
            <a:off x="4035041" y="2479037"/>
            <a:ext cx="351991" cy="350490"/>
            <a:chOff x="3371500" y="2792300"/>
            <a:chExt cx="269725" cy="268575"/>
          </a:xfrm>
        </p:grpSpPr>
        <p:sp>
          <p:nvSpPr>
            <p:cNvPr id="9525" name="Google Shape;9525;p86"/>
            <p:cNvSpPr/>
            <p:nvPr/>
          </p:nvSpPr>
          <p:spPr>
            <a:xfrm>
              <a:off x="3372100" y="2792300"/>
              <a:ext cx="69675" cy="68475"/>
            </a:xfrm>
            <a:custGeom>
              <a:rect b="b" l="l" r="r" t="t"/>
              <a:pathLst>
                <a:path extrusionOk="0" h="2739" w="2787">
                  <a:moveTo>
                    <a:pt x="334" y="0"/>
                  </a:moveTo>
                  <a:cubicBezTo>
                    <a:pt x="143" y="0"/>
                    <a:pt x="0" y="143"/>
                    <a:pt x="24" y="334"/>
                  </a:cubicBezTo>
                  <a:lnTo>
                    <a:pt x="24" y="2406"/>
                  </a:lnTo>
                  <a:cubicBezTo>
                    <a:pt x="0" y="2572"/>
                    <a:pt x="143" y="2739"/>
                    <a:pt x="310" y="2739"/>
                  </a:cubicBezTo>
                  <a:cubicBezTo>
                    <a:pt x="477" y="2739"/>
                    <a:pt x="620" y="2596"/>
                    <a:pt x="620" y="2429"/>
                  </a:cubicBezTo>
                  <a:lnTo>
                    <a:pt x="620" y="643"/>
                  </a:lnTo>
                  <a:lnTo>
                    <a:pt x="2406" y="643"/>
                  </a:lnTo>
                  <a:cubicBezTo>
                    <a:pt x="2787" y="596"/>
                    <a:pt x="2787" y="48"/>
                    <a:pt x="2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86"/>
            <p:cNvSpPr/>
            <p:nvPr/>
          </p:nvSpPr>
          <p:spPr>
            <a:xfrm>
              <a:off x="3568925" y="2792825"/>
              <a:ext cx="72300" cy="69150"/>
            </a:xfrm>
            <a:custGeom>
              <a:rect b="b" l="l" r="r" t="t"/>
              <a:pathLst>
                <a:path extrusionOk="0" h="2766" w="2892">
                  <a:moveTo>
                    <a:pt x="396" y="1"/>
                  </a:moveTo>
                  <a:cubicBezTo>
                    <a:pt x="0" y="1"/>
                    <a:pt x="0" y="625"/>
                    <a:pt x="396" y="625"/>
                  </a:cubicBezTo>
                  <a:cubicBezTo>
                    <a:pt x="410" y="625"/>
                    <a:pt x="424" y="624"/>
                    <a:pt x="439" y="622"/>
                  </a:cubicBezTo>
                  <a:lnTo>
                    <a:pt x="2225" y="622"/>
                  </a:lnTo>
                  <a:lnTo>
                    <a:pt x="2225" y="2408"/>
                  </a:lnTo>
                  <a:cubicBezTo>
                    <a:pt x="2201" y="2647"/>
                    <a:pt x="2374" y="2766"/>
                    <a:pt x="2546" y="2766"/>
                  </a:cubicBezTo>
                  <a:cubicBezTo>
                    <a:pt x="2719" y="2766"/>
                    <a:pt x="2892" y="2647"/>
                    <a:pt x="2868" y="2408"/>
                  </a:cubicBezTo>
                  <a:lnTo>
                    <a:pt x="2868" y="337"/>
                  </a:lnTo>
                  <a:cubicBezTo>
                    <a:pt x="2890" y="158"/>
                    <a:pt x="2746" y="1"/>
                    <a:pt x="2571" y="1"/>
                  </a:cubicBezTo>
                  <a:cubicBezTo>
                    <a:pt x="2559" y="1"/>
                    <a:pt x="2547" y="2"/>
                    <a:pt x="2534" y="3"/>
                  </a:cubicBezTo>
                  <a:lnTo>
                    <a:pt x="439" y="3"/>
                  </a:lnTo>
                  <a:cubicBezTo>
                    <a:pt x="424" y="2"/>
                    <a:pt x="410" y="1"/>
                    <a:pt x="3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86"/>
            <p:cNvSpPr/>
            <p:nvPr/>
          </p:nvSpPr>
          <p:spPr>
            <a:xfrm>
              <a:off x="3372100" y="2992925"/>
              <a:ext cx="69075" cy="67300"/>
            </a:xfrm>
            <a:custGeom>
              <a:rect b="b" l="l" r="r" t="t"/>
              <a:pathLst>
                <a:path extrusionOk="0" h="2692" w="2763">
                  <a:moveTo>
                    <a:pt x="301" y="1"/>
                  </a:moveTo>
                  <a:cubicBezTo>
                    <a:pt x="155" y="1"/>
                    <a:pt x="12" y="96"/>
                    <a:pt x="0" y="287"/>
                  </a:cubicBezTo>
                  <a:lnTo>
                    <a:pt x="0" y="2382"/>
                  </a:lnTo>
                  <a:cubicBezTo>
                    <a:pt x="0" y="2549"/>
                    <a:pt x="143" y="2692"/>
                    <a:pt x="310" y="2692"/>
                  </a:cubicBezTo>
                  <a:lnTo>
                    <a:pt x="2382" y="2692"/>
                  </a:lnTo>
                  <a:cubicBezTo>
                    <a:pt x="2763" y="2668"/>
                    <a:pt x="2763" y="2096"/>
                    <a:pt x="2382" y="2073"/>
                  </a:cubicBezTo>
                  <a:lnTo>
                    <a:pt x="620" y="2073"/>
                  </a:lnTo>
                  <a:lnTo>
                    <a:pt x="620" y="287"/>
                  </a:lnTo>
                  <a:cubicBezTo>
                    <a:pt x="596" y="96"/>
                    <a:pt x="447" y="1"/>
                    <a:pt x="3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86"/>
            <p:cNvSpPr/>
            <p:nvPr/>
          </p:nvSpPr>
          <p:spPr>
            <a:xfrm>
              <a:off x="3568350" y="2992875"/>
              <a:ext cx="71675" cy="68000"/>
            </a:xfrm>
            <a:custGeom>
              <a:rect b="b" l="l" r="r" t="t"/>
              <a:pathLst>
                <a:path extrusionOk="0" h="2720" w="2867">
                  <a:moveTo>
                    <a:pt x="2516" y="0"/>
                  </a:moveTo>
                  <a:cubicBezTo>
                    <a:pt x="2347" y="0"/>
                    <a:pt x="2226" y="136"/>
                    <a:pt x="2248" y="312"/>
                  </a:cubicBezTo>
                  <a:lnTo>
                    <a:pt x="2248" y="2098"/>
                  </a:lnTo>
                  <a:lnTo>
                    <a:pt x="462" y="2098"/>
                  </a:lnTo>
                  <a:cubicBezTo>
                    <a:pt x="446" y="2097"/>
                    <a:pt x="431" y="2096"/>
                    <a:pt x="417" y="2096"/>
                  </a:cubicBezTo>
                  <a:cubicBezTo>
                    <a:pt x="0" y="2096"/>
                    <a:pt x="0" y="2720"/>
                    <a:pt x="417" y="2720"/>
                  </a:cubicBezTo>
                  <a:cubicBezTo>
                    <a:pt x="431" y="2720"/>
                    <a:pt x="446" y="2719"/>
                    <a:pt x="462" y="2718"/>
                  </a:cubicBezTo>
                  <a:lnTo>
                    <a:pt x="2534" y="2718"/>
                  </a:lnTo>
                  <a:cubicBezTo>
                    <a:pt x="2700" y="2718"/>
                    <a:pt x="2843" y="2575"/>
                    <a:pt x="2843" y="2408"/>
                  </a:cubicBezTo>
                  <a:lnTo>
                    <a:pt x="2843" y="312"/>
                  </a:lnTo>
                  <a:cubicBezTo>
                    <a:pt x="2867" y="146"/>
                    <a:pt x="2724" y="3"/>
                    <a:pt x="2557" y="3"/>
                  </a:cubicBezTo>
                  <a:cubicBezTo>
                    <a:pt x="2543" y="1"/>
                    <a:pt x="2530" y="0"/>
                    <a:pt x="25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86"/>
            <p:cNvSpPr/>
            <p:nvPr/>
          </p:nvSpPr>
          <p:spPr>
            <a:xfrm>
              <a:off x="3418525" y="2861200"/>
              <a:ext cx="153050" cy="131150"/>
            </a:xfrm>
            <a:custGeom>
              <a:rect b="b" l="l" r="r" t="t"/>
              <a:pathLst>
                <a:path extrusionOk="0" h="5246" w="6122">
                  <a:moveTo>
                    <a:pt x="3473" y="1252"/>
                  </a:moveTo>
                  <a:cubicBezTo>
                    <a:pt x="4179" y="1252"/>
                    <a:pt x="4859" y="1802"/>
                    <a:pt x="4859" y="2626"/>
                  </a:cubicBezTo>
                  <a:cubicBezTo>
                    <a:pt x="4859" y="3365"/>
                    <a:pt x="4240" y="3984"/>
                    <a:pt x="3502" y="3984"/>
                  </a:cubicBezTo>
                  <a:cubicBezTo>
                    <a:pt x="2287" y="3984"/>
                    <a:pt x="1668" y="2507"/>
                    <a:pt x="2525" y="1650"/>
                  </a:cubicBezTo>
                  <a:cubicBezTo>
                    <a:pt x="2801" y="1375"/>
                    <a:pt x="3140" y="1252"/>
                    <a:pt x="3473" y="1252"/>
                  </a:cubicBezTo>
                  <a:close/>
                  <a:moveTo>
                    <a:pt x="3473" y="1"/>
                  </a:moveTo>
                  <a:cubicBezTo>
                    <a:pt x="2829" y="1"/>
                    <a:pt x="2175" y="238"/>
                    <a:pt x="1644" y="769"/>
                  </a:cubicBezTo>
                  <a:cubicBezTo>
                    <a:pt x="1" y="2412"/>
                    <a:pt x="1168" y="5246"/>
                    <a:pt x="3502" y="5246"/>
                  </a:cubicBezTo>
                  <a:cubicBezTo>
                    <a:pt x="4954" y="5246"/>
                    <a:pt x="6121" y="4055"/>
                    <a:pt x="6121" y="2626"/>
                  </a:cubicBezTo>
                  <a:cubicBezTo>
                    <a:pt x="6121" y="1046"/>
                    <a:pt x="4822" y="1"/>
                    <a:pt x="34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86"/>
            <p:cNvSpPr/>
            <p:nvPr/>
          </p:nvSpPr>
          <p:spPr>
            <a:xfrm>
              <a:off x="3487600" y="2908400"/>
              <a:ext cx="36925" cy="36925"/>
            </a:xfrm>
            <a:custGeom>
              <a:rect b="b" l="l" r="r" t="t"/>
              <a:pathLst>
                <a:path extrusionOk="0" h="1477" w="1477">
                  <a:moveTo>
                    <a:pt x="739" y="0"/>
                  </a:moveTo>
                  <a:cubicBezTo>
                    <a:pt x="334" y="0"/>
                    <a:pt x="0" y="334"/>
                    <a:pt x="0" y="738"/>
                  </a:cubicBezTo>
                  <a:cubicBezTo>
                    <a:pt x="0" y="1143"/>
                    <a:pt x="334" y="1477"/>
                    <a:pt x="739" y="1477"/>
                  </a:cubicBezTo>
                  <a:cubicBezTo>
                    <a:pt x="1144" y="1477"/>
                    <a:pt x="1477" y="1143"/>
                    <a:pt x="1477" y="738"/>
                  </a:cubicBezTo>
                  <a:cubicBezTo>
                    <a:pt x="1477" y="334"/>
                    <a:pt x="1144"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86"/>
            <p:cNvSpPr/>
            <p:nvPr/>
          </p:nvSpPr>
          <p:spPr>
            <a:xfrm>
              <a:off x="3371500" y="2845875"/>
              <a:ext cx="132200" cy="161975"/>
            </a:xfrm>
            <a:custGeom>
              <a:rect b="b" l="l" r="r" t="t"/>
              <a:pathLst>
                <a:path extrusionOk="0" h="6479" w="5288">
                  <a:moveTo>
                    <a:pt x="5287" y="1"/>
                  </a:moveTo>
                  <a:lnTo>
                    <a:pt x="5287" y="1"/>
                  </a:lnTo>
                  <a:cubicBezTo>
                    <a:pt x="5250" y="2"/>
                    <a:pt x="5212" y="3"/>
                    <a:pt x="5175" y="6"/>
                  </a:cubicBezTo>
                  <a:lnTo>
                    <a:pt x="5175" y="6"/>
                  </a:lnTo>
                  <a:cubicBezTo>
                    <a:pt x="5212" y="4"/>
                    <a:pt x="5250" y="2"/>
                    <a:pt x="5287" y="1"/>
                  </a:cubicBezTo>
                  <a:close/>
                  <a:moveTo>
                    <a:pt x="5175" y="6"/>
                  </a:moveTo>
                  <a:cubicBezTo>
                    <a:pt x="4522" y="40"/>
                    <a:pt x="3873" y="184"/>
                    <a:pt x="3287" y="477"/>
                  </a:cubicBezTo>
                  <a:cubicBezTo>
                    <a:pt x="2692" y="763"/>
                    <a:pt x="2120" y="1096"/>
                    <a:pt x="1620" y="1525"/>
                  </a:cubicBezTo>
                  <a:cubicBezTo>
                    <a:pt x="1048" y="1977"/>
                    <a:pt x="548" y="2477"/>
                    <a:pt x="96" y="3049"/>
                  </a:cubicBezTo>
                  <a:cubicBezTo>
                    <a:pt x="1" y="3144"/>
                    <a:pt x="1" y="3311"/>
                    <a:pt x="96" y="3430"/>
                  </a:cubicBezTo>
                  <a:cubicBezTo>
                    <a:pt x="548" y="3978"/>
                    <a:pt x="1048" y="4502"/>
                    <a:pt x="1620" y="4954"/>
                  </a:cubicBezTo>
                  <a:cubicBezTo>
                    <a:pt x="2120" y="5359"/>
                    <a:pt x="2692" y="5716"/>
                    <a:pt x="3287" y="6002"/>
                  </a:cubicBezTo>
                  <a:cubicBezTo>
                    <a:pt x="3864" y="6268"/>
                    <a:pt x="4504" y="6431"/>
                    <a:pt x="5147" y="6471"/>
                  </a:cubicBezTo>
                  <a:lnTo>
                    <a:pt x="5147" y="6471"/>
                  </a:lnTo>
                  <a:cubicBezTo>
                    <a:pt x="3452" y="6353"/>
                    <a:pt x="2144" y="4931"/>
                    <a:pt x="2144" y="3239"/>
                  </a:cubicBezTo>
                  <a:cubicBezTo>
                    <a:pt x="2144" y="1515"/>
                    <a:pt x="3467" y="110"/>
                    <a:pt x="5175" y="6"/>
                  </a:cubicBezTo>
                  <a:close/>
                  <a:moveTo>
                    <a:pt x="5147" y="6471"/>
                  </a:moveTo>
                  <a:cubicBezTo>
                    <a:pt x="5194" y="6475"/>
                    <a:pt x="5240" y="6477"/>
                    <a:pt x="5287" y="6478"/>
                  </a:cubicBezTo>
                  <a:cubicBezTo>
                    <a:pt x="5241" y="6477"/>
                    <a:pt x="5194" y="6474"/>
                    <a:pt x="5147" y="647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86"/>
            <p:cNvSpPr/>
            <p:nvPr/>
          </p:nvSpPr>
          <p:spPr>
            <a:xfrm>
              <a:off x="3508425" y="2845875"/>
              <a:ext cx="132200" cy="161975"/>
            </a:xfrm>
            <a:custGeom>
              <a:rect b="b" l="l" r="r" t="t"/>
              <a:pathLst>
                <a:path extrusionOk="0" h="6479" w="5288">
                  <a:moveTo>
                    <a:pt x="1" y="1"/>
                  </a:moveTo>
                  <a:lnTo>
                    <a:pt x="1" y="1"/>
                  </a:lnTo>
                  <a:cubicBezTo>
                    <a:pt x="35" y="2"/>
                    <a:pt x="69" y="3"/>
                    <a:pt x="103" y="5"/>
                  </a:cubicBezTo>
                  <a:lnTo>
                    <a:pt x="103" y="5"/>
                  </a:lnTo>
                  <a:cubicBezTo>
                    <a:pt x="69" y="3"/>
                    <a:pt x="35" y="2"/>
                    <a:pt x="1" y="1"/>
                  </a:cubicBezTo>
                  <a:close/>
                  <a:moveTo>
                    <a:pt x="103" y="5"/>
                  </a:moveTo>
                  <a:cubicBezTo>
                    <a:pt x="1794" y="105"/>
                    <a:pt x="3144" y="1512"/>
                    <a:pt x="3144" y="3239"/>
                  </a:cubicBezTo>
                  <a:cubicBezTo>
                    <a:pt x="3144" y="4935"/>
                    <a:pt x="1807" y="6360"/>
                    <a:pt x="128" y="6472"/>
                  </a:cubicBezTo>
                  <a:lnTo>
                    <a:pt x="127" y="6472"/>
                  </a:lnTo>
                  <a:cubicBezTo>
                    <a:pt x="773" y="6433"/>
                    <a:pt x="1398" y="6270"/>
                    <a:pt x="2001" y="6002"/>
                  </a:cubicBezTo>
                  <a:cubicBezTo>
                    <a:pt x="2597" y="5716"/>
                    <a:pt x="3144" y="5359"/>
                    <a:pt x="3668" y="4954"/>
                  </a:cubicBezTo>
                  <a:cubicBezTo>
                    <a:pt x="4216" y="4502"/>
                    <a:pt x="4740" y="3978"/>
                    <a:pt x="5193" y="3430"/>
                  </a:cubicBezTo>
                  <a:cubicBezTo>
                    <a:pt x="5288" y="3311"/>
                    <a:pt x="5288" y="3144"/>
                    <a:pt x="5193" y="3049"/>
                  </a:cubicBezTo>
                  <a:cubicBezTo>
                    <a:pt x="4740" y="2477"/>
                    <a:pt x="4216" y="1977"/>
                    <a:pt x="3668" y="1525"/>
                  </a:cubicBezTo>
                  <a:cubicBezTo>
                    <a:pt x="3144" y="1096"/>
                    <a:pt x="2597" y="763"/>
                    <a:pt x="2001" y="477"/>
                  </a:cubicBezTo>
                  <a:cubicBezTo>
                    <a:pt x="1390" y="183"/>
                    <a:pt x="758" y="39"/>
                    <a:pt x="103" y="5"/>
                  </a:cubicBezTo>
                  <a:close/>
                  <a:moveTo>
                    <a:pt x="127" y="6472"/>
                  </a:moveTo>
                  <a:cubicBezTo>
                    <a:pt x="85" y="6475"/>
                    <a:pt x="43" y="6477"/>
                    <a:pt x="1" y="6478"/>
                  </a:cubicBezTo>
                  <a:cubicBezTo>
                    <a:pt x="43" y="6477"/>
                    <a:pt x="86" y="6475"/>
                    <a:pt x="128" y="6472"/>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3" name="Google Shape;9533;p86"/>
          <p:cNvGrpSpPr/>
          <p:nvPr/>
        </p:nvGrpSpPr>
        <p:grpSpPr>
          <a:xfrm>
            <a:off x="3307830" y="2479820"/>
            <a:ext cx="295224" cy="349642"/>
            <a:chOff x="2814250" y="2792900"/>
            <a:chExt cx="226225" cy="267925"/>
          </a:xfrm>
        </p:grpSpPr>
        <p:sp>
          <p:nvSpPr>
            <p:cNvPr id="9534" name="Google Shape;9534;p86"/>
            <p:cNvSpPr/>
            <p:nvPr/>
          </p:nvSpPr>
          <p:spPr>
            <a:xfrm>
              <a:off x="2927375" y="2792900"/>
              <a:ext cx="67300" cy="80625"/>
            </a:xfrm>
            <a:custGeom>
              <a:rect b="b" l="l" r="r" t="t"/>
              <a:pathLst>
                <a:path extrusionOk="0" h="3225" w="2692">
                  <a:moveTo>
                    <a:pt x="2096" y="0"/>
                  </a:moveTo>
                  <a:lnTo>
                    <a:pt x="0" y="2501"/>
                  </a:lnTo>
                  <a:lnTo>
                    <a:pt x="1191" y="3191"/>
                  </a:lnTo>
                  <a:cubicBezTo>
                    <a:pt x="1242" y="3213"/>
                    <a:pt x="1296" y="3224"/>
                    <a:pt x="1348" y="3224"/>
                  </a:cubicBezTo>
                  <a:cubicBezTo>
                    <a:pt x="1464" y="3224"/>
                    <a:pt x="1570" y="3171"/>
                    <a:pt x="1619" y="3072"/>
                  </a:cubicBezTo>
                  <a:lnTo>
                    <a:pt x="2643" y="1405"/>
                  </a:lnTo>
                  <a:cubicBezTo>
                    <a:pt x="2691" y="1310"/>
                    <a:pt x="2691" y="1191"/>
                    <a:pt x="2643" y="1096"/>
                  </a:cubicBezTo>
                  <a:lnTo>
                    <a:pt x="209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86"/>
            <p:cNvSpPr/>
            <p:nvPr/>
          </p:nvSpPr>
          <p:spPr>
            <a:xfrm>
              <a:off x="2860075" y="2792900"/>
              <a:ext cx="67325" cy="80625"/>
            </a:xfrm>
            <a:custGeom>
              <a:rect b="b" l="l" r="r" t="t"/>
              <a:pathLst>
                <a:path extrusionOk="0" h="3225" w="2693">
                  <a:moveTo>
                    <a:pt x="596" y="0"/>
                  </a:moveTo>
                  <a:lnTo>
                    <a:pt x="49" y="1096"/>
                  </a:lnTo>
                  <a:cubicBezTo>
                    <a:pt x="1" y="1191"/>
                    <a:pt x="1" y="1310"/>
                    <a:pt x="49" y="1405"/>
                  </a:cubicBezTo>
                  <a:lnTo>
                    <a:pt x="1073" y="3072"/>
                  </a:lnTo>
                  <a:cubicBezTo>
                    <a:pt x="1122" y="3171"/>
                    <a:pt x="1228" y="3224"/>
                    <a:pt x="1344" y="3224"/>
                  </a:cubicBezTo>
                  <a:cubicBezTo>
                    <a:pt x="1396" y="3224"/>
                    <a:pt x="1450" y="3213"/>
                    <a:pt x="1501" y="3191"/>
                  </a:cubicBezTo>
                  <a:lnTo>
                    <a:pt x="2692" y="2501"/>
                  </a:lnTo>
                  <a:lnTo>
                    <a:pt x="59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86"/>
            <p:cNvSpPr/>
            <p:nvPr/>
          </p:nvSpPr>
          <p:spPr>
            <a:xfrm>
              <a:off x="2895225" y="2792900"/>
              <a:ext cx="64325" cy="38125"/>
            </a:xfrm>
            <a:custGeom>
              <a:rect b="b" l="l" r="r" t="t"/>
              <a:pathLst>
                <a:path extrusionOk="0" h="1525" w="2573">
                  <a:moveTo>
                    <a:pt x="0" y="0"/>
                  </a:moveTo>
                  <a:lnTo>
                    <a:pt x="1286" y="1524"/>
                  </a:lnTo>
                  <a:lnTo>
                    <a:pt x="257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86"/>
            <p:cNvSpPr/>
            <p:nvPr/>
          </p:nvSpPr>
          <p:spPr>
            <a:xfrm>
              <a:off x="2916050" y="2873275"/>
              <a:ext cx="22650" cy="13700"/>
            </a:xfrm>
            <a:custGeom>
              <a:rect b="b" l="l" r="r" t="t"/>
              <a:pathLst>
                <a:path extrusionOk="0" h="548" w="906">
                  <a:moveTo>
                    <a:pt x="453" y="0"/>
                  </a:moveTo>
                  <a:lnTo>
                    <a:pt x="1" y="262"/>
                  </a:lnTo>
                  <a:lnTo>
                    <a:pt x="120" y="548"/>
                  </a:lnTo>
                  <a:lnTo>
                    <a:pt x="786" y="548"/>
                  </a:lnTo>
                  <a:lnTo>
                    <a:pt x="906" y="262"/>
                  </a:lnTo>
                  <a:lnTo>
                    <a:pt x="45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86"/>
            <p:cNvSpPr/>
            <p:nvPr/>
          </p:nvSpPr>
          <p:spPr>
            <a:xfrm>
              <a:off x="2904150" y="2903025"/>
              <a:ext cx="46450" cy="137550"/>
            </a:xfrm>
            <a:custGeom>
              <a:rect b="b" l="l" r="r" t="t"/>
              <a:pathLst>
                <a:path extrusionOk="0" h="5502" w="1858">
                  <a:moveTo>
                    <a:pt x="667" y="1"/>
                  </a:moveTo>
                  <a:lnTo>
                    <a:pt x="0" y="4406"/>
                  </a:lnTo>
                  <a:lnTo>
                    <a:pt x="929" y="5502"/>
                  </a:lnTo>
                  <a:lnTo>
                    <a:pt x="1858" y="4406"/>
                  </a:lnTo>
                  <a:lnTo>
                    <a:pt x="1596" y="2716"/>
                  </a:lnTo>
                  <a:lnTo>
                    <a:pt x="1358" y="2716"/>
                  </a:lnTo>
                  <a:cubicBezTo>
                    <a:pt x="977" y="2668"/>
                    <a:pt x="977" y="2120"/>
                    <a:pt x="1358" y="2096"/>
                  </a:cubicBezTo>
                  <a:lnTo>
                    <a:pt x="1358" y="2073"/>
                  </a:lnTo>
                  <a:lnTo>
                    <a:pt x="1501" y="2073"/>
                  </a:lnTo>
                  <a:lnTo>
                    <a:pt x="1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86"/>
            <p:cNvSpPr/>
            <p:nvPr/>
          </p:nvSpPr>
          <p:spPr>
            <a:xfrm>
              <a:off x="2814250" y="2824375"/>
              <a:ext cx="113150" cy="235850"/>
            </a:xfrm>
            <a:custGeom>
              <a:rect b="b" l="l" r="r" t="t"/>
              <a:pathLst>
                <a:path extrusionOk="0" h="9434" w="4526">
                  <a:moveTo>
                    <a:pt x="292" y="1"/>
                  </a:moveTo>
                  <a:cubicBezTo>
                    <a:pt x="123" y="1"/>
                    <a:pt x="2" y="135"/>
                    <a:pt x="24" y="289"/>
                  </a:cubicBezTo>
                  <a:lnTo>
                    <a:pt x="24" y="9124"/>
                  </a:lnTo>
                  <a:cubicBezTo>
                    <a:pt x="0" y="9291"/>
                    <a:pt x="143" y="9434"/>
                    <a:pt x="334" y="9434"/>
                  </a:cubicBezTo>
                  <a:lnTo>
                    <a:pt x="4525" y="9434"/>
                  </a:lnTo>
                  <a:cubicBezTo>
                    <a:pt x="4438" y="9434"/>
                    <a:pt x="4351" y="9394"/>
                    <a:pt x="4282" y="9332"/>
                  </a:cubicBezTo>
                  <a:lnTo>
                    <a:pt x="4282" y="9332"/>
                  </a:lnTo>
                  <a:lnTo>
                    <a:pt x="3025" y="7838"/>
                  </a:lnTo>
                  <a:cubicBezTo>
                    <a:pt x="2977" y="7767"/>
                    <a:pt x="2953" y="7672"/>
                    <a:pt x="2953" y="7576"/>
                  </a:cubicBezTo>
                  <a:lnTo>
                    <a:pt x="3668" y="2861"/>
                  </a:lnTo>
                  <a:lnTo>
                    <a:pt x="3525" y="2528"/>
                  </a:lnTo>
                  <a:cubicBezTo>
                    <a:pt x="3406" y="2575"/>
                    <a:pt x="3287" y="2599"/>
                    <a:pt x="3168" y="2599"/>
                  </a:cubicBezTo>
                  <a:cubicBezTo>
                    <a:pt x="2834" y="2599"/>
                    <a:pt x="2525" y="2432"/>
                    <a:pt x="2358" y="2147"/>
                  </a:cubicBezTo>
                  <a:lnTo>
                    <a:pt x="1358" y="456"/>
                  </a:lnTo>
                  <a:cubicBezTo>
                    <a:pt x="1262" y="313"/>
                    <a:pt x="1215" y="146"/>
                    <a:pt x="1215" y="3"/>
                  </a:cubicBezTo>
                  <a:lnTo>
                    <a:pt x="334" y="3"/>
                  </a:lnTo>
                  <a:cubicBezTo>
                    <a:pt x="320" y="2"/>
                    <a:pt x="306" y="1"/>
                    <a:pt x="2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86"/>
            <p:cNvSpPr/>
            <p:nvPr/>
          </p:nvSpPr>
          <p:spPr>
            <a:xfrm>
              <a:off x="2927375" y="2824375"/>
              <a:ext cx="113100" cy="236450"/>
            </a:xfrm>
            <a:custGeom>
              <a:rect b="b" l="l" r="r" t="t"/>
              <a:pathLst>
                <a:path extrusionOk="0" h="9458" w="4524">
                  <a:moveTo>
                    <a:pt x="4228" y="1"/>
                  </a:moveTo>
                  <a:cubicBezTo>
                    <a:pt x="4216" y="1"/>
                    <a:pt x="4204" y="2"/>
                    <a:pt x="4191" y="3"/>
                  </a:cubicBezTo>
                  <a:lnTo>
                    <a:pt x="3286" y="3"/>
                  </a:lnTo>
                  <a:cubicBezTo>
                    <a:pt x="3286" y="146"/>
                    <a:pt x="3239" y="313"/>
                    <a:pt x="3167" y="456"/>
                  </a:cubicBezTo>
                  <a:lnTo>
                    <a:pt x="2167" y="2170"/>
                  </a:lnTo>
                  <a:cubicBezTo>
                    <a:pt x="2000" y="2432"/>
                    <a:pt x="1691" y="2623"/>
                    <a:pt x="1357" y="2623"/>
                  </a:cubicBezTo>
                  <a:cubicBezTo>
                    <a:pt x="1238" y="2623"/>
                    <a:pt x="1119" y="2599"/>
                    <a:pt x="1000" y="2551"/>
                  </a:cubicBezTo>
                  <a:lnTo>
                    <a:pt x="857" y="2885"/>
                  </a:lnTo>
                  <a:lnTo>
                    <a:pt x="1215" y="5242"/>
                  </a:lnTo>
                  <a:lnTo>
                    <a:pt x="1691" y="5242"/>
                  </a:lnTo>
                  <a:cubicBezTo>
                    <a:pt x="1705" y="5241"/>
                    <a:pt x="1720" y="5240"/>
                    <a:pt x="1733" y="5240"/>
                  </a:cubicBezTo>
                  <a:cubicBezTo>
                    <a:pt x="2129" y="5240"/>
                    <a:pt x="2129" y="5864"/>
                    <a:pt x="1733" y="5864"/>
                  </a:cubicBezTo>
                  <a:cubicBezTo>
                    <a:pt x="1720" y="5864"/>
                    <a:pt x="1705" y="5863"/>
                    <a:pt x="1691" y="5862"/>
                  </a:cubicBezTo>
                  <a:lnTo>
                    <a:pt x="1310" y="5862"/>
                  </a:lnTo>
                  <a:lnTo>
                    <a:pt x="1572" y="7600"/>
                  </a:lnTo>
                  <a:cubicBezTo>
                    <a:pt x="1596" y="7695"/>
                    <a:pt x="1548" y="7767"/>
                    <a:pt x="1500" y="7838"/>
                  </a:cubicBezTo>
                  <a:lnTo>
                    <a:pt x="238" y="9362"/>
                  </a:lnTo>
                  <a:cubicBezTo>
                    <a:pt x="191" y="9434"/>
                    <a:pt x="95" y="9458"/>
                    <a:pt x="0" y="9458"/>
                  </a:cubicBezTo>
                  <a:lnTo>
                    <a:pt x="4191" y="9458"/>
                  </a:lnTo>
                  <a:cubicBezTo>
                    <a:pt x="4358" y="9458"/>
                    <a:pt x="4501" y="9315"/>
                    <a:pt x="4501" y="9148"/>
                  </a:cubicBezTo>
                  <a:lnTo>
                    <a:pt x="4501" y="313"/>
                  </a:lnTo>
                  <a:cubicBezTo>
                    <a:pt x="4523" y="136"/>
                    <a:pt x="4382" y="1"/>
                    <a:pt x="42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1" name="Google Shape;9541;p86"/>
          <p:cNvGrpSpPr/>
          <p:nvPr/>
        </p:nvGrpSpPr>
        <p:grpSpPr>
          <a:xfrm>
            <a:off x="2524667" y="2479625"/>
            <a:ext cx="349642" cy="349838"/>
            <a:chOff x="2214125" y="2792750"/>
            <a:chExt cx="267925" cy="268075"/>
          </a:xfrm>
        </p:grpSpPr>
        <p:sp>
          <p:nvSpPr>
            <p:cNvPr id="9542" name="Google Shape;9542;p86"/>
            <p:cNvSpPr/>
            <p:nvPr/>
          </p:nvSpPr>
          <p:spPr>
            <a:xfrm>
              <a:off x="2214125" y="2792750"/>
              <a:ext cx="267925" cy="268075"/>
            </a:xfrm>
            <a:custGeom>
              <a:rect b="b" l="l" r="r" t="t"/>
              <a:pathLst>
                <a:path extrusionOk="0" h="10723" w="10717">
                  <a:moveTo>
                    <a:pt x="5370" y="0"/>
                  </a:moveTo>
                  <a:cubicBezTo>
                    <a:pt x="5275" y="0"/>
                    <a:pt x="5180" y="42"/>
                    <a:pt x="5120" y="125"/>
                  </a:cubicBezTo>
                  <a:lnTo>
                    <a:pt x="3858" y="1816"/>
                  </a:lnTo>
                  <a:cubicBezTo>
                    <a:pt x="3692" y="2007"/>
                    <a:pt x="3858" y="2316"/>
                    <a:pt x="4120" y="2316"/>
                  </a:cubicBezTo>
                  <a:lnTo>
                    <a:pt x="4430" y="2316"/>
                  </a:lnTo>
                  <a:lnTo>
                    <a:pt x="4430" y="3054"/>
                  </a:lnTo>
                  <a:cubicBezTo>
                    <a:pt x="3811" y="2626"/>
                    <a:pt x="3096" y="2388"/>
                    <a:pt x="2334" y="2316"/>
                  </a:cubicBezTo>
                  <a:lnTo>
                    <a:pt x="2334" y="2007"/>
                  </a:lnTo>
                  <a:cubicBezTo>
                    <a:pt x="2351" y="1817"/>
                    <a:pt x="2194" y="1678"/>
                    <a:pt x="2025" y="1678"/>
                  </a:cubicBezTo>
                  <a:cubicBezTo>
                    <a:pt x="1960" y="1678"/>
                    <a:pt x="1893" y="1698"/>
                    <a:pt x="1834" y="1745"/>
                  </a:cubicBezTo>
                  <a:lnTo>
                    <a:pt x="167" y="3007"/>
                  </a:lnTo>
                  <a:cubicBezTo>
                    <a:pt x="0" y="3126"/>
                    <a:pt x="0" y="3388"/>
                    <a:pt x="167" y="3507"/>
                  </a:cubicBezTo>
                  <a:lnTo>
                    <a:pt x="1834" y="4769"/>
                  </a:lnTo>
                  <a:cubicBezTo>
                    <a:pt x="1886" y="4808"/>
                    <a:pt x="1953" y="4826"/>
                    <a:pt x="2019" y="4826"/>
                  </a:cubicBezTo>
                  <a:cubicBezTo>
                    <a:pt x="2072" y="4826"/>
                    <a:pt x="2125" y="4814"/>
                    <a:pt x="2167" y="4793"/>
                  </a:cubicBezTo>
                  <a:cubicBezTo>
                    <a:pt x="2286" y="4745"/>
                    <a:pt x="2334" y="4626"/>
                    <a:pt x="2334" y="4507"/>
                  </a:cubicBezTo>
                  <a:lnTo>
                    <a:pt x="2334" y="4221"/>
                  </a:lnTo>
                  <a:cubicBezTo>
                    <a:pt x="3525" y="4364"/>
                    <a:pt x="4430" y="5388"/>
                    <a:pt x="4430" y="6603"/>
                  </a:cubicBezTo>
                  <a:lnTo>
                    <a:pt x="4430" y="10413"/>
                  </a:lnTo>
                  <a:cubicBezTo>
                    <a:pt x="4430" y="10580"/>
                    <a:pt x="4573" y="10723"/>
                    <a:pt x="4739" y="10723"/>
                  </a:cubicBezTo>
                  <a:lnTo>
                    <a:pt x="6002" y="10723"/>
                  </a:lnTo>
                  <a:cubicBezTo>
                    <a:pt x="6168" y="10723"/>
                    <a:pt x="6335" y="10580"/>
                    <a:pt x="6335" y="10413"/>
                  </a:cubicBezTo>
                  <a:lnTo>
                    <a:pt x="6335" y="8698"/>
                  </a:lnTo>
                  <a:cubicBezTo>
                    <a:pt x="6335" y="7484"/>
                    <a:pt x="7216" y="6460"/>
                    <a:pt x="8407" y="6317"/>
                  </a:cubicBezTo>
                  <a:lnTo>
                    <a:pt x="8407" y="6603"/>
                  </a:lnTo>
                  <a:cubicBezTo>
                    <a:pt x="8407" y="6794"/>
                    <a:pt x="8571" y="6921"/>
                    <a:pt x="8734" y="6921"/>
                  </a:cubicBezTo>
                  <a:cubicBezTo>
                    <a:pt x="8795" y="6921"/>
                    <a:pt x="8855" y="6903"/>
                    <a:pt x="8907" y="6865"/>
                  </a:cubicBezTo>
                  <a:lnTo>
                    <a:pt x="10598" y="5603"/>
                  </a:lnTo>
                  <a:cubicBezTo>
                    <a:pt x="10669" y="5531"/>
                    <a:pt x="10717" y="5460"/>
                    <a:pt x="10717" y="5341"/>
                  </a:cubicBezTo>
                  <a:cubicBezTo>
                    <a:pt x="10717" y="5245"/>
                    <a:pt x="10669" y="5150"/>
                    <a:pt x="10598" y="5102"/>
                  </a:cubicBezTo>
                  <a:lnTo>
                    <a:pt x="8907" y="3840"/>
                  </a:lnTo>
                  <a:cubicBezTo>
                    <a:pt x="8854" y="3801"/>
                    <a:pt x="8795" y="3783"/>
                    <a:pt x="8732" y="3783"/>
                  </a:cubicBezTo>
                  <a:cubicBezTo>
                    <a:pt x="8681" y="3783"/>
                    <a:pt x="8627" y="3795"/>
                    <a:pt x="8573" y="3816"/>
                  </a:cubicBezTo>
                  <a:cubicBezTo>
                    <a:pt x="8478" y="3864"/>
                    <a:pt x="8407" y="3983"/>
                    <a:pt x="8407" y="4102"/>
                  </a:cubicBezTo>
                  <a:lnTo>
                    <a:pt x="8407" y="4412"/>
                  </a:lnTo>
                  <a:cubicBezTo>
                    <a:pt x="7669" y="4483"/>
                    <a:pt x="6954" y="4721"/>
                    <a:pt x="6335" y="5150"/>
                  </a:cubicBezTo>
                  <a:lnTo>
                    <a:pt x="6335" y="2316"/>
                  </a:lnTo>
                  <a:lnTo>
                    <a:pt x="6621" y="2316"/>
                  </a:lnTo>
                  <a:cubicBezTo>
                    <a:pt x="6883" y="2316"/>
                    <a:pt x="7026" y="2007"/>
                    <a:pt x="6883" y="1816"/>
                  </a:cubicBezTo>
                  <a:lnTo>
                    <a:pt x="5620" y="125"/>
                  </a:lnTo>
                  <a:cubicBezTo>
                    <a:pt x="5561" y="42"/>
                    <a:pt x="5466" y="0"/>
                    <a:pt x="5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86"/>
            <p:cNvSpPr/>
            <p:nvPr/>
          </p:nvSpPr>
          <p:spPr>
            <a:xfrm>
              <a:off x="2249850" y="2974475"/>
              <a:ext cx="60750" cy="15500"/>
            </a:xfrm>
            <a:custGeom>
              <a:rect b="b" l="l" r="r" t="t"/>
              <a:pathLst>
                <a:path extrusionOk="0" h="620" w="2430">
                  <a:moveTo>
                    <a:pt x="381" y="1"/>
                  </a:moveTo>
                  <a:cubicBezTo>
                    <a:pt x="0" y="24"/>
                    <a:pt x="0" y="572"/>
                    <a:pt x="381" y="620"/>
                  </a:cubicBezTo>
                  <a:lnTo>
                    <a:pt x="2048" y="620"/>
                  </a:lnTo>
                  <a:cubicBezTo>
                    <a:pt x="2429" y="572"/>
                    <a:pt x="2429" y="24"/>
                    <a:pt x="2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86"/>
            <p:cNvSpPr/>
            <p:nvPr/>
          </p:nvSpPr>
          <p:spPr>
            <a:xfrm>
              <a:off x="2223050" y="2974475"/>
              <a:ext cx="15500" cy="15500"/>
            </a:xfrm>
            <a:custGeom>
              <a:rect b="b" l="l" r="r" t="t"/>
              <a:pathLst>
                <a:path extrusionOk="0" h="620" w="620">
                  <a:moveTo>
                    <a:pt x="310" y="1"/>
                  </a:moveTo>
                  <a:cubicBezTo>
                    <a:pt x="143" y="1"/>
                    <a:pt x="0" y="143"/>
                    <a:pt x="0" y="310"/>
                  </a:cubicBezTo>
                  <a:cubicBezTo>
                    <a:pt x="0" y="477"/>
                    <a:pt x="143" y="620"/>
                    <a:pt x="310" y="620"/>
                  </a:cubicBezTo>
                  <a:cubicBezTo>
                    <a:pt x="477" y="620"/>
                    <a:pt x="620" y="477"/>
                    <a:pt x="620" y="310"/>
                  </a:cubicBezTo>
                  <a:cubicBezTo>
                    <a:pt x="620" y="143"/>
                    <a:pt x="477"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86"/>
            <p:cNvSpPr/>
            <p:nvPr/>
          </p:nvSpPr>
          <p:spPr>
            <a:xfrm>
              <a:off x="2249850" y="2974475"/>
              <a:ext cx="60750" cy="15500"/>
            </a:xfrm>
            <a:custGeom>
              <a:rect b="b" l="l" r="r" t="t"/>
              <a:pathLst>
                <a:path extrusionOk="0" h="620" w="2430">
                  <a:moveTo>
                    <a:pt x="381" y="1"/>
                  </a:moveTo>
                  <a:cubicBezTo>
                    <a:pt x="0" y="24"/>
                    <a:pt x="0" y="572"/>
                    <a:pt x="381" y="620"/>
                  </a:cubicBezTo>
                  <a:lnTo>
                    <a:pt x="2048" y="620"/>
                  </a:lnTo>
                  <a:cubicBezTo>
                    <a:pt x="2429" y="572"/>
                    <a:pt x="2429" y="24"/>
                    <a:pt x="2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86"/>
            <p:cNvSpPr/>
            <p:nvPr/>
          </p:nvSpPr>
          <p:spPr>
            <a:xfrm>
              <a:off x="2223050" y="2974475"/>
              <a:ext cx="15500" cy="15500"/>
            </a:xfrm>
            <a:custGeom>
              <a:rect b="b" l="l" r="r" t="t"/>
              <a:pathLst>
                <a:path extrusionOk="0" h="620" w="620">
                  <a:moveTo>
                    <a:pt x="310" y="1"/>
                  </a:moveTo>
                  <a:cubicBezTo>
                    <a:pt x="143" y="1"/>
                    <a:pt x="0" y="143"/>
                    <a:pt x="0" y="310"/>
                  </a:cubicBezTo>
                  <a:cubicBezTo>
                    <a:pt x="0" y="477"/>
                    <a:pt x="143" y="620"/>
                    <a:pt x="310" y="620"/>
                  </a:cubicBezTo>
                  <a:cubicBezTo>
                    <a:pt x="477" y="620"/>
                    <a:pt x="620" y="477"/>
                    <a:pt x="620" y="310"/>
                  </a:cubicBezTo>
                  <a:cubicBezTo>
                    <a:pt x="620" y="143"/>
                    <a:pt x="477"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86"/>
            <p:cNvSpPr/>
            <p:nvPr/>
          </p:nvSpPr>
          <p:spPr>
            <a:xfrm>
              <a:off x="2249850" y="2942925"/>
              <a:ext cx="60750" cy="15500"/>
            </a:xfrm>
            <a:custGeom>
              <a:rect b="b" l="l" r="r" t="t"/>
              <a:pathLst>
                <a:path extrusionOk="0" h="620" w="2430">
                  <a:moveTo>
                    <a:pt x="381" y="0"/>
                  </a:moveTo>
                  <a:cubicBezTo>
                    <a:pt x="0" y="48"/>
                    <a:pt x="0" y="596"/>
                    <a:pt x="381" y="620"/>
                  </a:cubicBezTo>
                  <a:lnTo>
                    <a:pt x="2048" y="620"/>
                  </a:lnTo>
                  <a:cubicBezTo>
                    <a:pt x="2429" y="596"/>
                    <a:pt x="2429" y="48"/>
                    <a:pt x="2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86"/>
            <p:cNvSpPr/>
            <p:nvPr/>
          </p:nvSpPr>
          <p:spPr>
            <a:xfrm>
              <a:off x="2223050" y="2942925"/>
              <a:ext cx="15500" cy="15500"/>
            </a:xfrm>
            <a:custGeom>
              <a:rect b="b" l="l" r="r" t="t"/>
              <a:pathLst>
                <a:path extrusionOk="0" h="620" w="620">
                  <a:moveTo>
                    <a:pt x="310" y="0"/>
                  </a:moveTo>
                  <a:cubicBezTo>
                    <a:pt x="143" y="0"/>
                    <a:pt x="0" y="143"/>
                    <a:pt x="0" y="310"/>
                  </a:cubicBezTo>
                  <a:cubicBezTo>
                    <a:pt x="0" y="477"/>
                    <a:pt x="143" y="620"/>
                    <a:pt x="310" y="620"/>
                  </a:cubicBezTo>
                  <a:cubicBezTo>
                    <a:pt x="477" y="620"/>
                    <a:pt x="620" y="477"/>
                    <a:pt x="620" y="310"/>
                  </a:cubicBezTo>
                  <a:cubicBezTo>
                    <a:pt x="620" y="143"/>
                    <a:pt x="477"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86"/>
            <p:cNvSpPr/>
            <p:nvPr/>
          </p:nvSpPr>
          <p:spPr>
            <a:xfrm>
              <a:off x="2249850" y="3005425"/>
              <a:ext cx="60750" cy="16100"/>
            </a:xfrm>
            <a:custGeom>
              <a:rect b="b" l="l" r="r" t="t"/>
              <a:pathLst>
                <a:path extrusionOk="0" h="644" w="2430">
                  <a:moveTo>
                    <a:pt x="381" y="1"/>
                  </a:moveTo>
                  <a:cubicBezTo>
                    <a:pt x="0" y="49"/>
                    <a:pt x="0" y="596"/>
                    <a:pt x="381" y="644"/>
                  </a:cubicBezTo>
                  <a:lnTo>
                    <a:pt x="2048" y="644"/>
                  </a:lnTo>
                  <a:cubicBezTo>
                    <a:pt x="2429" y="596"/>
                    <a:pt x="2429" y="49"/>
                    <a:pt x="2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86"/>
            <p:cNvSpPr/>
            <p:nvPr/>
          </p:nvSpPr>
          <p:spPr>
            <a:xfrm>
              <a:off x="2223050" y="3006025"/>
              <a:ext cx="15500" cy="15500"/>
            </a:xfrm>
            <a:custGeom>
              <a:rect b="b" l="l" r="r" t="t"/>
              <a:pathLst>
                <a:path extrusionOk="0" h="620" w="620">
                  <a:moveTo>
                    <a:pt x="310" y="1"/>
                  </a:moveTo>
                  <a:cubicBezTo>
                    <a:pt x="143" y="1"/>
                    <a:pt x="0" y="120"/>
                    <a:pt x="0" y="310"/>
                  </a:cubicBezTo>
                  <a:cubicBezTo>
                    <a:pt x="0" y="477"/>
                    <a:pt x="143" y="620"/>
                    <a:pt x="310" y="620"/>
                  </a:cubicBezTo>
                  <a:cubicBezTo>
                    <a:pt x="477" y="620"/>
                    <a:pt x="620" y="477"/>
                    <a:pt x="620" y="310"/>
                  </a:cubicBezTo>
                  <a:cubicBezTo>
                    <a:pt x="620" y="120"/>
                    <a:pt x="477"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86"/>
            <p:cNvSpPr/>
            <p:nvPr/>
          </p:nvSpPr>
          <p:spPr>
            <a:xfrm>
              <a:off x="2249850" y="3037000"/>
              <a:ext cx="60750" cy="16100"/>
            </a:xfrm>
            <a:custGeom>
              <a:rect b="b" l="l" r="r" t="t"/>
              <a:pathLst>
                <a:path extrusionOk="0" h="644" w="2430">
                  <a:moveTo>
                    <a:pt x="381" y="0"/>
                  </a:moveTo>
                  <a:cubicBezTo>
                    <a:pt x="0" y="48"/>
                    <a:pt x="0" y="595"/>
                    <a:pt x="381" y="643"/>
                  </a:cubicBezTo>
                  <a:lnTo>
                    <a:pt x="2048" y="643"/>
                  </a:lnTo>
                  <a:cubicBezTo>
                    <a:pt x="2429" y="595"/>
                    <a:pt x="2429" y="48"/>
                    <a:pt x="2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86"/>
            <p:cNvSpPr/>
            <p:nvPr/>
          </p:nvSpPr>
          <p:spPr>
            <a:xfrm>
              <a:off x="2223050" y="3037000"/>
              <a:ext cx="15500" cy="16100"/>
            </a:xfrm>
            <a:custGeom>
              <a:rect b="b" l="l" r="r" t="t"/>
              <a:pathLst>
                <a:path extrusionOk="0" h="644" w="620">
                  <a:moveTo>
                    <a:pt x="310" y="0"/>
                  </a:moveTo>
                  <a:cubicBezTo>
                    <a:pt x="143" y="0"/>
                    <a:pt x="0" y="143"/>
                    <a:pt x="0" y="310"/>
                  </a:cubicBezTo>
                  <a:cubicBezTo>
                    <a:pt x="0" y="500"/>
                    <a:pt x="143" y="643"/>
                    <a:pt x="310" y="643"/>
                  </a:cubicBezTo>
                  <a:cubicBezTo>
                    <a:pt x="477" y="643"/>
                    <a:pt x="620" y="500"/>
                    <a:pt x="620" y="310"/>
                  </a:cubicBezTo>
                  <a:cubicBezTo>
                    <a:pt x="620" y="143"/>
                    <a:pt x="477"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3" name="Google Shape;9553;p86"/>
          <p:cNvGrpSpPr/>
          <p:nvPr/>
        </p:nvGrpSpPr>
        <p:grpSpPr>
          <a:xfrm>
            <a:off x="1766364" y="2479820"/>
            <a:ext cx="352774" cy="349642"/>
            <a:chOff x="1633050" y="2792900"/>
            <a:chExt cx="270325" cy="267925"/>
          </a:xfrm>
        </p:grpSpPr>
        <p:sp>
          <p:nvSpPr>
            <p:cNvPr id="9554" name="Google Shape;9554;p86"/>
            <p:cNvSpPr/>
            <p:nvPr/>
          </p:nvSpPr>
          <p:spPr>
            <a:xfrm>
              <a:off x="1633050" y="2962425"/>
              <a:ext cx="101825" cy="98400"/>
            </a:xfrm>
            <a:custGeom>
              <a:rect b="b" l="l" r="r" t="t"/>
              <a:pathLst>
                <a:path extrusionOk="0" h="3936" w="4073">
                  <a:moveTo>
                    <a:pt x="2504" y="0"/>
                  </a:moveTo>
                  <a:cubicBezTo>
                    <a:pt x="2394" y="0"/>
                    <a:pt x="2287" y="42"/>
                    <a:pt x="2215" y="125"/>
                  </a:cubicBezTo>
                  <a:lnTo>
                    <a:pt x="477" y="1888"/>
                  </a:lnTo>
                  <a:cubicBezTo>
                    <a:pt x="0" y="2340"/>
                    <a:pt x="0" y="3102"/>
                    <a:pt x="477" y="3578"/>
                  </a:cubicBezTo>
                  <a:cubicBezTo>
                    <a:pt x="703" y="3817"/>
                    <a:pt x="1012" y="3936"/>
                    <a:pt x="1322" y="3936"/>
                  </a:cubicBezTo>
                  <a:cubicBezTo>
                    <a:pt x="1632" y="3936"/>
                    <a:pt x="1941" y="3817"/>
                    <a:pt x="2167" y="3578"/>
                  </a:cubicBezTo>
                  <a:lnTo>
                    <a:pt x="3906" y="1840"/>
                  </a:lnTo>
                  <a:cubicBezTo>
                    <a:pt x="4073" y="1673"/>
                    <a:pt x="4073" y="1411"/>
                    <a:pt x="3906" y="1245"/>
                  </a:cubicBezTo>
                  <a:lnTo>
                    <a:pt x="2810" y="125"/>
                  </a:lnTo>
                  <a:cubicBezTo>
                    <a:pt x="2727" y="42"/>
                    <a:pt x="2614" y="0"/>
                    <a:pt x="25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86"/>
            <p:cNvSpPr/>
            <p:nvPr/>
          </p:nvSpPr>
          <p:spPr>
            <a:xfrm>
              <a:off x="1714025" y="2935775"/>
              <a:ext cx="46450" cy="47050"/>
            </a:xfrm>
            <a:custGeom>
              <a:rect b="b" l="l" r="r" t="t"/>
              <a:pathLst>
                <a:path extrusionOk="0" h="1882" w="1858">
                  <a:moveTo>
                    <a:pt x="738" y="1"/>
                  </a:moveTo>
                  <a:lnTo>
                    <a:pt x="0" y="763"/>
                  </a:lnTo>
                  <a:lnTo>
                    <a:pt x="1096" y="1882"/>
                  </a:lnTo>
                  <a:lnTo>
                    <a:pt x="1858" y="1120"/>
                  </a:lnTo>
                  <a:cubicBezTo>
                    <a:pt x="1405" y="834"/>
                    <a:pt x="1024" y="453"/>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86"/>
            <p:cNvSpPr/>
            <p:nvPr/>
          </p:nvSpPr>
          <p:spPr>
            <a:xfrm>
              <a:off x="1701525" y="2792900"/>
              <a:ext cx="201850" cy="172750"/>
            </a:xfrm>
            <a:custGeom>
              <a:rect b="b" l="l" r="r" t="t"/>
              <a:pathLst>
                <a:path extrusionOk="0" h="6910" w="8074">
                  <a:moveTo>
                    <a:pt x="3906" y="2405"/>
                  </a:moveTo>
                  <a:cubicBezTo>
                    <a:pt x="4168" y="2405"/>
                    <a:pt x="4310" y="2739"/>
                    <a:pt x="4120" y="2929"/>
                  </a:cubicBezTo>
                  <a:cubicBezTo>
                    <a:pt x="4056" y="3001"/>
                    <a:pt x="3974" y="3033"/>
                    <a:pt x="3893" y="3033"/>
                  </a:cubicBezTo>
                  <a:cubicBezTo>
                    <a:pt x="3731" y="3033"/>
                    <a:pt x="3572" y="2905"/>
                    <a:pt x="3572" y="2715"/>
                  </a:cubicBezTo>
                  <a:cubicBezTo>
                    <a:pt x="3572" y="2548"/>
                    <a:pt x="3715" y="2405"/>
                    <a:pt x="3906" y="2405"/>
                  </a:cubicBezTo>
                  <a:close/>
                  <a:moveTo>
                    <a:pt x="5364" y="3861"/>
                  </a:moveTo>
                  <a:cubicBezTo>
                    <a:pt x="5520" y="3861"/>
                    <a:pt x="5668" y="3977"/>
                    <a:pt x="5668" y="4168"/>
                  </a:cubicBezTo>
                  <a:cubicBezTo>
                    <a:pt x="5668" y="4358"/>
                    <a:pt x="5525" y="4501"/>
                    <a:pt x="5358" y="4501"/>
                  </a:cubicBezTo>
                  <a:lnTo>
                    <a:pt x="5358" y="4477"/>
                  </a:lnTo>
                  <a:cubicBezTo>
                    <a:pt x="5072" y="4477"/>
                    <a:pt x="4930" y="4144"/>
                    <a:pt x="5144" y="3953"/>
                  </a:cubicBezTo>
                  <a:cubicBezTo>
                    <a:pt x="5207" y="3890"/>
                    <a:pt x="5287" y="3861"/>
                    <a:pt x="5364" y="3861"/>
                  </a:cubicBezTo>
                  <a:close/>
                  <a:moveTo>
                    <a:pt x="5457" y="2292"/>
                  </a:moveTo>
                  <a:cubicBezTo>
                    <a:pt x="5537" y="2292"/>
                    <a:pt x="5620" y="2322"/>
                    <a:pt x="5692" y="2382"/>
                  </a:cubicBezTo>
                  <a:cubicBezTo>
                    <a:pt x="5811" y="2501"/>
                    <a:pt x="5811" y="2715"/>
                    <a:pt x="5692" y="2834"/>
                  </a:cubicBezTo>
                  <a:lnTo>
                    <a:pt x="4001" y="4501"/>
                  </a:lnTo>
                  <a:cubicBezTo>
                    <a:pt x="3953" y="4549"/>
                    <a:pt x="3882" y="4596"/>
                    <a:pt x="3787" y="4596"/>
                  </a:cubicBezTo>
                  <a:cubicBezTo>
                    <a:pt x="3501" y="4596"/>
                    <a:pt x="3382" y="4263"/>
                    <a:pt x="3572" y="4049"/>
                  </a:cubicBezTo>
                  <a:lnTo>
                    <a:pt x="5239" y="2382"/>
                  </a:lnTo>
                  <a:cubicBezTo>
                    <a:pt x="5299" y="2322"/>
                    <a:pt x="5376" y="2292"/>
                    <a:pt x="5457" y="2292"/>
                  </a:cubicBezTo>
                  <a:close/>
                  <a:moveTo>
                    <a:pt x="4620" y="0"/>
                  </a:moveTo>
                  <a:cubicBezTo>
                    <a:pt x="1548" y="0"/>
                    <a:pt x="0" y="3715"/>
                    <a:pt x="2191" y="5882"/>
                  </a:cubicBezTo>
                  <a:cubicBezTo>
                    <a:pt x="2893" y="6592"/>
                    <a:pt x="3758" y="6910"/>
                    <a:pt x="4607" y="6910"/>
                  </a:cubicBezTo>
                  <a:cubicBezTo>
                    <a:pt x="6376" y="6910"/>
                    <a:pt x="8073" y="5530"/>
                    <a:pt x="8073" y="3453"/>
                  </a:cubicBezTo>
                  <a:cubicBezTo>
                    <a:pt x="8073" y="1548"/>
                    <a:pt x="6525" y="0"/>
                    <a:pt x="4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7" name="Google Shape;9557;p86"/>
          <p:cNvGrpSpPr/>
          <p:nvPr/>
        </p:nvGrpSpPr>
        <p:grpSpPr>
          <a:xfrm>
            <a:off x="997165" y="2479755"/>
            <a:ext cx="366770" cy="349512"/>
            <a:chOff x="1043625" y="2792850"/>
            <a:chExt cx="281050" cy="267825"/>
          </a:xfrm>
        </p:grpSpPr>
        <p:sp>
          <p:nvSpPr>
            <p:cNvPr id="9558" name="Google Shape;9558;p86"/>
            <p:cNvSpPr/>
            <p:nvPr/>
          </p:nvSpPr>
          <p:spPr>
            <a:xfrm>
              <a:off x="1151700" y="2869575"/>
              <a:ext cx="92600" cy="91225"/>
            </a:xfrm>
            <a:custGeom>
              <a:rect b="b" l="l" r="r" t="t"/>
              <a:pathLst>
                <a:path extrusionOk="0" h="3649" w="3704">
                  <a:moveTo>
                    <a:pt x="408" y="0"/>
                  </a:moveTo>
                  <a:cubicBezTo>
                    <a:pt x="196" y="0"/>
                    <a:pt x="0" y="212"/>
                    <a:pt x="131" y="458"/>
                  </a:cubicBezTo>
                  <a:lnTo>
                    <a:pt x="822" y="1672"/>
                  </a:lnTo>
                  <a:cubicBezTo>
                    <a:pt x="679" y="1839"/>
                    <a:pt x="608" y="2077"/>
                    <a:pt x="608" y="2291"/>
                  </a:cubicBezTo>
                  <a:cubicBezTo>
                    <a:pt x="608" y="2856"/>
                    <a:pt x="1060" y="3236"/>
                    <a:pt x="1543" y="3236"/>
                  </a:cubicBezTo>
                  <a:cubicBezTo>
                    <a:pt x="1753" y="3236"/>
                    <a:pt x="1968" y="3164"/>
                    <a:pt x="2156" y="3006"/>
                  </a:cubicBezTo>
                  <a:lnTo>
                    <a:pt x="3203" y="3601"/>
                  </a:lnTo>
                  <a:cubicBezTo>
                    <a:pt x="3251" y="3625"/>
                    <a:pt x="3299" y="3649"/>
                    <a:pt x="3370" y="3649"/>
                  </a:cubicBezTo>
                  <a:cubicBezTo>
                    <a:pt x="3465" y="3649"/>
                    <a:pt x="3584" y="3577"/>
                    <a:pt x="3632" y="3482"/>
                  </a:cubicBezTo>
                  <a:cubicBezTo>
                    <a:pt x="3703" y="3339"/>
                    <a:pt x="3656" y="3149"/>
                    <a:pt x="3513" y="3053"/>
                  </a:cubicBezTo>
                  <a:lnTo>
                    <a:pt x="3537" y="3053"/>
                  </a:lnTo>
                  <a:lnTo>
                    <a:pt x="2489" y="2458"/>
                  </a:lnTo>
                  <a:cubicBezTo>
                    <a:pt x="2489" y="2410"/>
                    <a:pt x="2489" y="2339"/>
                    <a:pt x="2489" y="2291"/>
                  </a:cubicBezTo>
                  <a:cubicBezTo>
                    <a:pt x="2489" y="1767"/>
                    <a:pt x="2060" y="1339"/>
                    <a:pt x="1536" y="1339"/>
                  </a:cubicBezTo>
                  <a:cubicBezTo>
                    <a:pt x="1489" y="1339"/>
                    <a:pt x="1441" y="1363"/>
                    <a:pt x="1370" y="1363"/>
                  </a:cubicBezTo>
                  <a:lnTo>
                    <a:pt x="679" y="148"/>
                  </a:lnTo>
                  <a:cubicBezTo>
                    <a:pt x="605" y="44"/>
                    <a:pt x="505" y="0"/>
                    <a:pt x="4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86"/>
            <p:cNvSpPr/>
            <p:nvPr/>
          </p:nvSpPr>
          <p:spPr>
            <a:xfrm>
              <a:off x="1043625" y="2792850"/>
              <a:ext cx="281050" cy="267825"/>
            </a:xfrm>
            <a:custGeom>
              <a:rect b="b" l="l" r="r" t="t"/>
              <a:pathLst>
                <a:path extrusionOk="0" h="10713" w="11242">
                  <a:moveTo>
                    <a:pt x="5883" y="0"/>
                  </a:moveTo>
                  <a:cubicBezTo>
                    <a:pt x="4598" y="0"/>
                    <a:pt x="3318" y="457"/>
                    <a:pt x="2311" y="1360"/>
                  </a:cubicBezTo>
                  <a:cubicBezTo>
                    <a:pt x="477" y="3003"/>
                    <a:pt x="1" y="5694"/>
                    <a:pt x="1144" y="7861"/>
                  </a:cubicBezTo>
                  <a:cubicBezTo>
                    <a:pt x="2079" y="9653"/>
                    <a:pt x="3923" y="10713"/>
                    <a:pt x="5867" y="10713"/>
                  </a:cubicBezTo>
                  <a:cubicBezTo>
                    <a:pt x="6299" y="10713"/>
                    <a:pt x="6736" y="10660"/>
                    <a:pt x="7169" y="10552"/>
                  </a:cubicBezTo>
                  <a:cubicBezTo>
                    <a:pt x="9574" y="9957"/>
                    <a:pt x="11241" y="7813"/>
                    <a:pt x="11241" y="5360"/>
                  </a:cubicBezTo>
                  <a:cubicBezTo>
                    <a:pt x="11241" y="5170"/>
                    <a:pt x="11099" y="5051"/>
                    <a:pt x="10932" y="5051"/>
                  </a:cubicBezTo>
                  <a:lnTo>
                    <a:pt x="9265" y="5051"/>
                  </a:lnTo>
                  <a:cubicBezTo>
                    <a:pt x="8884" y="5075"/>
                    <a:pt x="8884" y="5622"/>
                    <a:pt x="9265" y="5670"/>
                  </a:cubicBezTo>
                  <a:lnTo>
                    <a:pt x="9717" y="5670"/>
                  </a:lnTo>
                  <a:cubicBezTo>
                    <a:pt x="9693" y="6122"/>
                    <a:pt x="9574" y="6575"/>
                    <a:pt x="9360" y="7004"/>
                  </a:cubicBezTo>
                  <a:lnTo>
                    <a:pt x="8979" y="6765"/>
                  </a:lnTo>
                  <a:cubicBezTo>
                    <a:pt x="8922" y="6731"/>
                    <a:pt x="8866" y="6717"/>
                    <a:pt x="8814" y="6717"/>
                  </a:cubicBezTo>
                  <a:cubicBezTo>
                    <a:pt x="8534" y="6717"/>
                    <a:pt x="8349" y="7133"/>
                    <a:pt x="8669" y="7313"/>
                  </a:cubicBezTo>
                  <a:lnTo>
                    <a:pt x="9051" y="7527"/>
                  </a:lnTo>
                  <a:cubicBezTo>
                    <a:pt x="8789" y="7909"/>
                    <a:pt x="8455" y="8242"/>
                    <a:pt x="8074" y="8504"/>
                  </a:cubicBezTo>
                  <a:lnTo>
                    <a:pt x="7860" y="8123"/>
                  </a:lnTo>
                  <a:cubicBezTo>
                    <a:pt x="7792" y="8003"/>
                    <a:pt x="7692" y="7954"/>
                    <a:pt x="7593" y="7954"/>
                  </a:cubicBezTo>
                  <a:cubicBezTo>
                    <a:pt x="7376" y="7954"/>
                    <a:pt x="7165" y="8188"/>
                    <a:pt x="7312" y="8432"/>
                  </a:cubicBezTo>
                  <a:lnTo>
                    <a:pt x="7550" y="8813"/>
                  </a:lnTo>
                  <a:cubicBezTo>
                    <a:pt x="7122" y="9028"/>
                    <a:pt x="6669" y="9147"/>
                    <a:pt x="6217" y="9171"/>
                  </a:cubicBezTo>
                  <a:lnTo>
                    <a:pt x="6217" y="8718"/>
                  </a:lnTo>
                  <a:cubicBezTo>
                    <a:pt x="6217" y="8516"/>
                    <a:pt x="6062" y="8415"/>
                    <a:pt x="5907" y="8415"/>
                  </a:cubicBezTo>
                  <a:cubicBezTo>
                    <a:pt x="5752" y="8415"/>
                    <a:pt x="5597" y="8516"/>
                    <a:pt x="5597" y="8718"/>
                  </a:cubicBezTo>
                  <a:lnTo>
                    <a:pt x="5597" y="9171"/>
                  </a:lnTo>
                  <a:cubicBezTo>
                    <a:pt x="5121" y="9147"/>
                    <a:pt x="4669" y="9028"/>
                    <a:pt x="4264" y="8813"/>
                  </a:cubicBezTo>
                  <a:lnTo>
                    <a:pt x="4478" y="8432"/>
                  </a:lnTo>
                  <a:cubicBezTo>
                    <a:pt x="4625" y="8188"/>
                    <a:pt x="4414" y="7954"/>
                    <a:pt x="4205" y="7954"/>
                  </a:cubicBezTo>
                  <a:cubicBezTo>
                    <a:pt x="4109" y="7954"/>
                    <a:pt x="4014" y="8003"/>
                    <a:pt x="3954" y="8123"/>
                  </a:cubicBezTo>
                  <a:lnTo>
                    <a:pt x="3716" y="8504"/>
                  </a:lnTo>
                  <a:cubicBezTo>
                    <a:pt x="3335" y="8242"/>
                    <a:pt x="3002" y="7909"/>
                    <a:pt x="2740" y="7527"/>
                  </a:cubicBezTo>
                  <a:lnTo>
                    <a:pt x="3145" y="7313"/>
                  </a:lnTo>
                  <a:cubicBezTo>
                    <a:pt x="3394" y="7126"/>
                    <a:pt x="3244" y="6739"/>
                    <a:pt x="2964" y="6739"/>
                  </a:cubicBezTo>
                  <a:cubicBezTo>
                    <a:pt x="2924" y="6739"/>
                    <a:pt x="2880" y="6747"/>
                    <a:pt x="2835" y="6765"/>
                  </a:cubicBezTo>
                  <a:lnTo>
                    <a:pt x="2454" y="7004"/>
                  </a:lnTo>
                  <a:cubicBezTo>
                    <a:pt x="2240" y="6575"/>
                    <a:pt x="2120" y="6122"/>
                    <a:pt x="2097" y="5670"/>
                  </a:cubicBezTo>
                  <a:lnTo>
                    <a:pt x="2549" y="5670"/>
                  </a:lnTo>
                  <a:cubicBezTo>
                    <a:pt x="2930" y="5622"/>
                    <a:pt x="2930" y="5075"/>
                    <a:pt x="2549" y="5051"/>
                  </a:cubicBezTo>
                  <a:lnTo>
                    <a:pt x="2097" y="5051"/>
                  </a:lnTo>
                  <a:cubicBezTo>
                    <a:pt x="2120" y="4575"/>
                    <a:pt x="2240" y="4122"/>
                    <a:pt x="2454" y="3717"/>
                  </a:cubicBezTo>
                  <a:lnTo>
                    <a:pt x="2835" y="3932"/>
                  </a:lnTo>
                  <a:cubicBezTo>
                    <a:pt x="2903" y="3982"/>
                    <a:pt x="2970" y="4004"/>
                    <a:pt x="3032" y="4004"/>
                  </a:cubicBezTo>
                  <a:cubicBezTo>
                    <a:pt x="3318" y="4004"/>
                    <a:pt x="3497" y="3545"/>
                    <a:pt x="3145" y="3408"/>
                  </a:cubicBezTo>
                  <a:lnTo>
                    <a:pt x="2740" y="3169"/>
                  </a:lnTo>
                  <a:cubicBezTo>
                    <a:pt x="3002" y="2788"/>
                    <a:pt x="3335" y="2455"/>
                    <a:pt x="3716" y="2193"/>
                  </a:cubicBezTo>
                  <a:lnTo>
                    <a:pt x="3954" y="2598"/>
                  </a:lnTo>
                  <a:cubicBezTo>
                    <a:pt x="4014" y="2710"/>
                    <a:pt x="4109" y="2756"/>
                    <a:pt x="4204" y="2756"/>
                  </a:cubicBezTo>
                  <a:cubicBezTo>
                    <a:pt x="4413" y="2756"/>
                    <a:pt x="4625" y="2534"/>
                    <a:pt x="4478" y="2288"/>
                  </a:cubicBezTo>
                  <a:lnTo>
                    <a:pt x="4264" y="1883"/>
                  </a:lnTo>
                  <a:cubicBezTo>
                    <a:pt x="4669" y="1693"/>
                    <a:pt x="5121" y="1574"/>
                    <a:pt x="5597" y="1526"/>
                  </a:cubicBezTo>
                  <a:lnTo>
                    <a:pt x="5597" y="1979"/>
                  </a:lnTo>
                  <a:cubicBezTo>
                    <a:pt x="5585" y="2193"/>
                    <a:pt x="5740" y="2300"/>
                    <a:pt x="5898" y="2300"/>
                  </a:cubicBezTo>
                  <a:cubicBezTo>
                    <a:pt x="6056" y="2300"/>
                    <a:pt x="6217" y="2193"/>
                    <a:pt x="6217" y="1979"/>
                  </a:cubicBezTo>
                  <a:lnTo>
                    <a:pt x="6217" y="1526"/>
                  </a:lnTo>
                  <a:cubicBezTo>
                    <a:pt x="6788" y="1574"/>
                    <a:pt x="7336" y="1741"/>
                    <a:pt x="7812" y="2026"/>
                  </a:cubicBezTo>
                  <a:lnTo>
                    <a:pt x="7645" y="2193"/>
                  </a:lnTo>
                  <a:cubicBezTo>
                    <a:pt x="7431" y="2360"/>
                    <a:pt x="7550" y="2741"/>
                    <a:pt x="7836" y="2741"/>
                  </a:cubicBezTo>
                  <a:lnTo>
                    <a:pt x="9574" y="2907"/>
                  </a:lnTo>
                  <a:cubicBezTo>
                    <a:pt x="9592" y="2912"/>
                    <a:pt x="9609" y="2914"/>
                    <a:pt x="9627" y="2914"/>
                  </a:cubicBezTo>
                  <a:cubicBezTo>
                    <a:pt x="9704" y="2914"/>
                    <a:pt x="9778" y="2875"/>
                    <a:pt x="9836" y="2836"/>
                  </a:cubicBezTo>
                  <a:cubicBezTo>
                    <a:pt x="9908" y="2765"/>
                    <a:pt x="9932" y="2669"/>
                    <a:pt x="9932" y="2574"/>
                  </a:cubicBezTo>
                  <a:lnTo>
                    <a:pt x="9741" y="836"/>
                  </a:lnTo>
                  <a:cubicBezTo>
                    <a:pt x="9717" y="717"/>
                    <a:pt x="9646" y="598"/>
                    <a:pt x="9527" y="574"/>
                  </a:cubicBezTo>
                  <a:cubicBezTo>
                    <a:pt x="9487" y="558"/>
                    <a:pt x="9447" y="550"/>
                    <a:pt x="9409" y="550"/>
                  </a:cubicBezTo>
                  <a:cubicBezTo>
                    <a:pt x="9334" y="550"/>
                    <a:pt x="9265" y="582"/>
                    <a:pt x="9217" y="645"/>
                  </a:cubicBezTo>
                  <a:lnTo>
                    <a:pt x="8908" y="931"/>
                  </a:lnTo>
                  <a:cubicBezTo>
                    <a:pt x="7995" y="308"/>
                    <a:pt x="6937" y="0"/>
                    <a:pt x="5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86"/>
            <p:cNvSpPr/>
            <p:nvPr/>
          </p:nvSpPr>
          <p:spPr>
            <a:xfrm>
              <a:off x="1151700" y="2869575"/>
              <a:ext cx="92600" cy="91225"/>
            </a:xfrm>
            <a:custGeom>
              <a:rect b="b" l="l" r="r" t="t"/>
              <a:pathLst>
                <a:path extrusionOk="0" h="3649" w="3704">
                  <a:moveTo>
                    <a:pt x="408" y="0"/>
                  </a:moveTo>
                  <a:cubicBezTo>
                    <a:pt x="196" y="0"/>
                    <a:pt x="0" y="212"/>
                    <a:pt x="131" y="458"/>
                  </a:cubicBezTo>
                  <a:lnTo>
                    <a:pt x="822" y="1672"/>
                  </a:lnTo>
                  <a:cubicBezTo>
                    <a:pt x="679" y="1839"/>
                    <a:pt x="608" y="2077"/>
                    <a:pt x="608" y="2291"/>
                  </a:cubicBezTo>
                  <a:cubicBezTo>
                    <a:pt x="608" y="2856"/>
                    <a:pt x="1060" y="3236"/>
                    <a:pt x="1543" y="3236"/>
                  </a:cubicBezTo>
                  <a:cubicBezTo>
                    <a:pt x="1753" y="3236"/>
                    <a:pt x="1968" y="3164"/>
                    <a:pt x="2156" y="3006"/>
                  </a:cubicBezTo>
                  <a:lnTo>
                    <a:pt x="3203" y="3601"/>
                  </a:lnTo>
                  <a:cubicBezTo>
                    <a:pt x="3251" y="3625"/>
                    <a:pt x="3299" y="3649"/>
                    <a:pt x="3370" y="3649"/>
                  </a:cubicBezTo>
                  <a:cubicBezTo>
                    <a:pt x="3465" y="3649"/>
                    <a:pt x="3584" y="3577"/>
                    <a:pt x="3632" y="3482"/>
                  </a:cubicBezTo>
                  <a:cubicBezTo>
                    <a:pt x="3703" y="3339"/>
                    <a:pt x="3656" y="3149"/>
                    <a:pt x="3513" y="3053"/>
                  </a:cubicBezTo>
                  <a:lnTo>
                    <a:pt x="3537" y="3053"/>
                  </a:lnTo>
                  <a:lnTo>
                    <a:pt x="2489" y="2458"/>
                  </a:lnTo>
                  <a:cubicBezTo>
                    <a:pt x="2489" y="2410"/>
                    <a:pt x="2489" y="2339"/>
                    <a:pt x="2489" y="2291"/>
                  </a:cubicBezTo>
                  <a:cubicBezTo>
                    <a:pt x="2489" y="1767"/>
                    <a:pt x="2060" y="1339"/>
                    <a:pt x="1536" y="1339"/>
                  </a:cubicBezTo>
                  <a:cubicBezTo>
                    <a:pt x="1489" y="1339"/>
                    <a:pt x="1441" y="1363"/>
                    <a:pt x="1370" y="1363"/>
                  </a:cubicBezTo>
                  <a:lnTo>
                    <a:pt x="679" y="148"/>
                  </a:lnTo>
                  <a:cubicBezTo>
                    <a:pt x="605" y="44"/>
                    <a:pt x="505" y="0"/>
                    <a:pt x="4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86"/>
            <p:cNvSpPr/>
            <p:nvPr/>
          </p:nvSpPr>
          <p:spPr>
            <a:xfrm>
              <a:off x="1043625" y="2792850"/>
              <a:ext cx="281050" cy="267825"/>
            </a:xfrm>
            <a:custGeom>
              <a:rect b="b" l="l" r="r" t="t"/>
              <a:pathLst>
                <a:path extrusionOk="0" h="10713" w="11242">
                  <a:moveTo>
                    <a:pt x="5883" y="0"/>
                  </a:moveTo>
                  <a:cubicBezTo>
                    <a:pt x="4598" y="0"/>
                    <a:pt x="3318" y="457"/>
                    <a:pt x="2311" y="1360"/>
                  </a:cubicBezTo>
                  <a:cubicBezTo>
                    <a:pt x="477" y="3003"/>
                    <a:pt x="1" y="5694"/>
                    <a:pt x="1144" y="7861"/>
                  </a:cubicBezTo>
                  <a:cubicBezTo>
                    <a:pt x="2079" y="9653"/>
                    <a:pt x="3923" y="10713"/>
                    <a:pt x="5867" y="10713"/>
                  </a:cubicBezTo>
                  <a:cubicBezTo>
                    <a:pt x="6299" y="10713"/>
                    <a:pt x="6736" y="10660"/>
                    <a:pt x="7169" y="10552"/>
                  </a:cubicBezTo>
                  <a:cubicBezTo>
                    <a:pt x="9574" y="9957"/>
                    <a:pt x="11241" y="7813"/>
                    <a:pt x="11241" y="5360"/>
                  </a:cubicBezTo>
                  <a:cubicBezTo>
                    <a:pt x="11241" y="5170"/>
                    <a:pt x="11099" y="5051"/>
                    <a:pt x="10932" y="5051"/>
                  </a:cubicBezTo>
                  <a:lnTo>
                    <a:pt x="9265" y="5051"/>
                  </a:lnTo>
                  <a:cubicBezTo>
                    <a:pt x="8884" y="5075"/>
                    <a:pt x="8884" y="5622"/>
                    <a:pt x="9265" y="5670"/>
                  </a:cubicBezTo>
                  <a:lnTo>
                    <a:pt x="9717" y="5670"/>
                  </a:lnTo>
                  <a:cubicBezTo>
                    <a:pt x="9693" y="6122"/>
                    <a:pt x="9574" y="6575"/>
                    <a:pt x="9360" y="7004"/>
                  </a:cubicBezTo>
                  <a:lnTo>
                    <a:pt x="8979" y="6765"/>
                  </a:lnTo>
                  <a:cubicBezTo>
                    <a:pt x="8922" y="6731"/>
                    <a:pt x="8866" y="6717"/>
                    <a:pt x="8814" y="6717"/>
                  </a:cubicBezTo>
                  <a:cubicBezTo>
                    <a:pt x="8534" y="6717"/>
                    <a:pt x="8349" y="7133"/>
                    <a:pt x="8669" y="7313"/>
                  </a:cubicBezTo>
                  <a:lnTo>
                    <a:pt x="9051" y="7527"/>
                  </a:lnTo>
                  <a:cubicBezTo>
                    <a:pt x="8789" y="7909"/>
                    <a:pt x="8455" y="8242"/>
                    <a:pt x="8074" y="8504"/>
                  </a:cubicBezTo>
                  <a:lnTo>
                    <a:pt x="7860" y="8123"/>
                  </a:lnTo>
                  <a:cubicBezTo>
                    <a:pt x="7792" y="8003"/>
                    <a:pt x="7692" y="7954"/>
                    <a:pt x="7593" y="7954"/>
                  </a:cubicBezTo>
                  <a:cubicBezTo>
                    <a:pt x="7376" y="7954"/>
                    <a:pt x="7165" y="8188"/>
                    <a:pt x="7312" y="8432"/>
                  </a:cubicBezTo>
                  <a:lnTo>
                    <a:pt x="7550" y="8813"/>
                  </a:lnTo>
                  <a:cubicBezTo>
                    <a:pt x="7122" y="9028"/>
                    <a:pt x="6669" y="9147"/>
                    <a:pt x="6217" y="9171"/>
                  </a:cubicBezTo>
                  <a:lnTo>
                    <a:pt x="6217" y="8718"/>
                  </a:lnTo>
                  <a:cubicBezTo>
                    <a:pt x="6217" y="8516"/>
                    <a:pt x="6062" y="8415"/>
                    <a:pt x="5907" y="8415"/>
                  </a:cubicBezTo>
                  <a:cubicBezTo>
                    <a:pt x="5752" y="8415"/>
                    <a:pt x="5597" y="8516"/>
                    <a:pt x="5597" y="8718"/>
                  </a:cubicBezTo>
                  <a:lnTo>
                    <a:pt x="5597" y="9171"/>
                  </a:lnTo>
                  <a:cubicBezTo>
                    <a:pt x="5121" y="9147"/>
                    <a:pt x="4669" y="9028"/>
                    <a:pt x="4264" y="8813"/>
                  </a:cubicBezTo>
                  <a:lnTo>
                    <a:pt x="4478" y="8432"/>
                  </a:lnTo>
                  <a:cubicBezTo>
                    <a:pt x="4625" y="8188"/>
                    <a:pt x="4414" y="7954"/>
                    <a:pt x="4205" y="7954"/>
                  </a:cubicBezTo>
                  <a:cubicBezTo>
                    <a:pt x="4109" y="7954"/>
                    <a:pt x="4014" y="8003"/>
                    <a:pt x="3954" y="8123"/>
                  </a:cubicBezTo>
                  <a:lnTo>
                    <a:pt x="3716" y="8504"/>
                  </a:lnTo>
                  <a:cubicBezTo>
                    <a:pt x="3335" y="8242"/>
                    <a:pt x="3002" y="7909"/>
                    <a:pt x="2740" y="7527"/>
                  </a:cubicBezTo>
                  <a:lnTo>
                    <a:pt x="3145" y="7313"/>
                  </a:lnTo>
                  <a:cubicBezTo>
                    <a:pt x="3394" y="7126"/>
                    <a:pt x="3244" y="6739"/>
                    <a:pt x="2964" y="6739"/>
                  </a:cubicBezTo>
                  <a:cubicBezTo>
                    <a:pt x="2924" y="6739"/>
                    <a:pt x="2880" y="6747"/>
                    <a:pt x="2835" y="6765"/>
                  </a:cubicBezTo>
                  <a:lnTo>
                    <a:pt x="2454" y="7004"/>
                  </a:lnTo>
                  <a:cubicBezTo>
                    <a:pt x="2240" y="6575"/>
                    <a:pt x="2120" y="6122"/>
                    <a:pt x="2097" y="5670"/>
                  </a:cubicBezTo>
                  <a:lnTo>
                    <a:pt x="2549" y="5670"/>
                  </a:lnTo>
                  <a:cubicBezTo>
                    <a:pt x="2930" y="5622"/>
                    <a:pt x="2930" y="5075"/>
                    <a:pt x="2549" y="5051"/>
                  </a:cubicBezTo>
                  <a:lnTo>
                    <a:pt x="2097" y="5051"/>
                  </a:lnTo>
                  <a:cubicBezTo>
                    <a:pt x="2120" y="4575"/>
                    <a:pt x="2240" y="4122"/>
                    <a:pt x="2454" y="3717"/>
                  </a:cubicBezTo>
                  <a:lnTo>
                    <a:pt x="2835" y="3932"/>
                  </a:lnTo>
                  <a:cubicBezTo>
                    <a:pt x="2903" y="3982"/>
                    <a:pt x="2970" y="4004"/>
                    <a:pt x="3032" y="4004"/>
                  </a:cubicBezTo>
                  <a:cubicBezTo>
                    <a:pt x="3318" y="4004"/>
                    <a:pt x="3497" y="3545"/>
                    <a:pt x="3145" y="3408"/>
                  </a:cubicBezTo>
                  <a:lnTo>
                    <a:pt x="2740" y="3169"/>
                  </a:lnTo>
                  <a:cubicBezTo>
                    <a:pt x="3002" y="2788"/>
                    <a:pt x="3335" y="2455"/>
                    <a:pt x="3716" y="2193"/>
                  </a:cubicBezTo>
                  <a:lnTo>
                    <a:pt x="3954" y="2598"/>
                  </a:lnTo>
                  <a:cubicBezTo>
                    <a:pt x="4014" y="2710"/>
                    <a:pt x="4109" y="2756"/>
                    <a:pt x="4204" y="2756"/>
                  </a:cubicBezTo>
                  <a:cubicBezTo>
                    <a:pt x="4413" y="2756"/>
                    <a:pt x="4625" y="2534"/>
                    <a:pt x="4478" y="2288"/>
                  </a:cubicBezTo>
                  <a:lnTo>
                    <a:pt x="4264" y="1883"/>
                  </a:lnTo>
                  <a:cubicBezTo>
                    <a:pt x="4669" y="1693"/>
                    <a:pt x="5121" y="1574"/>
                    <a:pt x="5597" y="1526"/>
                  </a:cubicBezTo>
                  <a:lnTo>
                    <a:pt x="5597" y="1979"/>
                  </a:lnTo>
                  <a:cubicBezTo>
                    <a:pt x="5585" y="2193"/>
                    <a:pt x="5740" y="2300"/>
                    <a:pt x="5898" y="2300"/>
                  </a:cubicBezTo>
                  <a:cubicBezTo>
                    <a:pt x="6056" y="2300"/>
                    <a:pt x="6217" y="2193"/>
                    <a:pt x="6217" y="1979"/>
                  </a:cubicBezTo>
                  <a:lnTo>
                    <a:pt x="6217" y="1526"/>
                  </a:lnTo>
                  <a:cubicBezTo>
                    <a:pt x="6788" y="1574"/>
                    <a:pt x="7336" y="1741"/>
                    <a:pt x="7812" y="2026"/>
                  </a:cubicBezTo>
                  <a:lnTo>
                    <a:pt x="7645" y="2193"/>
                  </a:lnTo>
                  <a:cubicBezTo>
                    <a:pt x="7431" y="2360"/>
                    <a:pt x="7550" y="2741"/>
                    <a:pt x="7836" y="2741"/>
                  </a:cubicBezTo>
                  <a:lnTo>
                    <a:pt x="9574" y="2907"/>
                  </a:lnTo>
                  <a:cubicBezTo>
                    <a:pt x="9592" y="2912"/>
                    <a:pt x="9609" y="2914"/>
                    <a:pt x="9627" y="2914"/>
                  </a:cubicBezTo>
                  <a:cubicBezTo>
                    <a:pt x="9704" y="2914"/>
                    <a:pt x="9778" y="2875"/>
                    <a:pt x="9836" y="2836"/>
                  </a:cubicBezTo>
                  <a:cubicBezTo>
                    <a:pt x="9908" y="2765"/>
                    <a:pt x="9932" y="2669"/>
                    <a:pt x="9932" y="2574"/>
                  </a:cubicBezTo>
                  <a:lnTo>
                    <a:pt x="9741" y="836"/>
                  </a:lnTo>
                  <a:cubicBezTo>
                    <a:pt x="9717" y="717"/>
                    <a:pt x="9646" y="598"/>
                    <a:pt x="9527" y="574"/>
                  </a:cubicBezTo>
                  <a:cubicBezTo>
                    <a:pt x="9487" y="558"/>
                    <a:pt x="9447" y="550"/>
                    <a:pt x="9409" y="550"/>
                  </a:cubicBezTo>
                  <a:cubicBezTo>
                    <a:pt x="9334" y="550"/>
                    <a:pt x="9265" y="582"/>
                    <a:pt x="9217" y="645"/>
                  </a:cubicBezTo>
                  <a:lnTo>
                    <a:pt x="8908" y="931"/>
                  </a:lnTo>
                  <a:cubicBezTo>
                    <a:pt x="7995" y="308"/>
                    <a:pt x="6937" y="0"/>
                    <a:pt x="5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2" name="Google Shape;9562;p86"/>
          <p:cNvGrpSpPr/>
          <p:nvPr/>
        </p:nvGrpSpPr>
        <p:grpSpPr>
          <a:xfrm>
            <a:off x="980232" y="3038426"/>
            <a:ext cx="372839" cy="351045"/>
            <a:chOff x="1030650" y="3220950"/>
            <a:chExt cx="285700" cy="269000"/>
          </a:xfrm>
        </p:grpSpPr>
        <p:sp>
          <p:nvSpPr>
            <p:cNvPr id="9563" name="Google Shape;9563;p86"/>
            <p:cNvSpPr/>
            <p:nvPr/>
          </p:nvSpPr>
          <p:spPr>
            <a:xfrm>
              <a:off x="1268100" y="3440050"/>
              <a:ext cx="6575" cy="16100"/>
            </a:xfrm>
            <a:custGeom>
              <a:rect b="b" l="l" r="r" t="t"/>
              <a:pathLst>
                <a:path extrusionOk="0" h="644" w="263">
                  <a:moveTo>
                    <a:pt x="0" y="0"/>
                  </a:moveTo>
                  <a:lnTo>
                    <a:pt x="0" y="643"/>
                  </a:lnTo>
                  <a:cubicBezTo>
                    <a:pt x="119" y="596"/>
                    <a:pt x="214" y="477"/>
                    <a:pt x="238" y="358"/>
                  </a:cubicBezTo>
                  <a:cubicBezTo>
                    <a:pt x="262" y="191"/>
                    <a:pt x="167" y="48"/>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86"/>
            <p:cNvSpPr/>
            <p:nvPr/>
          </p:nvSpPr>
          <p:spPr>
            <a:xfrm>
              <a:off x="1194850" y="3384675"/>
              <a:ext cx="121500" cy="104050"/>
            </a:xfrm>
            <a:custGeom>
              <a:rect b="b" l="l" r="r" t="t"/>
              <a:pathLst>
                <a:path extrusionOk="0" h="4162" w="4860">
                  <a:moveTo>
                    <a:pt x="2763" y="667"/>
                  </a:moveTo>
                  <a:cubicBezTo>
                    <a:pt x="2859" y="667"/>
                    <a:pt x="2930" y="739"/>
                    <a:pt x="2930" y="834"/>
                  </a:cubicBezTo>
                  <a:lnTo>
                    <a:pt x="2930" y="929"/>
                  </a:lnTo>
                  <a:cubicBezTo>
                    <a:pt x="3073" y="953"/>
                    <a:pt x="3192" y="1025"/>
                    <a:pt x="3287" y="1120"/>
                  </a:cubicBezTo>
                  <a:cubicBezTo>
                    <a:pt x="3359" y="1191"/>
                    <a:pt x="3335" y="1287"/>
                    <a:pt x="3287" y="1334"/>
                  </a:cubicBezTo>
                  <a:cubicBezTo>
                    <a:pt x="3252" y="1370"/>
                    <a:pt x="3210" y="1388"/>
                    <a:pt x="3168" y="1388"/>
                  </a:cubicBezTo>
                  <a:cubicBezTo>
                    <a:pt x="3127" y="1388"/>
                    <a:pt x="3085" y="1370"/>
                    <a:pt x="3049" y="1334"/>
                  </a:cubicBezTo>
                  <a:cubicBezTo>
                    <a:pt x="3025" y="1310"/>
                    <a:pt x="2978" y="1287"/>
                    <a:pt x="2930" y="1263"/>
                  </a:cubicBezTo>
                  <a:lnTo>
                    <a:pt x="2930" y="1906"/>
                  </a:lnTo>
                  <a:lnTo>
                    <a:pt x="3049" y="1930"/>
                  </a:lnTo>
                  <a:cubicBezTo>
                    <a:pt x="3335" y="2025"/>
                    <a:pt x="3502" y="2311"/>
                    <a:pt x="3454" y="2620"/>
                  </a:cubicBezTo>
                  <a:cubicBezTo>
                    <a:pt x="3406" y="2906"/>
                    <a:pt x="3216" y="3120"/>
                    <a:pt x="2930" y="3192"/>
                  </a:cubicBezTo>
                  <a:lnTo>
                    <a:pt x="2930" y="3335"/>
                  </a:lnTo>
                  <a:cubicBezTo>
                    <a:pt x="2930" y="3442"/>
                    <a:pt x="2853" y="3495"/>
                    <a:pt x="2775" y="3495"/>
                  </a:cubicBezTo>
                  <a:cubicBezTo>
                    <a:pt x="2698" y="3495"/>
                    <a:pt x="2620" y="3442"/>
                    <a:pt x="2620" y="3335"/>
                  </a:cubicBezTo>
                  <a:lnTo>
                    <a:pt x="2620" y="3216"/>
                  </a:lnTo>
                  <a:cubicBezTo>
                    <a:pt x="2454" y="3192"/>
                    <a:pt x="2311" y="3144"/>
                    <a:pt x="2168" y="3049"/>
                  </a:cubicBezTo>
                  <a:cubicBezTo>
                    <a:pt x="1997" y="2954"/>
                    <a:pt x="2098" y="2739"/>
                    <a:pt x="2231" y="2739"/>
                  </a:cubicBezTo>
                  <a:cubicBezTo>
                    <a:pt x="2265" y="2739"/>
                    <a:pt x="2301" y="2753"/>
                    <a:pt x="2335" y="2787"/>
                  </a:cubicBezTo>
                  <a:cubicBezTo>
                    <a:pt x="2430" y="2835"/>
                    <a:pt x="2525" y="2882"/>
                    <a:pt x="2620" y="2882"/>
                  </a:cubicBezTo>
                  <a:lnTo>
                    <a:pt x="2620" y="2096"/>
                  </a:lnTo>
                  <a:cubicBezTo>
                    <a:pt x="2525" y="2049"/>
                    <a:pt x="2430" y="2001"/>
                    <a:pt x="2335" y="1930"/>
                  </a:cubicBezTo>
                  <a:cubicBezTo>
                    <a:pt x="2192" y="1811"/>
                    <a:pt x="2120" y="1620"/>
                    <a:pt x="2168" y="1429"/>
                  </a:cubicBezTo>
                  <a:cubicBezTo>
                    <a:pt x="2216" y="1215"/>
                    <a:pt x="2359" y="1025"/>
                    <a:pt x="2573" y="977"/>
                  </a:cubicBezTo>
                  <a:lnTo>
                    <a:pt x="2620" y="953"/>
                  </a:lnTo>
                  <a:lnTo>
                    <a:pt x="2620" y="834"/>
                  </a:lnTo>
                  <a:cubicBezTo>
                    <a:pt x="2620" y="739"/>
                    <a:pt x="2692" y="667"/>
                    <a:pt x="2763" y="667"/>
                  </a:cubicBezTo>
                  <a:close/>
                  <a:moveTo>
                    <a:pt x="2787" y="1"/>
                  </a:moveTo>
                  <a:cubicBezTo>
                    <a:pt x="930" y="1"/>
                    <a:pt x="1" y="2239"/>
                    <a:pt x="1311" y="3549"/>
                  </a:cubicBezTo>
                  <a:cubicBezTo>
                    <a:pt x="1734" y="3972"/>
                    <a:pt x="2254" y="4162"/>
                    <a:pt x="2764" y="4162"/>
                  </a:cubicBezTo>
                  <a:cubicBezTo>
                    <a:pt x="3833" y="4162"/>
                    <a:pt x="4859" y="3330"/>
                    <a:pt x="4859" y="2072"/>
                  </a:cubicBezTo>
                  <a:cubicBezTo>
                    <a:pt x="4859" y="929"/>
                    <a:pt x="3930" y="1"/>
                    <a:pt x="2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86"/>
            <p:cNvSpPr/>
            <p:nvPr/>
          </p:nvSpPr>
          <p:spPr>
            <a:xfrm>
              <a:off x="1256175" y="3416825"/>
              <a:ext cx="4200" cy="11350"/>
            </a:xfrm>
            <a:custGeom>
              <a:rect b="b" l="l" r="r" t="t"/>
              <a:pathLst>
                <a:path extrusionOk="0" h="454" w="168">
                  <a:moveTo>
                    <a:pt x="167" y="1"/>
                  </a:moveTo>
                  <a:cubicBezTo>
                    <a:pt x="96" y="24"/>
                    <a:pt x="48" y="120"/>
                    <a:pt x="25" y="191"/>
                  </a:cubicBezTo>
                  <a:cubicBezTo>
                    <a:pt x="1" y="263"/>
                    <a:pt x="25" y="334"/>
                    <a:pt x="72" y="382"/>
                  </a:cubicBezTo>
                  <a:cubicBezTo>
                    <a:pt x="96" y="405"/>
                    <a:pt x="144" y="429"/>
                    <a:pt x="167" y="453"/>
                  </a:cubicBezTo>
                  <a:lnTo>
                    <a:pt x="16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86"/>
            <p:cNvSpPr/>
            <p:nvPr/>
          </p:nvSpPr>
          <p:spPr>
            <a:xfrm>
              <a:off x="1030650" y="3220950"/>
              <a:ext cx="243425" cy="269000"/>
            </a:xfrm>
            <a:custGeom>
              <a:rect b="b" l="l" r="r" t="t"/>
              <a:pathLst>
                <a:path extrusionOk="0" h="10760" w="9737">
                  <a:moveTo>
                    <a:pt x="5500" y="641"/>
                  </a:moveTo>
                  <a:cubicBezTo>
                    <a:pt x="5515" y="641"/>
                    <a:pt x="5529" y="642"/>
                    <a:pt x="5545" y="644"/>
                  </a:cubicBezTo>
                  <a:cubicBezTo>
                    <a:pt x="5926" y="667"/>
                    <a:pt x="5926" y="1215"/>
                    <a:pt x="5545" y="1263"/>
                  </a:cubicBezTo>
                  <a:cubicBezTo>
                    <a:pt x="5529" y="1264"/>
                    <a:pt x="5515" y="1265"/>
                    <a:pt x="5500" y="1265"/>
                  </a:cubicBezTo>
                  <a:cubicBezTo>
                    <a:pt x="5083" y="1265"/>
                    <a:pt x="5083" y="641"/>
                    <a:pt x="5500" y="641"/>
                  </a:cubicBezTo>
                  <a:close/>
                  <a:moveTo>
                    <a:pt x="5500" y="3190"/>
                  </a:moveTo>
                  <a:cubicBezTo>
                    <a:pt x="5515" y="3190"/>
                    <a:pt x="5529" y="3190"/>
                    <a:pt x="5545" y="3192"/>
                  </a:cubicBezTo>
                  <a:cubicBezTo>
                    <a:pt x="5926" y="3216"/>
                    <a:pt x="5926" y="3787"/>
                    <a:pt x="5545" y="3811"/>
                  </a:cubicBezTo>
                  <a:cubicBezTo>
                    <a:pt x="5529" y="3813"/>
                    <a:pt x="5515" y="3813"/>
                    <a:pt x="5500" y="3813"/>
                  </a:cubicBezTo>
                  <a:cubicBezTo>
                    <a:pt x="5083" y="3813"/>
                    <a:pt x="5083" y="3190"/>
                    <a:pt x="5500" y="3190"/>
                  </a:cubicBezTo>
                  <a:close/>
                  <a:moveTo>
                    <a:pt x="3957" y="3601"/>
                  </a:moveTo>
                  <a:cubicBezTo>
                    <a:pt x="4148" y="3601"/>
                    <a:pt x="4315" y="3794"/>
                    <a:pt x="4259" y="4001"/>
                  </a:cubicBezTo>
                  <a:cubicBezTo>
                    <a:pt x="4219" y="4148"/>
                    <a:pt x="4090" y="4227"/>
                    <a:pt x="3959" y="4227"/>
                  </a:cubicBezTo>
                  <a:cubicBezTo>
                    <a:pt x="3855" y="4227"/>
                    <a:pt x="3750" y="4178"/>
                    <a:pt x="3687" y="4073"/>
                  </a:cubicBezTo>
                  <a:cubicBezTo>
                    <a:pt x="3616" y="3930"/>
                    <a:pt x="3664" y="3740"/>
                    <a:pt x="3806" y="3644"/>
                  </a:cubicBezTo>
                  <a:cubicBezTo>
                    <a:pt x="3856" y="3615"/>
                    <a:pt x="3907" y="3601"/>
                    <a:pt x="3957" y="3601"/>
                  </a:cubicBezTo>
                  <a:close/>
                  <a:moveTo>
                    <a:pt x="7102" y="3609"/>
                  </a:moveTo>
                  <a:cubicBezTo>
                    <a:pt x="7233" y="3609"/>
                    <a:pt x="7362" y="3688"/>
                    <a:pt x="7402" y="3835"/>
                  </a:cubicBezTo>
                  <a:cubicBezTo>
                    <a:pt x="7458" y="4058"/>
                    <a:pt x="7296" y="4237"/>
                    <a:pt x="7109" y="4237"/>
                  </a:cubicBezTo>
                  <a:cubicBezTo>
                    <a:pt x="7057" y="4237"/>
                    <a:pt x="7002" y="4223"/>
                    <a:pt x="6950" y="4192"/>
                  </a:cubicBezTo>
                  <a:cubicBezTo>
                    <a:pt x="6783" y="4121"/>
                    <a:pt x="6736" y="3906"/>
                    <a:pt x="6831" y="3763"/>
                  </a:cubicBezTo>
                  <a:cubicBezTo>
                    <a:pt x="6894" y="3658"/>
                    <a:pt x="6999" y="3609"/>
                    <a:pt x="7102" y="3609"/>
                  </a:cubicBezTo>
                  <a:close/>
                  <a:moveTo>
                    <a:pt x="2812" y="4765"/>
                  </a:moveTo>
                  <a:cubicBezTo>
                    <a:pt x="2865" y="4765"/>
                    <a:pt x="2920" y="4780"/>
                    <a:pt x="2973" y="4811"/>
                  </a:cubicBezTo>
                  <a:cubicBezTo>
                    <a:pt x="3116" y="4883"/>
                    <a:pt x="3187" y="5073"/>
                    <a:pt x="3092" y="5240"/>
                  </a:cubicBezTo>
                  <a:cubicBezTo>
                    <a:pt x="3030" y="5343"/>
                    <a:pt x="2928" y="5392"/>
                    <a:pt x="2827" y="5392"/>
                  </a:cubicBezTo>
                  <a:cubicBezTo>
                    <a:pt x="2694" y="5392"/>
                    <a:pt x="2561" y="5307"/>
                    <a:pt x="2520" y="5145"/>
                  </a:cubicBezTo>
                  <a:cubicBezTo>
                    <a:pt x="2465" y="4941"/>
                    <a:pt x="2626" y="4765"/>
                    <a:pt x="2812" y="4765"/>
                  </a:cubicBezTo>
                  <a:close/>
                  <a:moveTo>
                    <a:pt x="8264" y="4756"/>
                  </a:moveTo>
                  <a:cubicBezTo>
                    <a:pt x="8454" y="4756"/>
                    <a:pt x="8624" y="4943"/>
                    <a:pt x="8569" y="5145"/>
                  </a:cubicBezTo>
                  <a:cubicBezTo>
                    <a:pt x="8529" y="5307"/>
                    <a:pt x="8388" y="5392"/>
                    <a:pt x="8253" y="5392"/>
                  </a:cubicBezTo>
                  <a:cubicBezTo>
                    <a:pt x="8150" y="5392"/>
                    <a:pt x="8049" y="5343"/>
                    <a:pt x="7998" y="5240"/>
                  </a:cubicBezTo>
                  <a:cubicBezTo>
                    <a:pt x="7879" y="5073"/>
                    <a:pt x="7950" y="4883"/>
                    <a:pt x="8093" y="4811"/>
                  </a:cubicBezTo>
                  <a:cubicBezTo>
                    <a:pt x="8148" y="4773"/>
                    <a:pt x="8207" y="4756"/>
                    <a:pt x="8264" y="4756"/>
                  </a:cubicBezTo>
                  <a:close/>
                  <a:moveTo>
                    <a:pt x="2401" y="6288"/>
                  </a:moveTo>
                  <a:cubicBezTo>
                    <a:pt x="2568" y="6288"/>
                    <a:pt x="2735" y="6407"/>
                    <a:pt x="2711" y="6645"/>
                  </a:cubicBezTo>
                  <a:cubicBezTo>
                    <a:pt x="2687" y="6835"/>
                    <a:pt x="2538" y="6931"/>
                    <a:pt x="2392" y="6931"/>
                  </a:cubicBezTo>
                  <a:cubicBezTo>
                    <a:pt x="2247" y="6931"/>
                    <a:pt x="2104" y="6835"/>
                    <a:pt x="2092" y="6645"/>
                  </a:cubicBezTo>
                  <a:cubicBezTo>
                    <a:pt x="2068" y="6407"/>
                    <a:pt x="2235" y="6288"/>
                    <a:pt x="2401" y="6288"/>
                  </a:cubicBezTo>
                  <a:close/>
                  <a:moveTo>
                    <a:pt x="2809" y="7887"/>
                  </a:moveTo>
                  <a:cubicBezTo>
                    <a:pt x="3054" y="7887"/>
                    <a:pt x="3259" y="8376"/>
                    <a:pt x="2973" y="8479"/>
                  </a:cubicBezTo>
                  <a:cubicBezTo>
                    <a:pt x="2931" y="8510"/>
                    <a:pt x="2889" y="8523"/>
                    <a:pt x="2848" y="8523"/>
                  </a:cubicBezTo>
                  <a:cubicBezTo>
                    <a:pt x="2604" y="8523"/>
                    <a:pt x="2402" y="8053"/>
                    <a:pt x="2687" y="7931"/>
                  </a:cubicBezTo>
                  <a:cubicBezTo>
                    <a:pt x="2727" y="7901"/>
                    <a:pt x="2769" y="7887"/>
                    <a:pt x="2809" y="7887"/>
                  </a:cubicBezTo>
                  <a:close/>
                  <a:moveTo>
                    <a:pt x="4505" y="4524"/>
                  </a:moveTo>
                  <a:cubicBezTo>
                    <a:pt x="4614" y="4524"/>
                    <a:pt x="4712" y="4583"/>
                    <a:pt x="4759" y="4692"/>
                  </a:cubicBezTo>
                  <a:lnTo>
                    <a:pt x="5354" y="5740"/>
                  </a:lnTo>
                  <a:cubicBezTo>
                    <a:pt x="5426" y="5716"/>
                    <a:pt x="5473" y="5716"/>
                    <a:pt x="5545" y="5716"/>
                  </a:cubicBezTo>
                  <a:cubicBezTo>
                    <a:pt x="6712" y="5788"/>
                    <a:pt x="6712" y="7526"/>
                    <a:pt x="5545" y="7597"/>
                  </a:cubicBezTo>
                  <a:cubicBezTo>
                    <a:pt x="5473" y="7597"/>
                    <a:pt x="5426" y="7597"/>
                    <a:pt x="5378" y="7574"/>
                  </a:cubicBezTo>
                  <a:lnTo>
                    <a:pt x="4878" y="8455"/>
                  </a:lnTo>
                  <a:cubicBezTo>
                    <a:pt x="4807" y="8550"/>
                    <a:pt x="4711" y="8598"/>
                    <a:pt x="4592" y="8598"/>
                  </a:cubicBezTo>
                  <a:cubicBezTo>
                    <a:pt x="4545" y="8598"/>
                    <a:pt x="4497" y="8598"/>
                    <a:pt x="4449" y="8550"/>
                  </a:cubicBezTo>
                  <a:cubicBezTo>
                    <a:pt x="4283" y="8479"/>
                    <a:pt x="4235" y="8288"/>
                    <a:pt x="4330" y="8121"/>
                  </a:cubicBezTo>
                  <a:lnTo>
                    <a:pt x="4830" y="7264"/>
                  </a:lnTo>
                  <a:cubicBezTo>
                    <a:pt x="4521" y="6907"/>
                    <a:pt x="4521" y="6407"/>
                    <a:pt x="4830" y="6050"/>
                  </a:cubicBezTo>
                  <a:lnTo>
                    <a:pt x="4235" y="5002"/>
                  </a:lnTo>
                  <a:cubicBezTo>
                    <a:pt x="4140" y="4859"/>
                    <a:pt x="4187" y="4668"/>
                    <a:pt x="4330" y="4573"/>
                  </a:cubicBezTo>
                  <a:cubicBezTo>
                    <a:pt x="4388" y="4540"/>
                    <a:pt x="4448" y="4524"/>
                    <a:pt x="4505" y="4524"/>
                  </a:cubicBezTo>
                  <a:close/>
                  <a:moveTo>
                    <a:pt x="3955" y="9052"/>
                  </a:moveTo>
                  <a:cubicBezTo>
                    <a:pt x="4008" y="9052"/>
                    <a:pt x="4063" y="9066"/>
                    <a:pt x="4116" y="9098"/>
                  </a:cubicBezTo>
                  <a:cubicBezTo>
                    <a:pt x="4283" y="9169"/>
                    <a:pt x="4330" y="9360"/>
                    <a:pt x="4235" y="9526"/>
                  </a:cubicBezTo>
                  <a:cubicBezTo>
                    <a:pt x="4173" y="9629"/>
                    <a:pt x="4071" y="9679"/>
                    <a:pt x="3970" y="9679"/>
                  </a:cubicBezTo>
                  <a:cubicBezTo>
                    <a:pt x="3837" y="9679"/>
                    <a:pt x="3704" y="9593"/>
                    <a:pt x="3664" y="9431"/>
                  </a:cubicBezTo>
                  <a:cubicBezTo>
                    <a:pt x="3608" y="9227"/>
                    <a:pt x="3769" y="9052"/>
                    <a:pt x="3955" y="9052"/>
                  </a:cubicBezTo>
                  <a:close/>
                  <a:moveTo>
                    <a:pt x="5544" y="9481"/>
                  </a:moveTo>
                  <a:cubicBezTo>
                    <a:pt x="5706" y="9481"/>
                    <a:pt x="5854" y="9598"/>
                    <a:pt x="5854" y="9788"/>
                  </a:cubicBezTo>
                  <a:cubicBezTo>
                    <a:pt x="5854" y="9979"/>
                    <a:pt x="5712" y="10122"/>
                    <a:pt x="5545" y="10122"/>
                  </a:cubicBezTo>
                  <a:cubicBezTo>
                    <a:pt x="5259" y="10122"/>
                    <a:pt x="5116" y="9765"/>
                    <a:pt x="5307" y="9574"/>
                  </a:cubicBezTo>
                  <a:cubicBezTo>
                    <a:pt x="5378" y="9511"/>
                    <a:pt x="5463" y="9481"/>
                    <a:pt x="5544" y="9481"/>
                  </a:cubicBezTo>
                  <a:close/>
                  <a:moveTo>
                    <a:pt x="5545" y="1"/>
                  </a:moveTo>
                  <a:cubicBezTo>
                    <a:pt x="4473" y="1"/>
                    <a:pt x="4211" y="1477"/>
                    <a:pt x="5211" y="1834"/>
                  </a:cubicBezTo>
                  <a:lnTo>
                    <a:pt x="5211" y="2573"/>
                  </a:lnTo>
                  <a:cubicBezTo>
                    <a:pt x="4354" y="2644"/>
                    <a:pt x="3544" y="2977"/>
                    <a:pt x="2878" y="3549"/>
                  </a:cubicBezTo>
                  <a:lnTo>
                    <a:pt x="2425" y="3097"/>
                  </a:lnTo>
                  <a:lnTo>
                    <a:pt x="2520" y="3001"/>
                  </a:lnTo>
                  <a:cubicBezTo>
                    <a:pt x="2776" y="2783"/>
                    <a:pt x="2556" y="2438"/>
                    <a:pt x="2301" y="2438"/>
                  </a:cubicBezTo>
                  <a:cubicBezTo>
                    <a:pt x="2222" y="2438"/>
                    <a:pt x="2141" y="2471"/>
                    <a:pt x="2068" y="2549"/>
                  </a:cubicBezTo>
                  <a:lnTo>
                    <a:pt x="1449" y="3192"/>
                  </a:lnTo>
                  <a:cubicBezTo>
                    <a:pt x="1330" y="3311"/>
                    <a:pt x="1330" y="3501"/>
                    <a:pt x="1449" y="3620"/>
                  </a:cubicBezTo>
                  <a:cubicBezTo>
                    <a:pt x="1508" y="3680"/>
                    <a:pt x="1586" y="3710"/>
                    <a:pt x="1666" y="3710"/>
                  </a:cubicBezTo>
                  <a:cubicBezTo>
                    <a:pt x="1746" y="3710"/>
                    <a:pt x="1830" y="3680"/>
                    <a:pt x="1901" y="3620"/>
                  </a:cubicBezTo>
                  <a:lnTo>
                    <a:pt x="1973" y="3525"/>
                  </a:lnTo>
                  <a:lnTo>
                    <a:pt x="2449" y="3978"/>
                  </a:lnTo>
                  <a:cubicBezTo>
                    <a:pt x="1" y="6810"/>
                    <a:pt x="2297" y="10760"/>
                    <a:pt x="5481" y="10760"/>
                  </a:cubicBezTo>
                  <a:cubicBezTo>
                    <a:pt x="6045" y="10760"/>
                    <a:pt x="6637" y="10636"/>
                    <a:pt x="7236" y="10360"/>
                  </a:cubicBezTo>
                  <a:cubicBezTo>
                    <a:pt x="5783" y="8574"/>
                    <a:pt x="7045" y="5907"/>
                    <a:pt x="9355" y="5907"/>
                  </a:cubicBezTo>
                  <a:lnTo>
                    <a:pt x="9546" y="5907"/>
                  </a:lnTo>
                  <a:cubicBezTo>
                    <a:pt x="9427" y="5192"/>
                    <a:pt x="9117" y="4525"/>
                    <a:pt x="8641" y="3978"/>
                  </a:cubicBezTo>
                  <a:lnTo>
                    <a:pt x="9093" y="3525"/>
                  </a:lnTo>
                  <a:lnTo>
                    <a:pt x="9188" y="3620"/>
                  </a:lnTo>
                  <a:cubicBezTo>
                    <a:pt x="9236" y="3668"/>
                    <a:pt x="9308" y="3716"/>
                    <a:pt x="9403" y="3716"/>
                  </a:cubicBezTo>
                  <a:cubicBezTo>
                    <a:pt x="9474" y="3716"/>
                    <a:pt x="9570" y="3668"/>
                    <a:pt x="9617" y="3620"/>
                  </a:cubicBezTo>
                  <a:cubicBezTo>
                    <a:pt x="9736" y="3501"/>
                    <a:pt x="9736" y="3287"/>
                    <a:pt x="9617" y="3168"/>
                  </a:cubicBezTo>
                  <a:lnTo>
                    <a:pt x="8998" y="2549"/>
                  </a:lnTo>
                  <a:cubicBezTo>
                    <a:pt x="8938" y="2489"/>
                    <a:pt x="8855" y="2460"/>
                    <a:pt x="8772" y="2460"/>
                  </a:cubicBezTo>
                  <a:cubicBezTo>
                    <a:pt x="8688" y="2460"/>
                    <a:pt x="8605" y="2489"/>
                    <a:pt x="8545" y="2549"/>
                  </a:cubicBezTo>
                  <a:cubicBezTo>
                    <a:pt x="8426" y="2668"/>
                    <a:pt x="8426" y="2858"/>
                    <a:pt x="8545" y="3001"/>
                  </a:cubicBezTo>
                  <a:lnTo>
                    <a:pt x="8641" y="3097"/>
                  </a:lnTo>
                  <a:lnTo>
                    <a:pt x="8188" y="3549"/>
                  </a:lnTo>
                  <a:cubicBezTo>
                    <a:pt x="7521" y="2977"/>
                    <a:pt x="6712" y="2644"/>
                    <a:pt x="5854" y="2573"/>
                  </a:cubicBezTo>
                  <a:lnTo>
                    <a:pt x="5854" y="1834"/>
                  </a:lnTo>
                  <a:cubicBezTo>
                    <a:pt x="6855" y="1477"/>
                    <a:pt x="6593" y="1"/>
                    <a:pt x="55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86"/>
            <p:cNvSpPr/>
            <p:nvPr/>
          </p:nvSpPr>
          <p:spPr>
            <a:xfrm>
              <a:off x="1161525" y="3379325"/>
              <a:ext cx="15500" cy="15500"/>
            </a:xfrm>
            <a:custGeom>
              <a:rect b="b" l="l" r="r" t="t"/>
              <a:pathLst>
                <a:path extrusionOk="0" h="620" w="620">
                  <a:moveTo>
                    <a:pt x="310" y="0"/>
                  </a:moveTo>
                  <a:cubicBezTo>
                    <a:pt x="143" y="0"/>
                    <a:pt x="0" y="143"/>
                    <a:pt x="0" y="310"/>
                  </a:cubicBezTo>
                  <a:cubicBezTo>
                    <a:pt x="0" y="477"/>
                    <a:pt x="143" y="619"/>
                    <a:pt x="310" y="619"/>
                  </a:cubicBezTo>
                  <a:cubicBezTo>
                    <a:pt x="477" y="619"/>
                    <a:pt x="619" y="477"/>
                    <a:pt x="619" y="310"/>
                  </a:cubicBezTo>
                  <a:cubicBezTo>
                    <a:pt x="619" y="143"/>
                    <a:pt x="477"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8" name="Google Shape;9568;p86"/>
          <p:cNvGrpSpPr/>
          <p:nvPr/>
        </p:nvGrpSpPr>
        <p:grpSpPr>
          <a:xfrm>
            <a:off x="1769464" y="3038426"/>
            <a:ext cx="349675" cy="349675"/>
            <a:chOff x="1635425" y="3220950"/>
            <a:chExt cx="267950" cy="267950"/>
          </a:xfrm>
        </p:grpSpPr>
        <p:sp>
          <p:nvSpPr>
            <p:cNvPr id="9569" name="Google Shape;9569;p86"/>
            <p:cNvSpPr/>
            <p:nvPr/>
          </p:nvSpPr>
          <p:spPr>
            <a:xfrm>
              <a:off x="1734850" y="3387050"/>
              <a:ext cx="16100" cy="31600"/>
            </a:xfrm>
            <a:custGeom>
              <a:rect b="b" l="l" r="r" t="t"/>
              <a:pathLst>
                <a:path extrusionOk="0" h="1264" w="644">
                  <a:moveTo>
                    <a:pt x="1" y="1"/>
                  </a:moveTo>
                  <a:lnTo>
                    <a:pt x="1" y="1263"/>
                  </a:lnTo>
                  <a:lnTo>
                    <a:pt x="310" y="1263"/>
                  </a:lnTo>
                  <a:cubicBezTo>
                    <a:pt x="501" y="1263"/>
                    <a:pt x="644" y="1120"/>
                    <a:pt x="644" y="930"/>
                  </a:cubicBezTo>
                  <a:lnTo>
                    <a:pt x="644" y="310"/>
                  </a:lnTo>
                  <a:cubicBezTo>
                    <a:pt x="644" y="144"/>
                    <a:pt x="501"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86"/>
            <p:cNvSpPr/>
            <p:nvPr/>
          </p:nvSpPr>
          <p:spPr>
            <a:xfrm>
              <a:off x="1680075" y="3379325"/>
              <a:ext cx="39325" cy="109575"/>
            </a:xfrm>
            <a:custGeom>
              <a:rect b="b" l="l" r="r" t="t"/>
              <a:pathLst>
                <a:path extrusionOk="0" h="4383" w="1573">
                  <a:moveTo>
                    <a:pt x="1" y="0"/>
                  </a:moveTo>
                  <a:lnTo>
                    <a:pt x="1" y="4073"/>
                  </a:lnTo>
                  <a:cubicBezTo>
                    <a:pt x="1" y="4239"/>
                    <a:pt x="144" y="4382"/>
                    <a:pt x="310" y="4382"/>
                  </a:cubicBezTo>
                  <a:lnTo>
                    <a:pt x="1263" y="4382"/>
                  </a:lnTo>
                  <a:cubicBezTo>
                    <a:pt x="1430" y="4382"/>
                    <a:pt x="1572" y="4239"/>
                    <a:pt x="1572" y="4073"/>
                  </a:cubicBezTo>
                  <a:lnTo>
                    <a:pt x="157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86"/>
            <p:cNvSpPr/>
            <p:nvPr/>
          </p:nvSpPr>
          <p:spPr>
            <a:xfrm>
              <a:off x="1635425" y="3274525"/>
              <a:ext cx="83975" cy="89350"/>
            </a:xfrm>
            <a:custGeom>
              <a:rect b="b" l="l" r="r" t="t"/>
              <a:pathLst>
                <a:path extrusionOk="0" h="3574" w="3359">
                  <a:moveTo>
                    <a:pt x="1787" y="1"/>
                  </a:moveTo>
                  <a:cubicBezTo>
                    <a:pt x="786" y="1"/>
                    <a:pt x="1" y="811"/>
                    <a:pt x="1" y="1787"/>
                  </a:cubicBezTo>
                  <a:cubicBezTo>
                    <a:pt x="1" y="2763"/>
                    <a:pt x="810" y="3573"/>
                    <a:pt x="1787" y="3573"/>
                  </a:cubicBezTo>
                  <a:lnTo>
                    <a:pt x="3358" y="3573"/>
                  </a:lnTo>
                  <a:lnTo>
                    <a:pt x="3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86"/>
            <p:cNvSpPr/>
            <p:nvPr/>
          </p:nvSpPr>
          <p:spPr>
            <a:xfrm>
              <a:off x="1886675" y="3285250"/>
              <a:ext cx="16700" cy="67900"/>
            </a:xfrm>
            <a:custGeom>
              <a:rect b="b" l="l" r="r" t="t"/>
              <a:pathLst>
                <a:path extrusionOk="0" h="2716" w="668">
                  <a:moveTo>
                    <a:pt x="0" y="1"/>
                  </a:moveTo>
                  <a:lnTo>
                    <a:pt x="0" y="2715"/>
                  </a:lnTo>
                  <a:lnTo>
                    <a:pt x="500" y="2477"/>
                  </a:lnTo>
                  <a:cubicBezTo>
                    <a:pt x="619" y="2406"/>
                    <a:pt x="667" y="2287"/>
                    <a:pt x="667" y="2168"/>
                  </a:cubicBezTo>
                  <a:lnTo>
                    <a:pt x="667" y="501"/>
                  </a:lnTo>
                  <a:cubicBezTo>
                    <a:pt x="667" y="382"/>
                    <a:pt x="596" y="263"/>
                    <a:pt x="500" y="215"/>
                  </a:cubicBezTo>
                  <a:lnTo>
                    <a:pt x="500" y="239"/>
                  </a:ln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86"/>
            <p:cNvSpPr/>
            <p:nvPr/>
          </p:nvSpPr>
          <p:spPr>
            <a:xfrm>
              <a:off x="1734850" y="3220950"/>
              <a:ext cx="136950" cy="196650"/>
            </a:xfrm>
            <a:custGeom>
              <a:rect b="b" l="l" r="r" t="t"/>
              <a:pathLst>
                <a:path extrusionOk="0" h="7866" w="5478">
                  <a:moveTo>
                    <a:pt x="5145" y="1"/>
                  </a:moveTo>
                  <a:cubicBezTo>
                    <a:pt x="4954" y="1"/>
                    <a:pt x="4811" y="144"/>
                    <a:pt x="4811" y="310"/>
                  </a:cubicBezTo>
                  <a:lnTo>
                    <a:pt x="4811" y="620"/>
                  </a:lnTo>
                  <a:cubicBezTo>
                    <a:pt x="3406" y="1596"/>
                    <a:pt x="1739" y="2144"/>
                    <a:pt x="1" y="2144"/>
                  </a:cubicBezTo>
                  <a:lnTo>
                    <a:pt x="1" y="5692"/>
                  </a:lnTo>
                  <a:cubicBezTo>
                    <a:pt x="1739" y="5692"/>
                    <a:pt x="3406" y="6240"/>
                    <a:pt x="4811" y="7216"/>
                  </a:cubicBezTo>
                  <a:lnTo>
                    <a:pt x="4811" y="7526"/>
                  </a:lnTo>
                  <a:cubicBezTo>
                    <a:pt x="4787" y="7752"/>
                    <a:pt x="4960" y="7865"/>
                    <a:pt x="5133" y="7865"/>
                  </a:cubicBezTo>
                  <a:cubicBezTo>
                    <a:pt x="5305" y="7865"/>
                    <a:pt x="5478" y="7752"/>
                    <a:pt x="5454" y="7526"/>
                  </a:cubicBezTo>
                  <a:lnTo>
                    <a:pt x="5454" y="310"/>
                  </a:lnTo>
                  <a:cubicBezTo>
                    <a:pt x="5454" y="144"/>
                    <a:pt x="5311" y="1"/>
                    <a:pt x="51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4" name="Google Shape;9574;p86"/>
          <p:cNvGrpSpPr/>
          <p:nvPr/>
        </p:nvGrpSpPr>
        <p:grpSpPr>
          <a:xfrm>
            <a:off x="2544079" y="3038426"/>
            <a:ext cx="310818" cy="349446"/>
            <a:chOff x="2229000" y="3220950"/>
            <a:chExt cx="238175" cy="267775"/>
          </a:xfrm>
        </p:grpSpPr>
        <p:sp>
          <p:nvSpPr>
            <p:cNvPr id="9575" name="Google Shape;9575;p86"/>
            <p:cNvSpPr/>
            <p:nvPr/>
          </p:nvSpPr>
          <p:spPr>
            <a:xfrm>
              <a:off x="2418925" y="3440050"/>
              <a:ext cx="5975" cy="16100"/>
            </a:xfrm>
            <a:custGeom>
              <a:rect b="b" l="l" r="r" t="t"/>
              <a:pathLst>
                <a:path extrusionOk="0" h="644" w="239">
                  <a:moveTo>
                    <a:pt x="0" y="0"/>
                  </a:moveTo>
                  <a:lnTo>
                    <a:pt x="0" y="643"/>
                  </a:lnTo>
                  <a:cubicBezTo>
                    <a:pt x="96" y="596"/>
                    <a:pt x="191" y="477"/>
                    <a:pt x="215" y="358"/>
                  </a:cubicBezTo>
                  <a:cubicBezTo>
                    <a:pt x="239" y="191"/>
                    <a:pt x="143" y="48"/>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86"/>
            <p:cNvSpPr/>
            <p:nvPr/>
          </p:nvSpPr>
          <p:spPr>
            <a:xfrm>
              <a:off x="2407025" y="3416825"/>
              <a:ext cx="3600" cy="11350"/>
            </a:xfrm>
            <a:custGeom>
              <a:rect b="b" l="l" r="r" t="t"/>
              <a:pathLst>
                <a:path extrusionOk="0" h="454" w="144">
                  <a:moveTo>
                    <a:pt x="143" y="1"/>
                  </a:moveTo>
                  <a:cubicBezTo>
                    <a:pt x="72" y="24"/>
                    <a:pt x="24" y="96"/>
                    <a:pt x="24" y="191"/>
                  </a:cubicBezTo>
                  <a:cubicBezTo>
                    <a:pt x="0" y="263"/>
                    <a:pt x="24" y="334"/>
                    <a:pt x="72" y="382"/>
                  </a:cubicBezTo>
                  <a:cubicBezTo>
                    <a:pt x="95" y="405"/>
                    <a:pt x="119" y="429"/>
                    <a:pt x="143" y="453"/>
                  </a:cubicBezTo>
                  <a:lnTo>
                    <a:pt x="14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86"/>
            <p:cNvSpPr/>
            <p:nvPr/>
          </p:nvSpPr>
          <p:spPr>
            <a:xfrm>
              <a:off x="2345700" y="3384675"/>
              <a:ext cx="121475" cy="104050"/>
            </a:xfrm>
            <a:custGeom>
              <a:rect b="b" l="l" r="r" t="t"/>
              <a:pathLst>
                <a:path extrusionOk="0" h="4162" w="4859">
                  <a:moveTo>
                    <a:pt x="2763" y="673"/>
                  </a:moveTo>
                  <a:cubicBezTo>
                    <a:pt x="2846" y="673"/>
                    <a:pt x="2929" y="727"/>
                    <a:pt x="2929" y="834"/>
                  </a:cubicBezTo>
                  <a:lnTo>
                    <a:pt x="2929" y="929"/>
                  </a:lnTo>
                  <a:cubicBezTo>
                    <a:pt x="3049" y="953"/>
                    <a:pt x="3191" y="1025"/>
                    <a:pt x="3287" y="1120"/>
                  </a:cubicBezTo>
                  <a:cubicBezTo>
                    <a:pt x="3378" y="1230"/>
                    <a:pt x="3273" y="1381"/>
                    <a:pt x="3155" y="1381"/>
                  </a:cubicBezTo>
                  <a:cubicBezTo>
                    <a:pt x="3119" y="1381"/>
                    <a:pt x="3082" y="1367"/>
                    <a:pt x="3049" y="1334"/>
                  </a:cubicBezTo>
                  <a:cubicBezTo>
                    <a:pt x="3001" y="1287"/>
                    <a:pt x="2977" y="1263"/>
                    <a:pt x="2929" y="1263"/>
                  </a:cubicBezTo>
                  <a:lnTo>
                    <a:pt x="2929" y="1882"/>
                  </a:lnTo>
                  <a:lnTo>
                    <a:pt x="3025" y="1930"/>
                  </a:lnTo>
                  <a:cubicBezTo>
                    <a:pt x="3334" y="2025"/>
                    <a:pt x="3501" y="2311"/>
                    <a:pt x="3453" y="2620"/>
                  </a:cubicBezTo>
                  <a:cubicBezTo>
                    <a:pt x="3406" y="2906"/>
                    <a:pt x="3191" y="3120"/>
                    <a:pt x="2929" y="3192"/>
                  </a:cubicBezTo>
                  <a:lnTo>
                    <a:pt x="2929" y="3335"/>
                  </a:lnTo>
                  <a:cubicBezTo>
                    <a:pt x="2929" y="3442"/>
                    <a:pt x="2846" y="3495"/>
                    <a:pt x="2763" y="3495"/>
                  </a:cubicBezTo>
                  <a:cubicBezTo>
                    <a:pt x="2679" y="3495"/>
                    <a:pt x="2596" y="3442"/>
                    <a:pt x="2596" y="3335"/>
                  </a:cubicBezTo>
                  <a:lnTo>
                    <a:pt x="2596" y="3216"/>
                  </a:lnTo>
                  <a:cubicBezTo>
                    <a:pt x="2453" y="3192"/>
                    <a:pt x="2286" y="3144"/>
                    <a:pt x="2167" y="3049"/>
                  </a:cubicBezTo>
                  <a:cubicBezTo>
                    <a:pt x="2096" y="3001"/>
                    <a:pt x="2072" y="2906"/>
                    <a:pt x="2120" y="2835"/>
                  </a:cubicBezTo>
                  <a:cubicBezTo>
                    <a:pt x="2151" y="2788"/>
                    <a:pt x="2201" y="2762"/>
                    <a:pt x="2252" y="2762"/>
                  </a:cubicBezTo>
                  <a:cubicBezTo>
                    <a:pt x="2280" y="2762"/>
                    <a:pt x="2309" y="2770"/>
                    <a:pt x="2334" y="2787"/>
                  </a:cubicBezTo>
                  <a:cubicBezTo>
                    <a:pt x="2406" y="2835"/>
                    <a:pt x="2501" y="2882"/>
                    <a:pt x="2596" y="2882"/>
                  </a:cubicBezTo>
                  <a:lnTo>
                    <a:pt x="2596" y="2096"/>
                  </a:lnTo>
                  <a:cubicBezTo>
                    <a:pt x="2501" y="2049"/>
                    <a:pt x="2406" y="2001"/>
                    <a:pt x="2334" y="1930"/>
                  </a:cubicBezTo>
                  <a:cubicBezTo>
                    <a:pt x="2167" y="1811"/>
                    <a:pt x="2120" y="1620"/>
                    <a:pt x="2167" y="1429"/>
                  </a:cubicBezTo>
                  <a:cubicBezTo>
                    <a:pt x="2191" y="1215"/>
                    <a:pt x="2358" y="1025"/>
                    <a:pt x="2548" y="977"/>
                  </a:cubicBezTo>
                  <a:lnTo>
                    <a:pt x="2596" y="953"/>
                  </a:lnTo>
                  <a:lnTo>
                    <a:pt x="2596" y="834"/>
                  </a:lnTo>
                  <a:cubicBezTo>
                    <a:pt x="2596" y="727"/>
                    <a:pt x="2679" y="673"/>
                    <a:pt x="2763" y="673"/>
                  </a:cubicBezTo>
                  <a:close/>
                  <a:moveTo>
                    <a:pt x="2787" y="1"/>
                  </a:moveTo>
                  <a:cubicBezTo>
                    <a:pt x="929" y="1"/>
                    <a:pt x="0" y="2239"/>
                    <a:pt x="1310" y="3549"/>
                  </a:cubicBezTo>
                  <a:cubicBezTo>
                    <a:pt x="1733" y="3972"/>
                    <a:pt x="2253" y="4162"/>
                    <a:pt x="2764" y="4162"/>
                  </a:cubicBezTo>
                  <a:cubicBezTo>
                    <a:pt x="3833" y="4162"/>
                    <a:pt x="4858" y="3330"/>
                    <a:pt x="4858" y="2072"/>
                  </a:cubicBezTo>
                  <a:cubicBezTo>
                    <a:pt x="4858" y="929"/>
                    <a:pt x="3930" y="1"/>
                    <a:pt x="2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86"/>
            <p:cNvSpPr/>
            <p:nvPr/>
          </p:nvSpPr>
          <p:spPr>
            <a:xfrm>
              <a:off x="2302825" y="3367425"/>
              <a:ext cx="15500" cy="16075"/>
            </a:xfrm>
            <a:custGeom>
              <a:rect b="b" l="l" r="r" t="t"/>
              <a:pathLst>
                <a:path extrusionOk="0" h="643" w="620">
                  <a:moveTo>
                    <a:pt x="310" y="0"/>
                  </a:moveTo>
                  <a:cubicBezTo>
                    <a:pt x="144" y="0"/>
                    <a:pt x="1" y="143"/>
                    <a:pt x="1" y="310"/>
                  </a:cubicBezTo>
                  <a:cubicBezTo>
                    <a:pt x="1" y="500"/>
                    <a:pt x="144" y="643"/>
                    <a:pt x="310" y="643"/>
                  </a:cubicBezTo>
                  <a:cubicBezTo>
                    <a:pt x="477" y="643"/>
                    <a:pt x="620" y="500"/>
                    <a:pt x="620" y="310"/>
                  </a:cubicBezTo>
                  <a:cubicBezTo>
                    <a:pt x="620" y="143"/>
                    <a:pt x="477"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86"/>
            <p:cNvSpPr/>
            <p:nvPr/>
          </p:nvSpPr>
          <p:spPr>
            <a:xfrm>
              <a:off x="2229000" y="3220950"/>
              <a:ext cx="162550" cy="235800"/>
            </a:xfrm>
            <a:custGeom>
              <a:rect b="b" l="l" r="r" t="t"/>
              <a:pathLst>
                <a:path extrusionOk="0" h="9432" w="6502">
                  <a:moveTo>
                    <a:pt x="3263" y="644"/>
                  </a:moveTo>
                  <a:cubicBezTo>
                    <a:pt x="4359" y="644"/>
                    <a:pt x="5240" y="1525"/>
                    <a:pt x="5240" y="2620"/>
                  </a:cubicBezTo>
                  <a:lnTo>
                    <a:pt x="5240" y="3763"/>
                  </a:lnTo>
                  <a:lnTo>
                    <a:pt x="1263" y="3763"/>
                  </a:lnTo>
                  <a:lnTo>
                    <a:pt x="1263" y="2620"/>
                  </a:lnTo>
                  <a:cubicBezTo>
                    <a:pt x="1263" y="1525"/>
                    <a:pt x="2168" y="644"/>
                    <a:pt x="3263" y="644"/>
                  </a:cubicBezTo>
                  <a:close/>
                  <a:moveTo>
                    <a:pt x="3263" y="5240"/>
                  </a:moveTo>
                  <a:cubicBezTo>
                    <a:pt x="4311" y="5240"/>
                    <a:pt x="4573" y="6716"/>
                    <a:pt x="3573" y="7074"/>
                  </a:cubicBezTo>
                  <a:lnTo>
                    <a:pt x="3573" y="7859"/>
                  </a:lnTo>
                  <a:cubicBezTo>
                    <a:pt x="3549" y="8050"/>
                    <a:pt x="3400" y="8145"/>
                    <a:pt x="3254" y="8145"/>
                  </a:cubicBezTo>
                  <a:cubicBezTo>
                    <a:pt x="3108" y="8145"/>
                    <a:pt x="2966" y="8050"/>
                    <a:pt x="2954" y="7859"/>
                  </a:cubicBezTo>
                  <a:lnTo>
                    <a:pt x="2954" y="7074"/>
                  </a:lnTo>
                  <a:cubicBezTo>
                    <a:pt x="1930" y="6716"/>
                    <a:pt x="2192" y="5240"/>
                    <a:pt x="3263" y="5240"/>
                  </a:cubicBezTo>
                  <a:close/>
                  <a:moveTo>
                    <a:pt x="3263" y="1"/>
                  </a:moveTo>
                  <a:cubicBezTo>
                    <a:pt x="1811" y="1"/>
                    <a:pt x="644" y="1168"/>
                    <a:pt x="644" y="2620"/>
                  </a:cubicBezTo>
                  <a:lnTo>
                    <a:pt x="644" y="3763"/>
                  </a:lnTo>
                  <a:lnTo>
                    <a:pt x="334" y="3763"/>
                  </a:lnTo>
                  <a:cubicBezTo>
                    <a:pt x="144" y="3763"/>
                    <a:pt x="1" y="3906"/>
                    <a:pt x="24" y="4097"/>
                  </a:cubicBezTo>
                  <a:lnTo>
                    <a:pt x="24" y="9122"/>
                  </a:lnTo>
                  <a:cubicBezTo>
                    <a:pt x="1" y="9288"/>
                    <a:pt x="144" y="9431"/>
                    <a:pt x="334" y="9431"/>
                  </a:cubicBezTo>
                  <a:lnTo>
                    <a:pt x="4835" y="9431"/>
                  </a:lnTo>
                  <a:cubicBezTo>
                    <a:pt x="4430" y="8050"/>
                    <a:pt x="5145" y="6573"/>
                    <a:pt x="6502" y="6073"/>
                  </a:cubicBezTo>
                  <a:lnTo>
                    <a:pt x="6502" y="4097"/>
                  </a:lnTo>
                  <a:cubicBezTo>
                    <a:pt x="6502" y="3906"/>
                    <a:pt x="6359" y="3763"/>
                    <a:pt x="6192" y="3763"/>
                  </a:cubicBezTo>
                  <a:lnTo>
                    <a:pt x="5883" y="3763"/>
                  </a:lnTo>
                  <a:lnTo>
                    <a:pt x="5883" y="2620"/>
                  </a:lnTo>
                  <a:cubicBezTo>
                    <a:pt x="5883" y="1168"/>
                    <a:pt x="4692"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0" name="Google Shape;9580;p86"/>
          <p:cNvGrpSpPr/>
          <p:nvPr/>
        </p:nvGrpSpPr>
        <p:grpSpPr>
          <a:xfrm>
            <a:off x="4035824" y="3038426"/>
            <a:ext cx="349642" cy="351795"/>
            <a:chOff x="3372100" y="3220950"/>
            <a:chExt cx="267925" cy="269575"/>
          </a:xfrm>
        </p:grpSpPr>
        <p:sp>
          <p:nvSpPr>
            <p:cNvPr id="9581" name="Google Shape;9581;p86"/>
            <p:cNvSpPr/>
            <p:nvPr/>
          </p:nvSpPr>
          <p:spPr>
            <a:xfrm>
              <a:off x="3529275" y="3329300"/>
              <a:ext cx="110750" cy="161225"/>
            </a:xfrm>
            <a:custGeom>
              <a:rect b="b" l="l" r="r" t="t"/>
              <a:pathLst>
                <a:path extrusionOk="0" h="6449" w="4430">
                  <a:moveTo>
                    <a:pt x="2310" y="1"/>
                  </a:moveTo>
                  <a:cubicBezTo>
                    <a:pt x="2191" y="191"/>
                    <a:pt x="2120" y="406"/>
                    <a:pt x="2120" y="644"/>
                  </a:cubicBezTo>
                  <a:lnTo>
                    <a:pt x="2120" y="2430"/>
                  </a:lnTo>
                  <a:lnTo>
                    <a:pt x="1191" y="2430"/>
                  </a:lnTo>
                  <a:cubicBezTo>
                    <a:pt x="1177" y="2429"/>
                    <a:pt x="1163" y="2429"/>
                    <a:pt x="1149" y="2429"/>
                  </a:cubicBezTo>
                  <a:cubicBezTo>
                    <a:pt x="525" y="2429"/>
                    <a:pt x="24" y="2944"/>
                    <a:pt x="24" y="3573"/>
                  </a:cubicBezTo>
                  <a:lnTo>
                    <a:pt x="24" y="5788"/>
                  </a:lnTo>
                  <a:cubicBezTo>
                    <a:pt x="0" y="6228"/>
                    <a:pt x="334" y="6449"/>
                    <a:pt x="664" y="6449"/>
                  </a:cubicBezTo>
                  <a:cubicBezTo>
                    <a:pt x="995" y="6449"/>
                    <a:pt x="1322" y="6228"/>
                    <a:pt x="1286" y="5788"/>
                  </a:cubicBezTo>
                  <a:lnTo>
                    <a:pt x="1286" y="3692"/>
                  </a:lnTo>
                  <a:lnTo>
                    <a:pt x="3287" y="3692"/>
                  </a:lnTo>
                  <a:cubicBezTo>
                    <a:pt x="3906" y="3692"/>
                    <a:pt x="4430" y="3168"/>
                    <a:pt x="4430" y="2549"/>
                  </a:cubicBezTo>
                  <a:lnTo>
                    <a:pt x="4430" y="668"/>
                  </a:lnTo>
                  <a:cubicBezTo>
                    <a:pt x="4430" y="430"/>
                    <a:pt x="4359" y="215"/>
                    <a:pt x="4239" y="25"/>
                  </a:cubicBezTo>
                  <a:cubicBezTo>
                    <a:pt x="3978" y="199"/>
                    <a:pt x="3677" y="313"/>
                    <a:pt x="3372" y="313"/>
                  </a:cubicBezTo>
                  <a:cubicBezTo>
                    <a:pt x="3344" y="313"/>
                    <a:pt x="3315" y="313"/>
                    <a:pt x="3287" y="310"/>
                  </a:cubicBezTo>
                  <a:cubicBezTo>
                    <a:pt x="2930" y="310"/>
                    <a:pt x="2596" y="215"/>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86"/>
            <p:cNvSpPr/>
            <p:nvPr/>
          </p:nvSpPr>
          <p:spPr>
            <a:xfrm>
              <a:off x="3579875" y="3274150"/>
              <a:ext cx="54800" cy="47450"/>
            </a:xfrm>
            <a:custGeom>
              <a:rect b="b" l="l" r="r" t="t"/>
              <a:pathLst>
                <a:path extrusionOk="0" h="1898" w="2192">
                  <a:moveTo>
                    <a:pt x="1232" y="1"/>
                  </a:moveTo>
                  <a:cubicBezTo>
                    <a:pt x="1000" y="1"/>
                    <a:pt x="764" y="86"/>
                    <a:pt x="572" y="278"/>
                  </a:cubicBezTo>
                  <a:cubicBezTo>
                    <a:pt x="1" y="873"/>
                    <a:pt x="406" y="1897"/>
                    <a:pt x="1263" y="1897"/>
                  </a:cubicBezTo>
                  <a:cubicBezTo>
                    <a:pt x="1763" y="1897"/>
                    <a:pt x="2192" y="1469"/>
                    <a:pt x="2192" y="945"/>
                  </a:cubicBezTo>
                  <a:cubicBezTo>
                    <a:pt x="2192" y="380"/>
                    <a:pt x="1721" y="1"/>
                    <a:pt x="12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86"/>
            <p:cNvSpPr/>
            <p:nvPr/>
          </p:nvSpPr>
          <p:spPr>
            <a:xfrm>
              <a:off x="3444150" y="3357875"/>
              <a:ext cx="126025" cy="131600"/>
            </a:xfrm>
            <a:custGeom>
              <a:rect b="b" l="l" r="r" t="t"/>
              <a:pathLst>
                <a:path extrusionOk="0" h="5264" w="5041">
                  <a:moveTo>
                    <a:pt x="4595" y="0"/>
                  </a:moveTo>
                  <a:cubicBezTo>
                    <a:pt x="4588" y="0"/>
                    <a:pt x="4580" y="1"/>
                    <a:pt x="4572" y="1"/>
                  </a:cubicBezTo>
                  <a:lnTo>
                    <a:pt x="4572" y="25"/>
                  </a:lnTo>
                  <a:lnTo>
                    <a:pt x="381" y="25"/>
                  </a:lnTo>
                  <a:cubicBezTo>
                    <a:pt x="0" y="49"/>
                    <a:pt x="0" y="596"/>
                    <a:pt x="381" y="644"/>
                  </a:cubicBezTo>
                  <a:lnTo>
                    <a:pt x="2167" y="644"/>
                  </a:lnTo>
                  <a:lnTo>
                    <a:pt x="2167" y="4645"/>
                  </a:lnTo>
                  <a:lnTo>
                    <a:pt x="2072" y="4645"/>
                  </a:lnTo>
                  <a:cubicBezTo>
                    <a:pt x="1691" y="4669"/>
                    <a:pt x="1691" y="5216"/>
                    <a:pt x="2072" y="5264"/>
                  </a:cubicBezTo>
                  <a:lnTo>
                    <a:pt x="2905" y="5264"/>
                  </a:lnTo>
                  <a:cubicBezTo>
                    <a:pt x="3286" y="5216"/>
                    <a:pt x="3286" y="4669"/>
                    <a:pt x="2905" y="4645"/>
                  </a:cubicBezTo>
                  <a:lnTo>
                    <a:pt x="2786" y="4645"/>
                  </a:lnTo>
                  <a:lnTo>
                    <a:pt x="2786" y="644"/>
                  </a:lnTo>
                  <a:lnTo>
                    <a:pt x="4572" y="644"/>
                  </a:lnTo>
                  <a:cubicBezTo>
                    <a:pt x="4588" y="646"/>
                    <a:pt x="4603" y="646"/>
                    <a:pt x="4617" y="646"/>
                  </a:cubicBezTo>
                  <a:cubicBezTo>
                    <a:pt x="5041" y="646"/>
                    <a:pt x="5034" y="0"/>
                    <a:pt x="4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86"/>
            <p:cNvSpPr/>
            <p:nvPr/>
          </p:nvSpPr>
          <p:spPr>
            <a:xfrm>
              <a:off x="3576900" y="3437000"/>
              <a:ext cx="63125" cy="51900"/>
            </a:xfrm>
            <a:custGeom>
              <a:rect b="b" l="l" r="r" t="t"/>
              <a:pathLst>
                <a:path extrusionOk="0" h="2076" w="2525">
                  <a:moveTo>
                    <a:pt x="2252" y="1"/>
                  </a:moveTo>
                  <a:cubicBezTo>
                    <a:pt x="2240" y="1"/>
                    <a:pt x="2228" y="2"/>
                    <a:pt x="2215" y="3"/>
                  </a:cubicBezTo>
                  <a:lnTo>
                    <a:pt x="1" y="3"/>
                  </a:lnTo>
                  <a:lnTo>
                    <a:pt x="1" y="2075"/>
                  </a:lnTo>
                  <a:lnTo>
                    <a:pt x="2215" y="2075"/>
                  </a:lnTo>
                  <a:cubicBezTo>
                    <a:pt x="2382" y="2075"/>
                    <a:pt x="2525" y="1932"/>
                    <a:pt x="2525" y="1766"/>
                  </a:cubicBezTo>
                  <a:lnTo>
                    <a:pt x="2525" y="313"/>
                  </a:lnTo>
                  <a:cubicBezTo>
                    <a:pt x="2525" y="136"/>
                    <a:pt x="2402" y="1"/>
                    <a:pt x="22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86"/>
            <p:cNvSpPr/>
            <p:nvPr/>
          </p:nvSpPr>
          <p:spPr>
            <a:xfrm>
              <a:off x="3372100" y="3329300"/>
              <a:ext cx="109575" cy="160325"/>
            </a:xfrm>
            <a:custGeom>
              <a:rect b="b" l="l" r="r" t="t"/>
              <a:pathLst>
                <a:path extrusionOk="0" h="6413" w="4383">
                  <a:moveTo>
                    <a:pt x="2120" y="1"/>
                  </a:moveTo>
                  <a:cubicBezTo>
                    <a:pt x="1834" y="215"/>
                    <a:pt x="1501" y="310"/>
                    <a:pt x="1167" y="310"/>
                  </a:cubicBezTo>
                  <a:cubicBezTo>
                    <a:pt x="1137" y="313"/>
                    <a:pt x="1107" y="313"/>
                    <a:pt x="1077" y="313"/>
                  </a:cubicBezTo>
                  <a:cubicBezTo>
                    <a:pt x="754" y="313"/>
                    <a:pt x="452" y="199"/>
                    <a:pt x="191" y="25"/>
                  </a:cubicBezTo>
                  <a:cubicBezTo>
                    <a:pt x="72" y="215"/>
                    <a:pt x="0" y="430"/>
                    <a:pt x="0" y="668"/>
                  </a:cubicBezTo>
                  <a:lnTo>
                    <a:pt x="0" y="2549"/>
                  </a:lnTo>
                  <a:cubicBezTo>
                    <a:pt x="0" y="3168"/>
                    <a:pt x="524" y="3692"/>
                    <a:pt x="1167" y="3692"/>
                  </a:cubicBezTo>
                  <a:lnTo>
                    <a:pt x="3144" y="3692"/>
                  </a:lnTo>
                  <a:lnTo>
                    <a:pt x="3144" y="5788"/>
                  </a:lnTo>
                  <a:cubicBezTo>
                    <a:pt x="3144" y="6205"/>
                    <a:pt x="3454" y="6413"/>
                    <a:pt x="3763" y="6413"/>
                  </a:cubicBezTo>
                  <a:cubicBezTo>
                    <a:pt x="4073" y="6413"/>
                    <a:pt x="4382" y="6205"/>
                    <a:pt x="4382" y="5788"/>
                  </a:cubicBezTo>
                  <a:lnTo>
                    <a:pt x="4382" y="3573"/>
                  </a:lnTo>
                  <a:cubicBezTo>
                    <a:pt x="4382" y="2930"/>
                    <a:pt x="3882" y="2430"/>
                    <a:pt x="3239" y="2430"/>
                  </a:cubicBezTo>
                  <a:lnTo>
                    <a:pt x="2310" y="2430"/>
                  </a:lnTo>
                  <a:lnTo>
                    <a:pt x="2310" y="644"/>
                  </a:lnTo>
                  <a:cubicBezTo>
                    <a:pt x="2310" y="406"/>
                    <a:pt x="2239" y="19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86"/>
            <p:cNvSpPr/>
            <p:nvPr/>
          </p:nvSpPr>
          <p:spPr>
            <a:xfrm>
              <a:off x="3377450" y="3274150"/>
              <a:ext cx="54800" cy="47450"/>
            </a:xfrm>
            <a:custGeom>
              <a:rect b="b" l="l" r="r" t="t"/>
              <a:pathLst>
                <a:path extrusionOk="0" h="1898" w="2192">
                  <a:moveTo>
                    <a:pt x="942" y="1"/>
                  </a:moveTo>
                  <a:cubicBezTo>
                    <a:pt x="460" y="1"/>
                    <a:pt x="1" y="380"/>
                    <a:pt x="1" y="945"/>
                  </a:cubicBezTo>
                  <a:cubicBezTo>
                    <a:pt x="1" y="1469"/>
                    <a:pt x="406" y="1897"/>
                    <a:pt x="930" y="1897"/>
                  </a:cubicBezTo>
                  <a:cubicBezTo>
                    <a:pt x="1787" y="1897"/>
                    <a:pt x="2192" y="873"/>
                    <a:pt x="1596" y="278"/>
                  </a:cubicBezTo>
                  <a:cubicBezTo>
                    <a:pt x="1405" y="86"/>
                    <a:pt x="1171" y="1"/>
                    <a:pt x="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86"/>
            <p:cNvSpPr/>
            <p:nvPr/>
          </p:nvSpPr>
          <p:spPr>
            <a:xfrm>
              <a:off x="3372100" y="3436475"/>
              <a:ext cx="62525" cy="52425"/>
            </a:xfrm>
            <a:custGeom>
              <a:rect b="b" l="l" r="r" t="t"/>
              <a:pathLst>
                <a:path extrusionOk="0" h="2097" w="2501">
                  <a:moveTo>
                    <a:pt x="310" y="0"/>
                  </a:moveTo>
                  <a:cubicBezTo>
                    <a:pt x="143" y="0"/>
                    <a:pt x="0" y="143"/>
                    <a:pt x="0" y="334"/>
                  </a:cubicBezTo>
                  <a:lnTo>
                    <a:pt x="0" y="1787"/>
                  </a:lnTo>
                  <a:cubicBezTo>
                    <a:pt x="0" y="1953"/>
                    <a:pt x="143" y="2096"/>
                    <a:pt x="310" y="2096"/>
                  </a:cubicBezTo>
                  <a:lnTo>
                    <a:pt x="2501" y="2096"/>
                  </a:lnTo>
                  <a:lnTo>
                    <a:pt x="250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86"/>
            <p:cNvSpPr/>
            <p:nvPr/>
          </p:nvSpPr>
          <p:spPr>
            <a:xfrm>
              <a:off x="3509625" y="3276925"/>
              <a:ext cx="6575" cy="16100"/>
            </a:xfrm>
            <a:custGeom>
              <a:rect b="b" l="l" r="r" t="t"/>
              <a:pathLst>
                <a:path extrusionOk="0" h="644" w="263">
                  <a:moveTo>
                    <a:pt x="1" y="0"/>
                  </a:moveTo>
                  <a:lnTo>
                    <a:pt x="1" y="643"/>
                  </a:lnTo>
                  <a:cubicBezTo>
                    <a:pt x="120" y="596"/>
                    <a:pt x="215" y="477"/>
                    <a:pt x="215" y="357"/>
                  </a:cubicBezTo>
                  <a:cubicBezTo>
                    <a:pt x="263" y="191"/>
                    <a:pt x="167" y="24"/>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86"/>
            <p:cNvSpPr/>
            <p:nvPr/>
          </p:nvSpPr>
          <p:spPr>
            <a:xfrm>
              <a:off x="3497725" y="3253700"/>
              <a:ext cx="4175" cy="11325"/>
            </a:xfrm>
            <a:custGeom>
              <a:rect b="b" l="l" r="r" t="t"/>
              <a:pathLst>
                <a:path extrusionOk="0" h="453" w="167">
                  <a:moveTo>
                    <a:pt x="167" y="0"/>
                  </a:moveTo>
                  <a:cubicBezTo>
                    <a:pt x="96" y="24"/>
                    <a:pt x="24" y="120"/>
                    <a:pt x="24" y="191"/>
                  </a:cubicBezTo>
                  <a:cubicBezTo>
                    <a:pt x="0" y="262"/>
                    <a:pt x="24" y="334"/>
                    <a:pt x="72" y="405"/>
                  </a:cubicBezTo>
                  <a:lnTo>
                    <a:pt x="167" y="453"/>
                  </a:lnTo>
                  <a:lnTo>
                    <a:pt x="16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86"/>
            <p:cNvSpPr/>
            <p:nvPr/>
          </p:nvSpPr>
          <p:spPr>
            <a:xfrm>
              <a:off x="3436400" y="3220950"/>
              <a:ext cx="121475" cy="104650"/>
            </a:xfrm>
            <a:custGeom>
              <a:rect b="b" l="l" r="r" t="t"/>
              <a:pathLst>
                <a:path extrusionOk="0" h="4186" w="4859">
                  <a:moveTo>
                    <a:pt x="2775" y="697"/>
                  </a:moveTo>
                  <a:cubicBezTo>
                    <a:pt x="2852" y="697"/>
                    <a:pt x="2930" y="751"/>
                    <a:pt x="2930" y="858"/>
                  </a:cubicBezTo>
                  <a:lnTo>
                    <a:pt x="2930" y="977"/>
                  </a:lnTo>
                  <a:cubicBezTo>
                    <a:pt x="3072" y="977"/>
                    <a:pt x="3192" y="1049"/>
                    <a:pt x="3287" y="1144"/>
                  </a:cubicBezTo>
                  <a:cubicBezTo>
                    <a:pt x="3358" y="1215"/>
                    <a:pt x="3334" y="1310"/>
                    <a:pt x="3287" y="1358"/>
                  </a:cubicBezTo>
                  <a:cubicBezTo>
                    <a:pt x="3251" y="1394"/>
                    <a:pt x="3209" y="1412"/>
                    <a:pt x="3168" y="1412"/>
                  </a:cubicBezTo>
                  <a:cubicBezTo>
                    <a:pt x="3126" y="1412"/>
                    <a:pt x="3084" y="1394"/>
                    <a:pt x="3049" y="1358"/>
                  </a:cubicBezTo>
                  <a:cubicBezTo>
                    <a:pt x="3025" y="1334"/>
                    <a:pt x="2977" y="1310"/>
                    <a:pt x="2930" y="1310"/>
                  </a:cubicBezTo>
                  <a:lnTo>
                    <a:pt x="2930" y="1930"/>
                  </a:lnTo>
                  <a:lnTo>
                    <a:pt x="3049" y="1977"/>
                  </a:lnTo>
                  <a:cubicBezTo>
                    <a:pt x="3334" y="2049"/>
                    <a:pt x="3501" y="2334"/>
                    <a:pt x="3454" y="2644"/>
                  </a:cubicBezTo>
                  <a:cubicBezTo>
                    <a:pt x="3406" y="2930"/>
                    <a:pt x="3215" y="3144"/>
                    <a:pt x="2930" y="3216"/>
                  </a:cubicBezTo>
                  <a:lnTo>
                    <a:pt x="2930" y="3358"/>
                  </a:lnTo>
                  <a:cubicBezTo>
                    <a:pt x="2930" y="3466"/>
                    <a:pt x="2852" y="3519"/>
                    <a:pt x="2775" y="3519"/>
                  </a:cubicBezTo>
                  <a:cubicBezTo>
                    <a:pt x="2697" y="3519"/>
                    <a:pt x="2620" y="3466"/>
                    <a:pt x="2620" y="3358"/>
                  </a:cubicBezTo>
                  <a:lnTo>
                    <a:pt x="2620" y="3216"/>
                  </a:lnTo>
                  <a:cubicBezTo>
                    <a:pt x="2453" y="3216"/>
                    <a:pt x="2310" y="3168"/>
                    <a:pt x="2168" y="3073"/>
                  </a:cubicBezTo>
                  <a:cubicBezTo>
                    <a:pt x="2096" y="3025"/>
                    <a:pt x="2072" y="2906"/>
                    <a:pt x="2120" y="2835"/>
                  </a:cubicBezTo>
                  <a:cubicBezTo>
                    <a:pt x="2146" y="2795"/>
                    <a:pt x="2187" y="2778"/>
                    <a:pt x="2230" y="2778"/>
                  </a:cubicBezTo>
                  <a:cubicBezTo>
                    <a:pt x="2265" y="2778"/>
                    <a:pt x="2302" y="2789"/>
                    <a:pt x="2334" y="2811"/>
                  </a:cubicBezTo>
                  <a:cubicBezTo>
                    <a:pt x="2429" y="2858"/>
                    <a:pt x="2525" y="2906"/>
                    <a:pt x="2620" y="2906"/>
                  </a:cubicBezTo>
                  <a:lnTo>
                    <a:pt x="2620" y="2120"/>
                  </a:lnTo>
                  <a:cubicBezTo>
                    <a:pt x="2525" y="2073"/>
                    <a:pt x="2429" y="2025"/>
                    <a:pt x="2334" y="1953"/>
                  </a:cubicBezTo>
                  <a:cubicBezTo>
                    <a:pt x="2191" y="1834"/>
                    <a:pt x="2120" y="1620"/>
                    <a:pt x="2168" y="1453"/>
                  </a:cubicBezTo>
                  <a:cubicBezTo>
                    <a:pt x="2215" y="1239"/>
                    <a:pt x="2358" y="1049"/>
                    <a:pt x="2572" y="977"/>
                  </a:cubicBezTo>
                  <a:lnTo>
                    <a:pt x="2620" y="977"/>
                  </a:lnTo>
                  <a:lnTo>
                    <a:pt x="2620" y="858"/>
                  </a:lnTo>
                  <a:cubicBezTo>
                    <a:pt x="2620" y="751"/>
                    <a:pt x="2697" y="697"/>
                    <a:pt x="2775" y="697"/>
                  </a:cubicBezTo>
                  <a:close/>
                  <a:moveTo>
                    <a:pt x="2787" y="1"/>
                  </a:moveTo>
                  <a:cubicBezTo>
                    <a:pt x="929" y="1"/>
                    <a:pt x="0" y="2239"/>
                    <a:pt x="1310" y="3573"/>
                  </a:cubicBezTo>
                  <a:cubicBezTo>
                    <a:pt x="1733" y="3996"/>
                    <a:pt x="2254" y="4186"/>
                    <a:pt x="2764" y="4186"/>
                  </a:cubicBezTo>
                  <a:cubicBezTo>
                    <a:pt x="3833" y="4186"/>
                    <a:pt x="4859" y="3354"/>
                    <a:pt x="4859" y="2096"/>
                  </a:cubicBezTo>
                  <a:cubicBezTo>
                    <a:pt x="4859" y="929"/>
                    <a:pt x="3930" y="1"/>
                    <a:pt x="2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1" name="Google Shape;9591;p86"/>
          <p:cNvGrpSpPr/>
          <p:nvPr/>
        </p:nvGrpSpPr>
        <p:grpSpPr>
          <a:xfrm>
            <a:off x="4791778" y="3038426"/>
            <a:ext cx="348892" cy="349675"/>
            <a:chOff x="3951375" y="3220950"/>
            <a:chExt cx="267350" cy="267950"/>
          </a:xfrm>
        </p:grpSpPr>
        <p:sp>
          <p:nvSpPr>
            <p:cNvPr id="9592" name="Google Shape;9592;p86"/>
            <p:cNvSpPr/>
            <p:nvPr/>
          </p:nvSpPr>
          <p:spPr>
            <a:xfrm>
              <a:off x="4131775" y="3363250"/>
              <a:ext cx="63150" cy="63125"/>
            </a:xfrm>
            <a:custGeom>
              <a:rect b="b" l="l" r="r" t="t"/>
              <a:pathLst>
                <a:path extrusionOk="0" h="2525" w="2526">
                  <a:moveTo>
                    <a:pt x="1263" y="0"/>
                  </a:moveTo>
                  <a:cubicBezTo>
                    <a:pt x="572" y="0"/>
                    <a:pt x="1" y="572"/>
                    <a:pt x="1" y="1262"/>
                  </a:cubicBezTo>
                  <a:cubicBezTo>
                    <a:pt x="1" y="1953"/>
                    <a:pt x="572" y="2525"/>
                    <a:pt x="1263" y="2525"/>
                  </a:cubicBezTo>
                  <a:cubicBezTo>
                    <a:pt x="1954" y="2525"/>
                    <a:pt x="2525" y="1953"/>
                    <a:pt x="2525" y="1262"/>
                  </a:cubicBezTo>
                  <a:cubicBezTo>
                    <a:pt x="2525" y="572"/>
                    <a:pt x="1954"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86"/>
            <p:cNvSpPr/>
            <p:nvPr/>
          </p:nvSpPr>
          <p:spPr>
            <a:xfrm>
              <a:off x="3974600" y="3363250"/>
              <a:ext cx="63150" cy="63125"/>
            </a:xfrm>
            <a:custGeom>
              <a:rect b="b" l="l" r="r" t="t"/>
              <a:pathLst>
                <a:path extrusionOk="0" h="2525" w="2526">
                  <a:moveTo>
                    <a:pt x="1263" y="0"/>
                  </a:moveTo>
                  <a:cubicBezTo>
                    <a:pt x="572" y="0"/>
                    <a:pt x="1" y="572"/>
                    <a:pt x="1" y="1262"/>
                  </a:cubicBezTo>
                  <a:cubicBezTo>
                    <a:pt x="1" y="1953"/>
                    <a:pt x="572" y="2525"/>
                    <a:pt x="1263" y="2525"/>
                  </a:cubicBezTo>
                  <a:cubicBezTo>
                    <a:pt x="1954" y="2525"/>
                    <a:pt x="2525" y="1953"/>
                    <a:pt x="2525" y="1262"/>
                  </a:cubicBezTo>
                  <a:cubicBezTo>
                    <a:pt x="2525" y="572"/>
                    <a:pt x="1954"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86"/>
            <p:cNvSpPr/>
            <p:nvPr/>
          </p:nvSpPr>
          <p:spPr>
            <a:xfrm>
              <a:off x="3951375" y="3421000"/>
              <a:ext cx="267350" cy="67900"/>
            </a:xfrm>
            <a:custGeom>
              <a:rect b="b" l="l" r="r" t="t"/>
              <a:pathLst>
                <a:path extrusionOk="0" h="2716" w="10694">
                  <a:moveTo>
                    <a:pt x="3764" y="0"/>
                  </a:moveTo>
                  <a:cubicBezTo>
                    <a:pt x="3404" y="553"/>
                    <a:pt x="2804" y="841"/>
                    <a:pt x="2201" y="841"/>
                  </a:cubicBezTo>
                  <a:cubicBezTo>
                    <a:pt x="1765" y="841"/>
                    <a:pt x="1327" y="691"/>
                    <a:pt x="977" y="381"/>
                  </a:cubicBezTo>
                  <a:cubicBezTo>
                    <a:pt x="358" y="786"/>
                    <a:pt x="1" y="1477"/>
                    <a:pt x="25" y="2191"/>
                  </a:cubicBezTo>
                  <a:lnTo>
                    <a:pt x="25" y="2406"/>
                  </a:lnTo>
                  <a:cubicBezTo>
                    <a:pt x="1" y="2572"/>
                    <a:pt x="144" y="2715"/>
                    <a:pt x="334" y="2715"/>
                  </a:cubicBezTo>
                  <a:lnTo>
                    <a:pt x="4097" y="2715"/>
                  </a:lnTo>
                  <a:cubicBezTo>
                    <a:pt x="4264" y="2715"/>
                    <a:pt x="4407" y="2572"/>
                    <a:pt x="4407" y="2406"/>
                  </a:cubicBezTo>
                  <a:lnTo>
                    <a:pt x="4407" y="2191"/>
                  </a:lnTo>
                  <a:cubicBezTo>
                    <a:pt x="4407" y="1882"/>
                    <a:pt x="4335" y="1548"/>
                    <a:pt x="4192" y="1262"/>
                  </a:cubicBezTo>
                  <a:lnTo>
                    <a:pt x="6502" y="1262"/>
                  </a:lnTo>
                  <a:cubicBezTo>
                    <a:pt x="6359" y="1548"/>
                    <a:pt x="6288" y="1882"/>
                    <a:pt x="6288" y="2191"/>
                  </a:cubicBezTo>
                  <a:lnTo>
                    <a:pt x="6288" y="2406"/>
                  </a:lnTo>
                  <a:cubicBezTo>
                    <a:pt x="6288" y="2572"/>
                    <a:pt x="6431" y="2715"/>
                    <a:pt x="6598" y="2715"/>
                  </a:cubicBezTo>
                  <a:lnTo>
                    <a:pt x="10360" y="2715"/>
                  </a:lnTo>
                  <a:cubicBezTo>
                    <a:pt x="10551" y="2715"/>
                    <a:pt x="10694" y="2572"/>
                    <a:pt x="10694" y="2406"/>
                  </a:cubicBezTo>
                  <a:lnTo>
                    <a:pt x="10694" y="2191"/>
                  </a:lnTo>
                  <a:cubicBezTo>
                    <a:pt x="10694" y="1477"/>
                    <a:pt x="10313" y="786"/>
                    <a:pt x="9717" y="381"/>
                  </a:cubicBezTo>
                  <a:cubicBezTo>
                    <a:pt x="9358" y="691"/>
                    <a:pt x="8918" y="841"/>
                    <a:pt x="8482" y="841"/>
                  </a:cubicBezTo>
                  <a:cubicBezTo>
                    <a:pt x="7878" y="841"/>
                    <a:pt x="7280" y="553"/>
                    <a:pt x="69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86"/>
            <p:cNvSpPr/>
            <p:nvPr/>
          </p:nvSpPr>
          <p:spPr>
            <a:xfrm>
              <a:off x="3972225" y="3220950"/>
              <a:ext cx="225075" cy="131000"/>
            </a:xfrm>
            <a:custGeom>
              <a:rect b="b" l="l" r="r" t="t"/>
              <a:pathLst>
                <a:path extrusionOk="0" h="5240" w="9003">
                  <a:moveTo>
                    <a:pt x="3647" y="1261"/>
                  </a:moveTo>
                  <a:cubicBezTo>
                    <a:pt x="3661" y="1261"/>
                    <a:pt x="3676" y="1261"/>
                    <a:pt x="3692" y="1263"/>
                  </a:cubicBezTo>
                  <a:cubicBezTo>
                    <a:pt x="4049" y="1310"/>
                    <a:pt x="4049" y="1858"/>
                    <a:pt x="3692" y="1882"/>
                  </a:cubicBezTo>
                  <a:cubicBezTo>
                    <a:pt x="3676" y="1884"/>
                    <a:pt x="3661" y="1884"/>
                    <a:pt x="3647" y="1884"/>
                  </a:cubicBezTo>
                  <a:cubicBezTo>
                    <a:pt x="3230" y="1884"/>
                    <a:pt x="3230" y="1261"/>
                    <a:pt x="3647" y="1261"/>
                  </a:cubicBezTo>
                  <a:close/>
                  <a:moveTo>
                    <a:pt x="5335" y="1263"/>
                  </a:moveTo>
                  <a:cubicBezTo>
                    <a:pt x="5621" y="1263"/>
                    <a:pt x="5764" y="1596"/>
                    <a:pt x="5573" y="1811"/>
                  </a:cubicBezTo>
                  <a:cubicBezTo>
                    <a:pt x="5506" y="1870"/>
                    <a:pt x="5427" y="1897"/>
                    <a:pt x="5350" y="1897"/>
                  </a:cubicBezTo>
                  <a:cubicBezTo>
                    <a:pt x="5182" y="1897"/>
                    <a:pt x="5025" y="1768"/>
                    <a:pt x="5025" y="1572"/>
                  </a:cubicBezTo>
                  <a:cubicBezTo>
                    <a:pt x="5025" y="1406"/>
                    <a:pt x="5168" y="1263"/>
                    <a:pt x="5335" y="1263"/>
                  </a:cubicBezTo>
                  <a:close/>
                  <a:moveTo>
                    <a:pt x="5364" y="2302"/>
                  </a:moveTo>
                  <a:cubicBezTo>
                    <a:pt x="5602" y="2302"/>
                    <a:pt x="5809" y="2617"/>
                    <a:pt x="5573" y="2835"/>
                  </a:cubicBezTo>
                  <a:cubicBezTo>
                    <a:pt x="5287" y="3132"/>
                    <a:pt x="4906" y="3281"/>
                    <a:pt x="4522" y="3281"/>
                  </a:cubicBezTo>
                  <a:cubicBezTo>
                    <a:pt x="4138" y="3281"/>
                    <a:pt x="3751" y="3132"/>
                    <a:pt x="3454" y="2835"/>
                  </a:cubicBezTo>
                  <a:cubicBezTo>
                    <a:pt x="3236" y="2617"/>
                    <a:pt x="3433" y="2302"/>
                    <a:pt x="3676" y="2302"/>
                  </a:cubicBezTo>
                  <a:cubicBezTo>
                    <a:pt x="3752" y="2302"/>
                    <a:pt x="3833" y="2332"/>
                    <a:pt x="3906" y="2406"/>
                  </a:cubicBezTo>
                  <a:cubicBezTo>
                    <a:pt x="4073" y="2573"/>
                    <a:pt x="4293" y="2656"/>
                    <a:pt x="4516" y="2656"/>
                  </a:cubicBezTo>
                  <a:cubicBezTo>
                    <a:pt x="4740" y="2656"/>
                    <a:pt x="4966" y="2573"/>
                    <a:pt x="5144" y="2406"/>
                  </a:cubicBezTo>
                  <a:cubicBezTo>
                    <a:pt x="5212" y="2332"/>
                    <a:pt x="5290" y="2302"/>
                    <a:pt x="5364" y="2302"/>
                  </a:cubicBezTo>
                  <a:close/>
                  <a:moveTo>
                    <a:pt x="929" y="1"/>
                  </a:moveTo>
                  <a:cubicBezTo>
                    <a:pt x="405" y="1"/>
                    <a:pt x="0" y="429"/>
                    <a:pt x="0" y="953"/>
                  </a:cubicBezTo>
                  <a:lnTo>
                    <a:pt x="0" y="3454"/>
                  </a:lnTo>
                  <a:cubicBezTo>
                    <a:pt x="0" y="3978"/>
                    <a:pt x="429" y="4406"/>
                    <a:pt x="953" y="4406"/>
                  </a:cubicBezTo>
                  <a:lnTo>
                    <a:pt x="1048" y="4406"/>
                  </a:lnTo>
                  <a:lnTo>
                    <a:pt x="1048" y="4930"/>
                  </a:lnTo>
                  <a:cubicBezTo>
                    <a:pt x="1048" y="5115"/>
                    <a:pt x="1202" y="5240"/>
                    <a:pt x="1367" y="5240"/>
                  </a:cubicBezTo>
                  <a:cubicBezTo>
                    <a:pt x="1437" y="5240"/>
                    <a:pt x="1509" y="5218"/>
                    <a:pt x="1572" y="5168"/>
                  </a:cubicBezTo>
                  <a:lnTo>
                    <a:pt x="2525" y="4406"/>
                  </a:lnTo>
                  <a:lnTo>
                    <a:pt x="6478" y="4406"/>
                  </a:lnTo>
                  <a:lnTo>
                    <a:pt x="7454" y="5168"/>
                  </a:lnTo>
                  <a:cubicBezTo>
                    <a:pt x="7502" y="5216"/>
                    <a:pt x="7573" y="5240"/>
                    <a:pt x="7645" y="5240"/>
                  </a:cubicBezTo>
                  <a:cubicBezTo>
                    <a:pt x="7812" y="5240"/>
                    <a:pt x="7931" y="5097"/>
                    <a:pt x="7954" y="4930"/>
                  </a:cubicBezTo>
                  <a:lnTo>
                    <a:pt x="7954" y="4406"/>
                  </a:lnTo>
                  <a:lnTo>
                    <a:pt x="8050" y="4406"/>
                  </a:lnTo>
                  <a:cubicBezTo>
                    <a:pt x="8574" y="4406"/>
                    <a:pt x="8979" y="3978"/>
                    <a:pt x="9002" y="3454"/>
                  </a:cubicBezTo>
                  <a:lnTo>
                    <a:pt x="9002" y="953"/>
                  </a:lnTo>
                  <a:cubicBezTo>
                    <a:pt x="8979" y="429"/>
                    <a:pt x="8574" y="1"/>
                    <a:pt x="80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6" name="Google Shape;9596;p86"/>
          <p:cNvGrpSpPr/>
          <p:nvPr/>
        </p:nvGrpSpPr>
        <p:grpSpPr>
          <a:xfrm>
            <a:off x="5546199" y="3038426"/>
            <a:ext cx="356656" cy="349675"/>
            <a:chOff x="4529475" y="3220950"/>
            <a:chExt cx="273300" cy="267950"/>
          </a:xfrm>
        </p:grpSpPr>
        <p:sp>
          <p:nvSpPr>
            <p:cNvPr id="9597" name="Google Shape;9597;p86"/>
            <p:cNvSpPr/>
            <p:nvPr/>
          </p:nvSpPr>
          <p:spPr>
            <a:xfrm>
              <a:off x="4693200" y="3220950"/>
              <a:ext cx="73250" cy="120300"/>
            </a:xfrm>
            <a:custGeom>
              <a:rect b="b" l="l" r="r" t="t"/>
              <a:pathLst>
                <a:path extrusionOk="0" h="4812" w="2930">
                  <a:moveTo>
                    <a:pt x="2608" y="1"/>
                  </a:moveTo>
                  <a:cubicBezTo>
                    <a:pt x="2530" y="1"/>
                    <a:pt x="2446" y="32"/>
                    <a:pt x="2382" y="96"/>
                  </a:cubicBezTo>
                  <a:lnTo>
                    <a:pt x="2311" y="167"/>
                  </a:lnTo>
                  <a:cubicBezTo>
                    <a:pt x="1692" y="787"/>
                    <a:pt x="858" y="1168"/>
                    <a:pt x="1" y="1239"/>
                  </a:cubicBezTo>
                  <a:lnTo>
                    <a:pt x="1" y="3573"/>
                  </a:lnTo>
                  <a:cubicBezTo>
                    <a:pt x="858" y="3644"/>
                    <a:pt x="1692" y="4025"/>
                    <a:pt x="2311" y="4668"/>
                  </a:cubicBezTo>
                  <a:lnTo>
                    <a:pt x="2382" y="4740"/>
                  </a:lnTo>
                  <a:cubicBezTo>
                    <a:pt x="2454" y="4787"/>
                    <a:pt x="2525" y="4811"/>
                    <a:pt x="2597" y="4811"/>
                  </a:cubicBezTo>
                  <a:cubicBezTo>
                    <a:pt x="2644" y="4811"/>
                    <a:pt x="2692" y="4811"/>
                    <a:pt x="2716" y="4787"/>
                  </a:cubicBezTo>
                  <a:cubicBezTo>
                    <a:pt x="2859" y="4740"/>
                    <a:pt x="2930" y="4621"/>
                    <a:pt x="2930" y="4502"/>
                  </a:cubicBezTo>
                  <a:lnTo>
                    <a:pt x="2930" y="310"/>
                  </a:lnTo>
                  <a:cubicBezTo>
                    <a:pt x="2930" y="191"/>
                    <a:pt x="2859" y="72"/>
                    <a:pt x="2716" y="24"/>
                  </a:cubicBezTo>
                  <a:cubicBezTo>
                    <a:pt x="2684" y="9"/>
                    <a:pt x="2647" y="1"/>
                    <a:pt x="2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86"/>
            <p:cNvSpPr/>
            <p:nvPr/>
          </p:nvSpPr>
          <p:spPr>
            <a:xfrm>
              <a:off x="4555675" y="3326925"/>
              <a:ext cx="68500" cy="67900"/>
            </a:xfrm>
            <a:custGeom>
              <a:rect b="b" l="l" r="r" t="t"/>
              <a:pathLst>
                <a:path extrusionOk="0" h="2716" w="2740">
                  <a:moveTo>
                    <a:pt x="1358" y="1"/>
                  </a:moveTo>
                  <a:cubicBezTo>
                    <a:pt x="620" y="1"/>
                    <a:pt x="1" y="596"/>
                    <a:pt x="1" y="1358"/>
                  </a:cubicBezTo>
                  <a:cubicBezTo>
                    <a:pt x="1" y="2096"/>
                    <a:pt x="620" y="2715"/>
                    <a:pt x="1358" y="2715"/>
                  </a:cubicBezTo>
                  <a:cubicBezTo>
                    <a:pt x="2120" y="2715"/>
                    <a:pt x="2739" y="2096"/>
                    <a:pt x="2739" y="1358"/>
                  </a:cubicBezTo>
                  <a:cubicBezTo>
                    <a:pt x="2739" y="596"/>
                    <a:pt x="2120" y="1"/>
                    <a:pt x="1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86"/>
            <p:cNvSpPr/>
            <p:nvPr/>
          </p:nvSpPr>
          <p:spPr>
            <a:xfrm>
              <a:off x="4781925" y="3256675"/>
              <a:ext cx="20850" cy="49450"/>
            </a:xfrm>
            <a:custGeom>
              <a:rect b="b" l="l" r="r" t="t"/>
              <a:pathLst>
                <a:path extrusionOk="0" h="1978" w="834">
                  <a:moveTo>
                    <a:pt x="0" y="1"/>
                  </a:moveTo>
                  <a:lnTo>
                    <a:pt x="0" y="1977"/>
                  </a:lnTo>
                  <a:cubicBezTo>
                    <a:pt x="834" y="1572"/>
                    <a:pt x="834" y="382"/>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86"/>
            <p:cNvSpPr/>
            <p:nvPr/>
          </p:nvSpPr>
          <p:spPr>
            <a:xfrm>
              <a:off x="4529475" y="3252500"/>
              <a:ext cx="155425" cy="236400"/>
            </a:xfrm>
            <a:custGeom>
              <a:rect b="b" l="l" r="r" t="t"/>
              <a:pathLst>
                <a:path extrusionOk="0" h="9456" w="6217">
                  <a:moveTo>
                    <a:pt x="5359" y="1"/>
                  </a:moveTo>
                  <a:cubicBezTo>
                    <a:pt x="3883" y="25"/>
                    <a:pt x="3811" y="2192"/>
                    <a:pt x="5288" y="2311"/>
                  </a:cubicBezTo>
                  <a:lnTo>
                    <a:pt x="5288" y="3049"/>
                  </a:lnTo>
                  <a:cubicBezTo>
                    <a:pt x="5097" y="3168"/>
                    <a:pt x="4978" y="3382"/>
                    <a:pt x="4978" y="3597"/>
                  </a:cubicBezTo>
                  <a:lnTo>
                    <a:pt x="4978" y="5478"/>
                  </a:lnTo>
                  <a:lnTo>
                    <a:pt x="4049" y="5478"/>
                  </a:lnTo>
                  <a:cubicBezTo>
                    <a:pt x="3648" y="6031"/>
                    <a:pt x="3031" y="6319"/>
                    <a:pt x="2411" y="6319"/>
                  </a:cubicBezTo>
                  <a:cubicBezTo>
                    <a:pt x="1963" y="6319"/>
                    <a:pt x="1514" y="6169"/>
                    <a:pt x="1144" y="5859"/>
                  </a:cubicBezTo>
                  <a:cubicBezTo>
                    <a:pt x="429" y="6288"/>
                    <a:pt x="1" y="7074"/>
                    <a:pt x="1" y="7883"/>
                  </a:cubicBezTo>
                  <a:lnTo>
                    <a:pt x="1" y="9146"/>
                  </a:lnTo>
                  <a:cubicBezTo>
                    <a:pt x="1" y="9312"/>
                    <a:pt x="144" y="9455"/>
                    <a:pt x="334" y="9455"/>
                  </a:cubicBezTo>
                  <a:lnTo>
                    <a:pt x="4502" y="9455"/>
                  </a:lnTo>
                  <a:cubicBezTo>
                    <a:pt x="4692" y="9455"/>
                    <a:pt x="4835" y="9312"/>
                    <a:pt x="4811" y="9146"/>
                  </a:cubicBezTo>
                  <a:lnTo>
                    <a:pt x="4811" y="7883"/>
                  </a:lnTo>
                  <a:cubicBezTo>
                    <a:pt x="4811" y="7479"/>
                    <a:pt x="4716" y="7098"/>
                    <a:pt x="4526" y="6740"/>
                  </a:cubicBezTo>
                  <a:lnTo>
                    <a:pt x="5288" y="6740"/>
                  </a:lnTo>
                  <a:cubicBezTo>
                    <a:pt x="5812" y="6740"/>
                    <a:pt x="6216" y="6312"/>
                    <a:pt x="6216" y="5788"/>
                  </a:cubicBezTo>
                  <a:lnTo>
                    <a:pt x="6216" y="3597"/>
                  </a:lnTo>
                  <a:cubicBezTo>
                    <a:pt x="6216" y="3382"/>
                    <a:pt x="6097" y="3168"/>
                    <a:pt x="5907" y="3049"/>
                  </a:cubicBezTo>
                  <a:lnTo>
                    <a:pt x="590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1" name="Google Shape;9601;p86"/>
          <p:cNvGrpSpPr/>
          <p:nvPr/>
        </p:nvGrpSpPr>
        <p:grpSpPr>
          <a:xfrm>
            <a:off x="6302185" y="3038426"/>
            <a:ext cx="348109" cy="349675"/>
            <a:chOff x="5108775" y="3220950"/>
            <a:chExt cx="266750" cy="267950"/>
          </a:xfrm>
        </p:grpSpPr>
        <p:sp>
          <p:nvSpPr>
            <p:cNvPr id="9602" name="Google Shape;9602;p86"/>
            <p:cNvSpPr/>
            <p:nvPr/>
          </p:nvSpPr>
          <p:spPr>
            <a:xfrm>
              <a:off x="5200450" y="3347600"/>
              <a:ext cx="73250" cy="62700"/>
            </a:xfrm>
            <a:custGeom>
              <a:rect b="b" l="l" r="r" t="t"/>
              <a:pathLst>
                <a:path extrusionOk="0" h="2508" w="2930">
                  <a:moveTo>
                    <a:pt x="1653" y="0"/>
                  </a:moveTo>
                  <a:cubicBezTo>
                    <a:pt x="1348" y="0"/>
                    <a:pt x="1038" y="113"/>
                    <a:pt x="787" y="364"/>
                  </a:cubicBezTo>
                  <a:cubicBezTo>
                    <a:pt x="1" y="1174"/>
                    <a:pt x="572" y="2508"/>
                    <a:pt x="1692" y="2508"/>
                  </a:cubicBezTo>
                  <a:cubicBezTo>
                    <a:pt x="2382" y="2508"/>
                    <a:pt x="2930" y="1960"/>
                    <a:pt x="2930" y="1269"/>
                  </a:cubicBezTo>
                  <a:cubicBezTo>
                    <a:pt x="2930" y="508"/>
                    <a:pt x="2302" y="0"/>
                    <a:pt x="16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86"/>
            <p:cNvSpPr/>
            <p:nvPr/>
          </p:nvSpPr>
          <p:spPr>
            <a:xfrm>
              <a:off x="5182000" y="3417425"/>
              <a:ext cx="120275" cy="71475"/>
            </a:xfrm>
            <a:custGeom>
              <a:rect b="b" l="l" r="r" t="t"/>
              <a:pathLst>
                <a:path extrusionOk="0" h="2859" w="4811">
                  <a:moveTo>
                    <a:pt x="1310" y="0"/>
                  </a:moveTo>
                  <a:cubicBezTo>
                    <a:pt x="524" y="405"/>
                    <a:pt x="24" y="1239"/>
                    <a:pt x="24" y="2144"/>
                  </a:cubicBezTo>
                  <a:lnTo>
                    <a:pt x="24" y="2549"/>
                  </a:lnTo>
                  <a:cubicBezTo>
                    <a:pt x="0" y="2715"/>
                    <a:pt x="143" y="2858"/>
                    <a:pt x="310" y="2858"/>
                  </a:cubicBezTo>
                  <a:lnTo>
                    <a:pt x="4501" y="2858"/>
                  </a:lnTo>
                  <a:cubicBezTo>
                    <a:pt x="4668" y="2858"/>
                    <a:pt x="4787" y="2715"/>
                    <a:pt x="4787" y="2549"/>
                  </a:cubicBezTo>
                  <a:lnTo>
                    <a:pt x="4787" y="2144"/>
                  </a:lnTo>
                  <a:cubicBezTo>
                    <a:pt x="4811" y="1239"/>
                    <a:pt x="4311" y="405"/>
                    <a:pt x="3525" y="0"/>
                  </a:cubicBezTo>
                  <a:cubicBezTo>
                    <a:pt x="3192" y="239"/>
                    <a:pt x="2805" y="358"/>
                    <a:pt x="2418" y="358"/>
                  </a:cubicBezTo>
                  <a:cubicBezTo>
                    <a:pt x="2031" y="358"/>
                    <a:pt x="1644" y="239"/>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86"/>
            <p:cNvSpPr/>
            <p:nvPr/>
          </p:nvSpPr>
          <p:spPr>
            <a:xfrm>
              <a:off x="5121875" y="3220950"/>
              <a:ext cx="52400" cy="52425"/>
            </a:xfrm>
            <a:custGeom>
              <a:rect b="b" l="l" r="r" t="t"/>
              <a:pathLst>
                <a:path extrusionOk="0" h="2097" w="2096">
                  <a:moveTo>
                    <a:pt x="1048" y="1"/>
                  </a:moveTo>
                  <a:cubicBezTo>
                    <a:pt x="477" y="1"/>
                    <a:pt x="0" y="477"/>
                    <a:pt x="0" y="1049"/>
                  </a:cubicBezTo>
                  <a:cubicBezTo>
                    <a:pt x="0" y="1620"/>
                    <a:pt x="477" y="2096"/>
                    <a:pt x="1048" y="2096"/>
                  </a:cubicBezTo>
                  <a:cubicBezTo>
                    <a:pt x="1643" y="2096"/>
                    <a:pt x="2096" y="1620"/>
                    <a:pt x="2096" y="1049"/>
                  </a:cubicBezTo>
                  <a:cubicBezTo>
                    <a:pt x="2096" y="477"/>
                    <a:pt x="1643"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86"/>
            <p:cNvSpPr/>
            <p:nvPr/>
          </p:nvSpPr>
          <p:spPr>
            <a:xfrm>
              <a:off x="5108775" y="3279300"/>
              <a:ext cx="78600" cy="51825"/>
            </a:xfrm>
            <a:custGeom>
              <a:rect b="b" l="l" r="r" t="t"/>
              <a:pathLst>
                <a:path extrusionOk="0" h="2073" w="3144">
                  <a:moveTo>
                    <a:pt x="500" y="0"/>
                  </a:moveTo>
                  <a:cubicBezTo>
                    <a:pt x="191" y="286"/>
                    <a:pt x="0" y="691"/>
                    <a:pt x="0" y="1120"/>
                  </a:cubicBezTo>
                  <a:lnTo>
                    <a:pt x="0" y="1763"/>
                  </a:lnTo>
                  <a:cubicBezTo>
                    <a:pt x="0" y="1929"/>
                    <a:pt x="143" y="2072"/>
                    <a:pt x="334" y="2072"/>
                  </a:cubicBezTo>
                  <a:lnTo>
                    <a:pt x="2834" y="2072"/>
                  </a:lnTo>
                  <a:cubicBezTo>
                    <a:pt x="3001" y="2072"/>
                    <a:pt x="3144" y="1929"/>
                    <a:pt x="3144" y="1763"/>
                  </a:cubicBezTo>
                  <a:lnTo>
                    <a:pt x="3144" y="1120"/>
                  </a:lnTo>
                  <a:cubicBezTo>
                    <a:pt x="3144" y="691"/>
                    <a:pt x="2953" y="286"/>
                    <a:pt x="2644" y="0"/>
                  </a:cubicBezTo>
                  <a:cubicBezTo>
                    <a:pt x="2358" y="239"/>
                    <a:pt x="1977" y="382"/>
                    <a:pt x="1572" y="405"/>
                  </a:cubicBezTo>
                  <a:cubicBezTo>
                    <a:pt x="1191" y="405"/>
                    <a:pt x="786" y="262"/>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86"/>
            <p:cNvSpPr/>
            <p:nvPr/>
          </p:nvSpPr>
          <p:spPr>
            <a:xfrm>
              <a:off x="5310600" y="3220950"/>
              <a:ext cx="52425" cy="52425"/>
            </a:xfrm>
            <a:custGeom>
              <a:rect b="b" l="l" r="r" t="t"/>
              <a:pathLst>
                <a:path extrusionOk="0" h="2097" w="2097">
                  <a:moveTo>
                    <a:pt x="1048" y="1"/>
                  </a:moveTo>
                  <a:cubicBezTo>
                    <a:pt x="453" y="1"/>
                    <a:pt x="0" y="477"/>
                    <a:pt x="0" y="1049"/>
                  </a:cubicBezTo>
                  <a:cubicBezTo>
                    <a:pt x="0" y="1620"/>
                    <a:pt x="453" y="2096"/>
                    <a:pt x="1048" y="2096"/>
                  </a:cubicBezTo>
                  <a:cubicBezTo>
                    <a:pt x="1620" y="2096"/>
                    <a:pt x="2096" y="1620"/>
                    <a:pt x="2096" y="1049"/>
                  </a:cubicBezTo>
                  <a:cubicBezTo>
                    <a:pt x="2096" y="477"/>
                    <a:pt x="1620"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86"/>
            <p:cNvSpPr/>
            <p:nvPr/>
          </p:nvSpPr>
          <p:spPr>
            <a:xfrm>
              <a:off x="5297500" y="3279300"/>
              <a:ext cx="78025" cy="51825"/>
            </a:xfrm>
            <a:custGeom>
              <a:rect b="b" l="l" r="r" t="t"/>
              <a:pathLst>
                <a:path extrusionOk="0" h="2073" w="3121">
                  <a:moveTo>
                    <a:pt x="477" y="0"/>
                  </a:moveTo>
                  <a:cubicBezTo>
                    <a:pt x="167" y="286"/>
                    <a:pt x="0" y="691"/>
                    <a:pt x="0" y="1120"/>
                  </a:cubicBezTo>
                  <a:lnTo>
                    <a:pt x="0" y="1763"/>
                  </a:lnTo>
                  <a:cubicBezTo>
                    <a:pt x="0" y="1929"/>
                    <a:pt x="120" y="2072"/>
                    <a:pt x="286" y="2072"/>
                  </a:cubicBezTo>
                  <a:lnTo>
                    <a:pt x="2811" y="2072"/>
                  </a:lnTo>
                  <a:cubicBezTo>
                    <a:pt x="2977" y="2072"/>
                    <a:pt x="3120" y="1929"/>
                    <a:pt x="3096" y="1763"/>
                  </a:cubicBezTo>
                  <a:lnTo>
                    <a:pt x="3096" y="1120"/>
                  </a:lnTo>
                  <a:cubicBezTo>
                    <a:pt x="3120" y="691"/>
                    <a:pt x="2953" y="286"/>
                    <a:pt x="2644" y="0"/>
                  </a:cubicBezTo>
                  <a:cubicBezTo>
                    <a:pt x="2334" y="262"/>
                    <a:pt x="1947" y="393"/>
                    <a:pt x="1560" y="393"/>
                  </a:cubicBezTo>
                  <a:cubicBezTo>
                    <a:pt x="1173" y="393"/>
                    <a:pt x="786" y="262"/>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86"/>
            <p:cNvSpPr/>
            <p:nvPr/>
          </p:nvSpPr>
          <p:spPr>
            <a:xfrm>
              <a:off x="5216525" y="3220950"/>
              <a:ext cx="52425" cy="52425"/>
            </a:xfrm>
            <a:custGeom>
              <a:rect b="b" l="l" r="r" t="t"/>
              <a:pathLst>
                <a:path extrusionOk="0" h="2097" w="2097">
                  <a:moveTo>
                    <a:pt x="1049" y="1"/>
                  </a:moveTo>
                  <a:cubicBezTo>
                    <a:pt x="453" y="1"/>
                    <a:pt x="1" y="477"/>
                    <a:pt x="1" y="1049"/>
                  </a:cubicBezTo>
                  <a:cubicBezTo>
                    <a:pt x="1" y="1620"/>
                    <a:pt x="453" y="2096"/>
                    <a:pt x="1049" y="2096"/>
                  </a:cubicBezTo>
                  <a:cubicBezTo>
                    <a:pt x="1620" y="2096"/>
                    <a:pt x="2096" y="1620"/>
                    <a:pt x="2096" y="1049"/>
                  </a:cubicBezTo>
                  <a:cubicBezTo>
                    <a:pt x="2096" y="477"/>
                    <a:pt x="1620" y="1"/>
                    <a:pt x="1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86"/>
            <p:cNvSpPr/>
            <p:nvPr/>
          </p:nvSpPr>
          <p:spPr>
            <a:xfrm>
              <a:off x="5203425" y="3279300"/>
              <a:ext cx="78625" cy="51825"/>
            </a:xfrm>
            <a:custGeom>
              <a:rect b="b" l="l" r="r" t="t"/>
              <a:pathLst>
                <a:path extrusionOk="0" h="2073" w="3145">
                  <a:moveTo>
                    <a:pt x="477" y="0"/>
                  </a:moveTo>
                  <a:cubicBezTo>
                    <a:pt x="168" y="286"/>
                    <a:pt x="1" y="691"/>
                    <a:pt x="1" y="1120"/>
                  </a:cubicBezTo>
                  <a:lnTo>
                    <a:pt x="1" y="1763"/>
                  </a:lnTo>
                  <a:cubicBezTo>
                    <a:pt x="1" y="1929"/>
                    <a:pt x="144" y="2072"/>
                    <a:pt x="310" y="2072"/>
                  </a:cubicBezTo>
                  <a:lnTo>
                    <a:pt x="2811" y="2072"/>
                  </a:lnTo>
                  <a:cubicBezTo>
                    <a:pt x="3001" y="2072"/>
                    <a:pt x="3144" y="1929"/>
                    <a:pt x="3121" y="1763"/>
                  </a:cubicBezTo>
                  <a:lnTo>
                    <a:pt x="3121" y="1120"/>
                  </a:lnTo>
                  <a:cubicBezTo>
                    <a:pt x="3121" y="691"/>
                    <a:pt x="2954" y="286"/>
                    <a:pt x="2644" y="0"/>
                  </a:cubicBezTo>
                  <a:cubicBezTo>
                    <a:pt x="2335" y="262"/>
                    <a:pt x="1954" y="405"/>
                    <a:pt x="1573" y="405"/>
                  </a:cubicBezTo>
                  <a:cubicBezTo>
                    <a:pt x="1168" y="405"/>
                    <a:pt x="787" y="262"/>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0" name="Google Shape;9610;p86"/>
          <p:cNvGrpSpPr/>
          <p:nvPr/>
        </p:nvGrpSpPr>
        <p:grpSpPr>
          <a:xfrm>
            <a:off x="7058139" y="3038426"/>
            <a:ext cx="348109" cy="349675"/>
            <a:chOff x="5688050" y="3220950"/>
            <a:chExt cx="266750" cy="267950"/>
          </a:xfrm>
        </p:grpSpPr>
        <p:sp>
          <p:nvSpPr>
            <p:cNvPr id="9611" name="Google Shape;9611;p86"/>
            <p:cNvSpPr/>
            <p:nvPr/>
          </p:nvSpPr>
          <p:spPr>
            <a:xfrm>
              <a:off x="5688050" y="3338825"/>
              <a:ext cx="266750" cy="150075"/>
            </a:xfrm>
            <a:custGeom>
              <a:rect b="b" l="l" r="r" t="t"/>
              <a:pathLst>
                <a:path extrusionOk="0" h="6003" w="10670">
                  <a:moveTo>
                    <a:pt x="7431" y="1"/>
                  </a:moveTo>
                  <a:cubicBezTo>
                    <a:pt x="7240" y="1"/>
                    <a:pt x="7121" y="144"/>
                    <a:pt x="7121" y="311"/>
                  </a:cubicBezTo>
                  <a:lnTo>
                    <a:pt x="7121" y="1668"/>
                  </a:lnTo>
                  <a:lnTo>
                    <a:pt x="3859" y="1668"/>
                  </a:lnTo>
                  <a:cubicBezTo>
                    <a:pt x="3692" y="1692"/>
                    <a:pt x="3573" y="1811"/>
                    <a:pt x="3573" y="2001"/>
                  </a:cubicBezTo>
                  <a:lnTo>
                    <a:pt x="3573" y="3359"/>
                  </a:lnTo>
                  <a:lnTo>
                    <a:pt x="334" y="3359"/>
                  </a:lnTo>
                  <a:cubicBezTo>
                    <a:pt x="144" y="3359"/>
                    <a:pt x="1" y="3478"/>
                    <a:pt x="1" y="3668"/>
                  </a:cubicBezTo>
                  <a:lnTo>
                    <a:pt x="1" y="5693"/>
                  </a:lnTo>
                  <a:cubicBezTo>
                    <a:pt x="1" y="5859"/>
                    <a:pt x="144" y="6002"/>
                    <a:pt x="334" y="6002"/>
                  </a:cubicBezTo>
                  <a:lnTo>
                    <a:pt x="10360" y="6002"/>
                  </a:lnTo>
                  <a:cubicBezTo>
                    <a:pt x="10527" y="6002"/>
                    <a:pt x="10646" y="5859"/>
                    <a:pt x="10646" y="5693"/>
                  </a:cubicBezTo>
                  <a:lnTo>
                    <a:pt x="10646" y="311"/>
                  </a:lnTo>
                  <a:cubicBezTo>
                    <a:pt x="10670" y="144"/>
                    <a:pt x="10527" y="1"/>
                    <a:pt x="103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86"/>
            <p:cNvSpPr/>
            <p:nvPr/>
          </p:nvSpPr>
          <p:spPr>
            <a:xfrm>
              <a:off x="5701150" y="3304900"/>
              <a:ext cx="47075" cy="47050"/>
            </a:xfrm>
            <a:custGeom>
              <a:rect b="b" l="l" r="r" t="t"/>
              <a:pathLst>
                <a:path extrusionOk="0" h="1882" w="1883">
                  <a:moveTo>
                    <a:pt x="929" y="0"/>
                  </a:moveTo>
                  <a:cubicBezTo>
                    <a:pt x="406" y="0"/>
                    <a:pt x="1" y="429"/>
                    <a:pt x="1" y="929"/>
                  </a:cubicBezTo>
                  <a:cubicBezTo>
                    <a:pt x="1" y="1453"/>
                    <a:pt x="406" y="1882"/>
                    <a:pt x="929" y="1882"/>
                  </a:cubicBezTo>
                  <a:cubicBezTo>
                    <a:pt x="1453" y="1882"/>
                    <a:pt x="1882" y="1453"/>
                    <a:pt x="1882" y="929"/>
                  </a:cubicBezTo>
                  <a:cubicBezTo>
                    <a:pt x="1882" y="429"/>
                    <a:pt x="1453"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86"/>
            <p:cNvSpPr/>
            <p:nvPr/>
          </p:nvSpPr>
          <p:spPr>
            <a:xfrm>
              <a:off x="5789875" y="3263225"/>
              <a:ext cx="47050" cy="47050"/>
            </a:xfrm>
            <a:custGeom>
              <a:rect b="b" l="l" r="r" t="t"/>
              <a:pathLst>
                <a:path extrusionOk="0" h="1882" w="1882">
                  <a:moveTo>
                    <a:pt x="953" y="0"/>
                  </a:moveTo>
                  <a:cubicBezTo>
                    <a:pt x="429" y="0"/>
                    <a:pt x="0" y="405"/>
                    <a:pt x="0" y="929"/>
                  </a:cubicBezTo>
                  <a:cubicBezTo>
                    <a:pt x="0" y="1453"/>
                    <a:pt x="429" y="1882"/>
                    <a:pt x="953" y="1882"/>
                  </a:cubicBezTo>
                  <a:cubicBezTo>
                    <a:pt x="1453" y="1882"/>
                    <a:pt x="1881" y="1453"/>
                    <a:pt x="1881" y="929"/>
                  </a:cubicBezTo>
                  <a:cubicBezTo>
                    <a:pt x="1881" y="405"/>
                    <a:pt x="145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86"/>
            <p:cNvSpPr/>
            <p:nvPr/>
          </p:nvSpPr>
          <p:spPr>
            <a:xfrm>
              <a:off x="5865475" y="3276325"/>
              <a:ext cx="73850" cy="47050"/>
            </a:xfrm>
            <a:custGeom>
              <a:rect b="b" l="l" r="r" t="t"/>
              <a:pathLst>
                <a:path extrusionOk="0" h="1882" w="2954">
                  <a:moveTo>
                    <a:pt x="548" y="0"/>
                  </a:moveTo>
                  <a:cubicBezTo>
                    <a:pt x="215" y="286"/>
                    <a:pt x="1" y="691"/>
                    <a:pt x="1" y="1143"/>
                  </a:cubicBezTo>
                  <a:lnTo>
                    <a:pt x="1" y="1596"/>
                  </a:lnTo>
                  <a:cubicBezTo>
                    <a:pt x="1" y="1739"/>
                    <a:pt x="143" y="1882"/>
                    <a:pt x="286" y="1882"/>
                  </a:cubicBezTo>
                  <a:lnTo>
                    <a:pt x="2668" y="1882"/>
                  </a:lnTo>
                  <a:cubicBezTo>
                    <a:pt x="2811" y="1882"/>
                    <a:pt x="2954" y="1739"/>
                    <a:pt x="2954" y="1596"/>
                  </a:cubicBezTo>
                  <a:lnTo>
                    <a:pt x="2954" y="1143"/>
                  </a:lnTo>
                  <a:cubicBezTo>
                    <a:pt x="2954" y="691"/>
                    <a:pt x="2739" y="286"/>
                    <a:pt x="2406" y="0"/>
                  </a:cubicBezTo>
                  <a:cubicBezTo>
                    <a:pt x="2132" y="203"/>
                    <a:pt x="1804" y="304"/>
                    <a:pt x="1477" y="304"/>
                  </a:cubicBezTo>
                  <a:cubicBezTo>
                    <a:pt x="1150" y="304"/>
                    <a:pt x="822" y="203"/>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86"/>
            <p:cNvSpPr/>
            <p:nvPr/>
          </p:nvSpPr>
          <p:spPr>
            <a:xfrm>
              <a:off x="5688050" y="3360275"/>
              <a:ext cx="73250" cy="46450"/>
            </a:xfrm>
            <a:custGeom>
              <a:rect b="b" l="l" r="r" t="t"/>
              <a:pathLst>
                <a:path extrusionOk="0" h="1858" w="2930">
                  <a:moveTo>
                    <a:pt x="549" y="0"/>
                  </a:moveTo>
                  <a:cubicBezTo>
                    <a:pt x="191" y="262"/>
                    <a:pt x="1" y="691"/>
                    <a:pt x="1" y="1120"/>
                  </a:cubicBezTo>
                  <a:lnTo>
                    <a:pt x="1" y="1596"/>
                  </a:lnTo>
                  <a:cubicBezTo>
                    <a:pt x="1" y="1739"/>
                    <a:pt x="120" y="1858"/>
                    <a:pt x="263" y="1858"/>
                  </a:cubicBezTo>
                  <a:lnTo>
                    <a:pt x="2644" y="1858"/>
                  </a:lnTo>
                  <a:cubicBezTo>
                    <a:pt x="2811" y="1858"/>
                    <a:pt x="2930" y="1739"/>
                    <a:pt x="2930" y="1596"/>
                  </a:cubicBezTo>
                  <a:lnTo>
                    <a:pt x="2930" y="1120"/>
                  </a:lnTo>
                  <a:cubicBezTo>
                    <a:pt x="2930" y="691"/>
                    <a:pt x="2716" y="262"/>
                    <a:pt x="2382" y="0"/>
                  </a:cubicBezTo>
                  <a:cubicBezTo>
                    <a:pt x="2108" y="191"/>
                    <a:pt x="1787" y="286"/>
                    <a:pt x="1465" y="286"/>
                  </a:cubicBezTo>
                  <a:cubicBezTo>
                    <a:pt x="1144" y="286"/>
                    <a:pt x="822" y="191"/>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86"/>
            <p:cNvSpPr/>
            <p:nvPr/>
          </p:nvSpPr>
          <p:spPr>
            <a:xfrm>
              <a:off x="5776775" y="3318000"/>
              <a:ext cx="73250" cy="47050"/>
            </a:xfrm>
            <a:custGeom>
              <a:rect b="b" l="l" r="r" t="t"/>
              <a:pathLst>
                <a:path extrusionOk="0" h="1882" w="2930">
                  <a:moveTo>
                    <a:pt x="548" y="0"/>
                  </a:moveTo>
                  <a:cubicBezTo>
                    <a:pt x="191" y="286"/>
                    <a:pt x="0" y="715"/>
                    <a:pt x="0" y="1144"/>
                  </a:cubicBezTo>
                  <a:lnTo>
                    <a:pt x="0" y="1596"/>
                  </a:lnTo>
                  <a:cubicBezTo>
                    <a:pt x="0" y="1763"/>
                    <a:pt x="119" y="1882"/>
                    <a:pt x="286" y="1882"/>
                  </a:cubicBezTo>
                  <a:lnTo>
                    <a:pt x="2667" y="1882"/>
                  </a:lnTo>
                  <a:cubicBezTo>
                    <a:pt x="2810" y="1882"/>
                    <a:pt x="2929" y="1763"/>
                    <a:pt x="2929" y="1596"/>
                  </a:cubicBezTo>
                  <a:lnTo>
                    <a:pt x="2929" y="1144"/>
                  </a:lnTo>
                  <a:cubicBezTo>
                    <a:pt x="2929" y="715"/>
                    <a:pt x="2739" y="286"/>
                    <a:pt x="2382" y="0"/>
                  </a:cubicBezTo>
                  <a:cubicBezTo>
                    <a:pt x="2108" y="203"/>
                    <a:pt x="1786" y="304"/>
                    <a:pt x="1465" y="304"/>
                  </a:cubicBezTo>
                  <a:cubicBezTo>
                    <a:pt x="1143" y="304"/>
                    <a:pt x="822" y="203"/>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86"/>
            <p:cNvSpPr/>
            <p:nvPr/>
          </p:nvSpPr>
          <p:spPr>
            <a:xfrm>
              <a:off x="5878575" y="3220950"/>
              <a:ext cx="47050" cy="47050"/>
            </a:xfrm>
            <a:custGeom>
              <a:rect b="b" l="l" r="r" t="t"/>
              <a:pathLst>
                <a:path extrusionOk="0" h="1882" w="1882">
                  <a:moveTo>
                    <a:pt x="953" y="1"/>
                  </a:moveTo>
                  <a:cubicBezTo>
                    <a:pt x="429" y="1"/>
                    <a:pt x="0" y="429"/>
                    <a:pt x="0" y="953"/>
                  </a:cubicBezTo>
                  <a:cubicBezTo>
                    <a:pt x="0" y="1477"/>
                    <a:pt x="429" y="1882"/>
                    <a:pt x="953" y="1882"/>
                  </a:cubicBezTo>
                  <a:cubicBezTo>
                    <a:pt x="1477" y="1882"/>
                    <a:pt x="1882" y="1477"/>
                    <a:pt x="1882" y="953"/>
                  </a:cubicBezTo>
                  <a:cubicBezTo>
                    <a:pt x="1882" y="429"/>
                    <a:pt x="1477"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8" name="Google Shape;9618;p86"/>
          <p:cNvGrpSpPr/>
          <p:nvPr/>
        </p:nvGrpSpPr>
        <p:grpSpPr>
          <a:xfrm>
            <a:off x="7811026" y="3038426"/>
            <a:ext cx="350425" cy="349675"/>
            <a:chOff x="6264975" y="3220950"/>
            <a:chExt cx="268525" cy="267950"/>
          </a:xfrm>
        </p:grpSpPr>
        <p:sp>
          <p:nvSpPr>
            <p:cNvPr id="9619" name="Google Shape;9619;p86"/>
            <p:cNvSpPr/>
            <p:nvPr/>
          </p:nvSpPr>
          <p:spPr>
            <a:xfrm>
              <a:off x="6322725" y="3276925"/>
              <a:ext cx="6550" cy="16100"/>
            </a:xfrm>
            <a:custGeom>
              <a:rect b="b" l="l" r="r" t="t"/>
              <a:pathLst>
                <a:path extrusionOk="0" h="644" w="262">
                  <a:moveTo>
                    <a:pt x="0" y="0"/>
                  </a:moveTo>
                  <a:lnTo>
                    <a:pt x="0" y="643"/>
                  </a:lnTo>
                  <a:cubicBezTo>
                    <a:pt x="119" y="596"/>
                    <a:pt x="191" y="477"/>
                    <a:pt x="214" y="357"/>
                  </a:cubicBezTo>
                  <a:cubicBezTo>
                    <a:pt x="262" y="191"/>
                    <a:pt x="167" y="48"/>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86"/>
            <p:cNvSpPr/>
            <p:nvPr/>
          </p:nvSpPr>
          <p:spPr>
            <a:xfrm>
              <a:off x="6266750" y="3221700"/>
              <a:ext cx="122075" cy="104050"/>
            </a:xfrm>
            <a:custGeom>
              <a:rect b="b" l="l" r="r" t="t"/>
              <a:pathLst>
                <a:path extrusionOk="0" h="4162" w="4883">
                  <a:moveTo>
                    <a:pt x="2084" y="661"/>
                  </a:moveTo>
                  <a:cubicBezTo>
                    <a:pt x="2162" y="661"/>
                    <a:pt x="2239" y="709"/>
                    <a:pt x="2239" y="804"/>
                  </a:cubicBezTo>
                  <a:lnTo>
                    <a:pt x="2239" y="923"/>
                  </a:lnTo>
                  <a:cubicBezTo>
                    <a:pt x="2382" y="947"/>
                    <a:pt x="2501" y="995"/>
                    <a:pt x="2596" y="1114"/>
                  </a:cubicBezTo>
                  <a:cubicBezTo>
                    <a:pt x="2668" y="1161"/>
                    <a:pt x="2668" y="1257"/>
                    <a:pt x="2596" y="1328"/>
                  </a:cubicBezTo>
                  <a:cubicBezTo>
                    <a:pt x="2561" y="1352"/>
                    <a:pt x="2519" y="1364"/>
                    <a:pt x="2480" y="1364"/>
                  </a:cubicBezTo>
                  <a:cubicBezTo>
                    <a:pt x="2441" y="1364"/>
                    <a:pt x="2406" y="1352"/>
                    <a:pt x="2382" y="1328"/>
                  </a:cubicBezTo>
                  <a:cubicBezTo>
                    <a:pt x="2334" y="1304"/>
                    <a:pt x="2287" y="1280"/>
                    <a:pt x="2263" y="1257"/>
                  </a:cubicBezTo>
                  <a:lnTo>
                    <a:pt x="2263" y="1876"/>
                  </a:lnTo>
                  <a:lnTo>
                    <a:pt x="2358" y="1923"/>
                  </a:lnTo>
                  <a:cubicBezTo>
                    <a:pt x="2668" y="2019"/>
                    <a:pt x="2834" y="2328"/>
                    <a:pt x="2787" y="2638"/>
                  </a:cubicBezTo>
                  <a:cubicBezTo>
                    <a:pt x="2739" y="2900"/>
                    <a:pt x="2525" y="3138"/>
                    <a:pt x="2263" y="3186"/>
                  </a:cubicBezTo>
                  <a:lnTo>
                    <a:pt x="2263" y="3352"/>
                  </a:lnTo>
                  <a:cubicBezTo>
                    <a:pt x="2263" y="3448"/>
                    <a:pt x="2180" y="3495"/>
                    <a:pt x="2096" y="3495"/>
                  </a:cubicBezTo>
                  <a:cubicBezTo>
                    <a:pt x="2013" y="3495"/>
                    <a:pt x="1929" y="3448"/>
                    <a:pt x="1929" y="3352"/>
                  </a:cubicBezTo>
                  <a:lnTo>
                    <a:pt x="1929" y="3209"/>
                  </a:lnTo>
                  <a:cubicBezTo>
                    <a:pt x="1787" y="3209"/>
                    <a:pt x="1620" y="3138"/>
                    <a:pt x="1501" y="3043"/>
                  </a:cubicBezTo>
                  <a:cubicBezTo>
                    <a:pt x="1406" y="2995"/>
                    <a:pt x="1406" y="2900"/>
                    <a:pt x="1453" y="2828"/>
                  </a:cubicBezTo>
                  <a:lnTo>
                    <a:pt x="1429" y="2805"/>
                  </a:lnTo>
                  <a:cubicBezTo>
                    <a:pt x="1456" y="2765"/>
                    <a:pt x="1496" y="2748"/>
                    <a:pt x="1539" y="2748"/>
                  </a:cubicBezTo>
                  <a:cubicBezTo>
                    <a:pt x="1575" y="2748"/>
                    <a:pt x="1612" y="2759"/>
                    <a:pt x="1644" y="2781"/>
                  </a:cubicBezTo>
                  <a:cubicBezTo>
                    <a:pt x="1739" y="2828"/>
                    <a:pt x="1810" y="2876"/>
                    <a:pt x="1929" y="2876"/>
                  </a:cubicBezTo>
                  <a:lnTo>
                    <a:pt x="1929" y="2090"/>
                  </a:lnTo>
                  <a:cubicBezTo>
                    <a:pt x="1834" y="2043"/>
                    <a:pt x="1739" y="1995"/>
                    <a:pt x="1644" y="1923"/>
                  </a:cubicBezTo>
                  <a:cubicBezTo>
                    <a:pt x="1501" y="1804"/>
                    <a:pt x="1429" y="1590"/>
                    <a:pt x="1477" y="1423"/>
                  </a:cubicBezTo>
                  <a:cubicBezTo>
                    <a:pt x="1525" y="1209"/>
                    <a:pt x="1667" y="1019"/>
                    <a:pt x="1882" y="947"/>
                  </a:cubicBezTo>
                  <a:lnTo>
                    <a:pt x="1929" y="947"/>
                  </a:lnTo>
                  <a:lnTo>
                    <a:pt x="1929" y="804"/>
                  </a:lnTo>
                  <a:cubicBezTo>
                    <a:pt x="1929" y="709"/>
                    <a:pt x="2007" y="661"/>
                    <a:pt x="2084" y="661"/>
                  </a:cubicBezTo>
                  <a:close/>
                  <a:moveTo>
                    <a:pt x="2103" y="1"/>
                  </a:moveTo>
                  <a:cubicBezTo>
                    <a:pt x="1026" y="1"/>
                    <a:pt x="0" y="833"/>
                    <a:pt x="0" y="2090"/>
                  </a:cubicBezTo>
                  <a:cubicBezTo>
                    <a:pt x="0" y="3233"/>
                    <a:pt x="929" y="4162"/>
                    <a:pt x="2096" y="4162"/>
                  </a:cubicBezTo>
                  <a:cubicBezTo>
                    <a:pt x="3954" y="4162"/>
                    <a:pt x="4882" y="1923"/>
                    <a:pt x="3573" y="614"/>
                  </a:cubicBezTo>
                  <a:cubicBezTo>
                    <a:pt x="3142" y="190"/>
                    <a:pt x="2616" y="1"/>
                    <a:pt x="21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86"/>
            <p:cNvSpPr/>
            <p:nvPr/>
          </p:nvSpPr>
          <p:spPr>
            <a:xfrm>
              <a:off x="6310800" y="3253700"/>
              <a:ext cx="4200" cy="11325"/>
            </a:xfrm>
            <a:custGeom>
              <a:rect b="b" l="l" r="r" t="t"/>
              <a:pathLst>
                <a:path extrusionOk="0" h="453" w="168">
                  <a:moveTo>
                    <a:pt x="167" y="0"/>
                  </a:moveTo>
                  <a:cubicBezTo>
                    <a:pt x="96" y="24"/>
                    <a:pt x="25" y="120"/>
                    <a:pt x="25" y="191"/>
                  </a:cubicBezTo>
                  <a:cubicBezTo>
                    <a:pt x="1" y="262"/>
                    <a:pt x="25" y="334"/>
                    <a:pt x="72" y="405"/>
                  </a:cubicBezTo>
                  <a:lnTo>
                    <a:pt x="167" y="453"/>
                  </a:lnTo>
                  <a:lnTo>
                    <a:pt x="16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86"/>
            <p:cNvSpPr/>
            <p:nvPr/>
          </p:nvSpPr>
          <p:spPr>
            <a:xfrm>
              <a:off x="6366175" y="3379325"/>
              <a:ext cx="67900" cy="109575"/>
            </a:xfrm>
            <a:custGeom>
              <a:rect b="b" l="l" r="r" t="t"/>
              <a:pathLst>
                <a:path extrusionOk="0" h="4383" w="2716">
                  <a:moveTo>
                    <a:pt x="334" y="0"/>
                  </a:moveTo>
                  <a:cubicBezTo>
                    <a:pt x="143" y="0"/>
                    <a:pt x="0" y="143"/>
                    <a:pt x="0" y="310"/>
                  </a:cubicBezTo>
                  <a:lnTo>
                    <a:pt x="0" y="4073"/>
                  </a:lnTo>
                  <a:cubicBezTo>
                    <a:pt x="0" y="4239"/>
                    <a:pt x="143" y="4382"/>
                    <a:pt x="334" y="4382"/>
                  </a:cubicBezTo>
                  <a:lnTo>
                    <a:pt x="2406" y="4382"/>
                  </a:lnTo>
                  <a:cubicBezTo>
                    <a:pt x="2572" y="4382"/>
                    <a:pt x="2715" y="4239"/>
                    <a:pt x="2715" y="4073"/>
                  </a:cubicBezTo>
                  <a:lnTo>
                    <a:pt x="2715" y="310"/>
                  </a:lnTo>
                  <a:cubicBezTo>
                    <a:pt x="2715" y="143"/>
                    <a:pt x="2572" y="0"/>
                    <a:pt x="2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86"/>
            <p:cNvSpPr/>
            <p:nvPr/>
          </p:nvSpPr>
          <p:spPr>
            <a:xfrm>
              <a:off x="6465600" y="3347775"/>
              <a:ext cx="67900" cy="141125"/>
            </a:xfrm>
            <a:custGeom>
              <a:rect b="b" l="l" r="r" t="t"/>
              <a:pathLst>
                <a:path extrusionOk="0" h="5645" w="2716">
                  <a:moveTo>
                    <a:pt x="310" y="0"/>
                  </a:moveTo>
                  <a:cubicBezTo>
                    <a:pt x="143" y="0"/>
                    <a:pt x="1" y="143"/>
                    <a:pt x="1" y="310"/>
                  </a:cubicBezTo>
                  <a:lnTo>
                    <a:pt x="1" y="5335"/>
                  </a:lnTo>
                  <a:cubicBezTo>
                    <a:pt x="1" y="5501"/>
                    <a:pt x="143" y="5644"/>
                    <a:pt x="310" y="5644"/>
                  </a:cubicBezTo>
                  <a:lnTo>
                    <a:pt x="2406" y="5644"/>
                  </a:lnTo>
                  <a:cubicBezTo>
                    <a:pt x="2572" y="5644"/>
                    <a:pt x="2715" y="5501"/>
                    <a:pt x="2715" y="5335"/>
                  </a:cubicBezTo>
                  <a:lnTo>
                    <a:pt x="2715" y="310"/>
                  </a:lnTo>
                  <a:cubicBezTo>
                    <a:pt x="2715" y="143"/>
                    <a:pt x="2572" y="0"/>
                    <a:pt x="2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86"/>
            <p:cNvSpPr/>
            <p:nvPr/>
          </p:nvSpPr>
          <p:spPr>
            <a:xfrm>
              <a:off x="6266750" y="3410275"/>
              <a:ext cx="67900" cy="78625"/>
            </a:xfrm>
            <a:custGeom>
              <a:rect b="b" l="l" r="r" t="t"/>
              <a:pathLst>
                <a:path extrusionOk="0" h="3145" w="2716">
                  <a:moveTo>
                    <a:pt x="334" y="1"/>
                  </a:moveTo>
                  <a:cubicBezTo>
                    <a:pt x="143" y="1"/>
                    <a:pt x="0" y="144"/>
                    <a:pt x="0" y="334"/>
                  </a:cubicBezTo>
                  <a:lnTo>
                    <a:pt x="0" y="2835"/>
                  </a:lnTo>
                  <a:cubicBezTo>
                    <a:pt x="0" y="3001"/>
                    <a:pt x="143" y="3144"/>
                    <a:pt x="334" y="3144"/>
                  </a:cubicBezTo>
                  <a:lnTo>
                    <a:pt x="2406" y="3144"/>
                  </a:lnTo>
                  <a:cubicBezTo>
                    <a:pt x="2572" y="3144"/>
                    <a:pt x="2715" y="3001"/>
                    <a:pt x="2715" y="2835"/>
                  </a:cubicBezTo>
                  <a:lnTo>
                    <a:pt x="2715" y="334"/>
                  </a:lnTo>
                  <a:cubicBezTo>
                    <a:pt x="2715" y="144"/>
                    <a:pt x="2572" y="1"/>
                    <a:pt x="2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86"/>
            <p:cNvSpPr/>
            <p:nvPr/>
          </p:nvSpPr>
          <p:spPr>
            <a:xfrm>
              <a:off x="6264975" y="3220950"/>
              <a:ext cx="268525" cy="162550"/>
            </a:xfrm>
            <a:custGeom>
              <a:rect b="b" l="l" r="r" t="t"/>
              <a:pathLst>
                <a:path extrusionOk="0" h="6502" w="10741">
                  <a:moveTo>
                    <a:pt x="8764" y="1"/>
                  </a:moveTo>
                  <a:cubicBezTo>
                    <a:pt x="8383" y="48"/>
                    <a:pt x="8383" y="596"/>
                    <a:pt x="8764" y="644"/>
                  </a:cubicBezTo>
                  <a:lnTo>
                    <a:pt x="9645" y="644"/>
                  </a:lnTo>
                  <a:cubicBezTo>
                    <a:pt x="9502" y="763"/>
                    <a:pt x="9359" y="906"/>
                    <a:pt x="9216" y="1049"/>
                  </a:cubicBezTo>
                  <a:cubicBezTo>
                    <a:pt x="7335" y="2906"/>
                    <a:pt x="4477" y="5692"/>
                    <a:pt x="381" y="5859"/>
                  </a:cubicBezTo>
                  <a:cubicBezTo>
                    <a:pt x="0" y="5907"/>
                    <a:pt x="0" y="6454"/>
                    <a:pt x="381" y="6502"/>
                  </a:cubicBezTo>
                  <a:cubicBezTo>
                    <a:pt x="4715" y="6311"/>
                    <a:pt x="7668" y="3430"/>
                    <a:pt x="9645" y="1501"/>
                  </a:cubicBezTo>
                  <a:lnTo>
                    <a:pt x="10097" y="1049"/>
                  </a:lnTo>
                  <a:lnTo>
                    <a:pt x="10097" y="2001"/>
                  </a:lnTo>
                  <a:cubicBezTo>
                    <a:pt x="10121" y="2192"/>
                    <a:pt x="10270" y="2287"/>
                    <a:pt x="10419" y="2287"/>
                  </a:cubicBezTo>
                  <a:cubicBezTo>
                    <a:pt x="10568" y="2287"/>
                    <a:pt x="10717" y="2192"/>
                    <a:pt x="10740" y="2001"/>
                  </a:cubicBezTo>
                  <a:lnTo>
                    <a:pt x="10740" y="334"/>
                  </a:lnTo>
                  <a:cubicBezTo>
                    <a:pt x="10740" y="144"/>
                    <a:pt x="10597" y="1"/>
                    <a:pt x="10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6" name="Google Shape;9626;p86"/>
          <p:cNvGrpSpPr/>
          <p:nvPr/>
        </p:nvGrpSpPr>
        <p:grpSpPr>
          <a:xfrm>
            <a:off x="7812560" y="3596280"/>
            <a:ext cx="350425" cy="350425"/>
            <a:chOff x="6266150" y="3648425"/>
            <a:chExt cx="268525" cy="268525"/>
          </a:xfrm>
        </p:grpSpPr>
        <p:sp>
          <p:nvSpPr>
            <p:cNvPr id="9627" name="Google Shape;9627;p86"/>
            <p:cNvSpPr/>
            <p:nvPr/>
          </p:nvSpPr>
          <p:spPr>
            <a:xfrm>
              <a:off x="6362000" y="3648425"/>
              <a:ext cx="172675" cy="151850"/>
            </a:xfrm>
            <a:custGeom>
              <a:rect b="b" l="l" r="r" t="t"/>
              <a:pathLst>
                <a:path extrusionOk="0" h="6074" w="6907">
                  <a:moveTo>
                    <a:pt x="2811" y="1263"/>
                  </a:moveTo>
                  <a:cubicBezTo>
                    <a:pt x="3192" y="1310"/>
                    <a:pt x="3192" y="1858"/>
                    <a:pt x="2811" y="1882"/>
                  </a:cubicBezTo>
                  <a:lnTo>
                    <a:pt x="1549" y="1882"/>
                  </a:lnTo>
                  <a:cubicBezTo>
                    <a:pt x="1168" y="1858"/>
                    <a:pt x="1168" y="1310"/>
                    <a:pt x="1549" y="1263"/>
                  </a:cubicBezTo>
                  <a:close/>
                  <a:moveTo>
                    <a:pt x="2799" y="2549"/>
                  </a:moveTo>
                  <a:cubicBezTo>
                    <a:pt x="2948" y="2549"/>
                    <a:pt x="3097" y="2644"/>
                    <a:pt x="3120" y="2834"/>
                  </a:cubicBezTo>
                  <a:lnTo>
                    <a:pt x="3120" y="4501"/>
                  </a:lnTo>
                  <a:cubicBezTo>
                    <a:pt x="3097" y="4692"/>
                    <a:pt x="2948" y="4787"/>
                    <a:pt x="2799" y="4787"/>
                  </a:cubicBezTo>
                  <a:cubicBezTo>
                    <a:pt x="2650" y="4787"/>
                    <a:pt x="2501" y="4692"/>
                    <a:pt x="2478" y="4501"/>
                  </a:cubicBezTo>
                  <a:lnTo>
                    <a:pt x="2478" y="2834"/>
                  </a:lnTo>
                  <a:cubicBezTo>
                    <a:pt x="2501" y="2644"/>
                    <a:pt x="2650" y="2549"/>
                    <a:pt x="2799" y="2549"/>
                  </a:cubicBezTo>
                  <a:close/>
                  <a:moveTo>
                    <a:pt x="4061" y="1929"/>
                  </a:moveTo>
                  <a:cubicBezTo>
                    <a:pt x="4210" y="1929"/>
                    <a:pt x="4359" y="2025"/>
                    <a:pt x="4383" y="2215"/>
                  </a:cubicBezTo>
                  <a:lnTo>
                    <a:pt x="4383" y="4501"/>
                  </a:lnTo>
                  <a:cubicBezTo>
                    <a:pt x="4359" y="4692"/>
                    <a:pt x="4210" y="4787"/>
                    <a:pt x="4061" y="4787"/>
                  </a:cubicBezTo>
                  <a:cubicBezTo>
                    <a:pt x="3912" y="4787"/>
                    <a:pt x="3763" y="4692"/>
                    <a:pt x="3740" y="4501"/>
                  </a:cubicBezTo>
                  <a:lnTo>
                    <a:pt x="3740" y="2215"/>
                  </a:lnTo>
                  <a:cubicBezTo>
                    <a:pt x="3763" y="2025"/>
                    <a:pt x="3912" y="1929"/>
                    <a:pt x="4061" y="1929"/>
                  </a:cubicBezTo>
                  <a:close/>
                  <a:moveTo>
                    <a:pt x="5311" y="1286"/>
                  </a:moveTo>
                  <a:cubicBezTo>
                    <a:pt x="5460" y="1286"/>
                    <a:pt x="5609" y="1382"/>
                    <a:pt x="5621" y="1572"/>
                  </a:cubicBezTo>
                  <a:lnTo>
                    <a:pt x="5621" y="4501"/>
                  </a:lnTo>
                  <a:cubicBezTo>
                    <a:pt x="5609" y="4692"/>
                    <a:pt x="5460" y="4787"/>
                    <a:pt x="5311" y="4787"/>
                  </a:cubicBezTo>
                  <a:cubicBezTo>
                    <a:pt x="5163" y="4787"/>
                    <a:pt x="5014" y="4692"/>
                    <a:pt x="5002" y="4501"/>
                  </a:cubicBezTo>
                  <a:lnTo>
                    <a:pt x="5002" y="1572"/>
                  </a:lnTo>
                  <a:cubicBezTo>
                    <a:pt x="5014" y="1382"/>
                    <a:pt x="5163" y="1286"/>
                    <a:pt x="5311" y="1286"/>
                  </a:cubicBezTo>
                  <a:close/>
                  <a:moveTo>
                    <a:pt x="1549" y="3150"/>
                  </a:moveTo>
                  <a:cubicBezTo>
                    <a:pt x="1704" y="3150"/>
                    <a:pt x="1858" y="3251"/>
                    <a:pt x="1858" y="3453"/>
                  </a:cubicBezTo>
                  <a:lnTo>
                    <a:pt x="1858" y="4501"/>
                  </a:lnTo>
                  <a:cubicBezTo>
                    <a:pt x="1858" y="4716"/>
                    <a:pt x="1704" y="4823"/>
                    <a:pt x="1549" y="4823"/>
                  </a:cubicBezTo>
                  <a:cubicBezTo>
                    <a:pt x="1394" y="4823"/>
                    <a:pt x="1239" y="4716"/>
                    <a:pt x="1239" y="4501"/>
                  </a:cubicBezTo>
                  <a:lnTo>
                    <a:pt x="1239" y="3453"/>
                  </a:lnTo>
                  <a:cubicBezTo>
                    <a:pt x="1239" y="3251"/>
                    <a:pt x="1394" y="3150"/>
                    <a:pt x="1549" y="3150"/>
                  </a:cubicBezTo>
                  <a:close/>
                  <a:moveTo>
                    <a:pt x="930" y="0"/>
                  </a:moveTo>
                  <a:cubicBezTo>
                    <a:pt x="406" y="0"/>
                    <a:pt x="1" y="429"/>
                    <a:pt x="1" y="953"/>
                  </a:cubicBezTo>
                  <a:lnTo>
                    <a:pt x="1" y="5144"/>
                  </a:lnTo>
                  <a:cubicBezTo>
                    <a:pt x="1" y="5644"/>
                    <a:pt x="406" y="6073"/>
                    <a:pt x="930" y="6073"/>
                  </a:cubicBezTo>
                  <a:lnTo>
                    <a:pt x="2620" y="6073"/>
                  </a:lnTo>
                  <a:lnTo>
                    <a:pt x="3120" y="5216"/>
                  </a:lnTo>
                  <a:cubicBezTo>
                    <a:pt x="3182" y="5123"/>
                    <a:pt x="3283" y="5071"/>
                    <a:pt x="3392" y="5071"/>
                  </a:cubicBezTo>
                  <a:cubicBezTo>
                    <a:pt x="3452" y="5071"/>
                    <a:pt x="3514" y="5087"/>
                    <a:pt x="3573" y="5120"/>
                  </a:cubicBezTo>
                  <a:cubicBezTo>
                    <a:pt x="3716" y="5192"/>
                    <a:pt x="3763" y="5406"/>
                    <a:pt x="3668" y="5549"/>
                  </a:cubicBezTo>
                  <a:lnTo>
                    <a:pt x="3359" y="6073"/>
                  </a:lnTo>
                  <a:lnTo>
                    <a:pt x="5954" y="6073"/>
                  </a:lnTo>
                  <a:cubicBezTo>
                    <a:pt x="6478" y="6073"/>
                    <a:pt x="6883" y="5644"/>
                    <a:pt x="6907" y="5144"/>
                  </a:cubicBezTo>
                  <a:lnTo>
                    <a:pt x="6907" y="953"/>
                  </a:lnTo>
                  <a:cubicBezTo>
                    <a:pt x="6883" y="429"/>
                    <a:pt x="6478" y="0"/>
                    <a:pt x="5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86"/>
            <p:cNvSpPr/>
            <p:nvPr/>
          </p:nvSpPr>
          <p:spPr>
            <a:xfrm>
              <a:off x="6289975" y="3780600"/>
              <a:ext cx="62525" cy="62525"/>
            </a:xfrm>
            <a:custGeom>
              <a:rect b="b" l="l" r="r" t="t"/>
              <a:pathLst>
                <a:path extrusionOk="0" h="2501" w="2501">
                  <a:moveTo>
                    <a:pt x="1239" y="0"/>
                  </a:moveTo>
                  <a:cubicBezTo>
                    <a:pt x="548" y="0"/>
                    <a:pt x="0" y="548"/>
                    <a:pt x="0" y="1262"/>
                  </a:cubicBezTo>
                  <a:cubicBezTo>
                    <a:pt x="0" y="1953"/>
                    <a:pt x="548" y="2501"/>
                    <a:pt x="1239" y="2501"/>
                  </a:cubicBezTo>
                  <a:cubicBezTo>
                    <a:pt x="1929" y="2501"/>
                    <a:pt x="2501" y="1953"/>
                    <a:pt x="2501" y="1262"/>
                  </a:cubicBezTo>
                  <a:cubicBezTo>
                    <a:pt x="2501" y="548"/>
                    <a:pt x="1929"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86"/>
            <p:cNvSpPr/>
            <p:nvPr/>
          </p:nvSpPr>
          <p:spPr>
            <a:xfrm>
              <a:off x="6266150" y="3800825"/>
              <a:ext cx="179225" cy="116125"/>
            </a:xfrm>
            <a:custGeom>
              <a:rect b="b" l="l" r="r" t="t"/>
              <a:pathLst>
                <a:path extrusionOk="0" h="4645" w="7169">
                  <a:moveTo>
                    <a:pt x="6431" y="1"/>
                  </a:moveTo>
                  <a:lnTo>
                    <a:pt x="5526" y="1501"/>
                  </a:lnTo>
                  <a:lnTo>
                    <a:pt x="3763" y="1501"/>
                  </a:lnTo>
                  <a:cubicBezTo>
                    <a:pt x="3404" y="2054"/>
                    <a:pt x="2812" y="2342"/>
                    <a:pt x="2210" y="2342"/>
                  </a:cubicBezTo>
                  <a:cubicBezTo>
                    <a:pt x="1776" y="2342"/>
                    <a:pt x="1337" y="2192"/>
                    <a:pt x="977" y="1882"/>
                  </a:cubicBezTo>
                  <a:cubicBezTo>
                    <a:pt x="358" y="2287"/>
                    <a:pt x="1" y="2978"/>
                    <a:pt x="1" y="3692"/>
                  </a:cubicBezTo>
                  <a:lnTo>
                    <a:pt x="1" y="4335"/>
                  </a:lnTo>
                  <a:cubicBezTo>
                    <a:pt x="1" y="4502"/>
                    <a:pt x="120" y="4645"/>
                    <a:pt x="310" y="4645"/>
                  </a:cubicBezTo>
                  <a:lnTo>
                    <a:pt x="4073" y="4645"/>
                  </a:lnTo>
                  <a:cubicBezTo>
                    <a:pt x="4240" y="4645"/>
                    <a:pt x="4383" y="4502"/>
                    <a:pt x="4383" y="4335"/>
                  </a:cubicBezTo>
                  <a:lnTo>
                    <a:pt x="4383" y="3692"/>
                  </a:lnTo>
                  <a:cubicBezTo>
                    <a:pt x="4383" y="3382"/>
                    <a:pt x="4311" y="3049"/>
                    <a:pt x="4168" y="2763"/>
                  </a:cubicBezTo>
                  <a:lnTo>
                    <a:pt x="5430" y="2763"/>
                  </a:lnTo>
                  <a:cubicBezTo>
                    <a:pt x="5764" y="2763"/>
                    <a:pt x="6050" y="2478"/>
                    <a:pt x="6050" y="2120"/>
                  </a:cubicBezTo>
                  <a:cubicBezTo>
                    <a:pt x="6050" y="2049"/>
                    <a:pt x="6050" y="1977"/>
                    <a:pt x="6026" y="1906"/>
                  </a:cubicBezTo>
                  <a:lnTo>
                    <a:pt x="716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0" name="Google Shape;9630;p86"/>
          <p:cNvGrpSpPr/>
          <p:nvPr/>
        </p:nvGrpSpPr>
        <p:grpSpPr>
          <a:xfrm>
            <a:off x="7069819" y="3596280"/>
            <a:ext cx="323999" cy="349740"/>
            <a:chOff x="5697000" y="3648425"/>
            <a:chExt cx="248275" cy="268000"/>
          </a:xfrm>
        </p:grpSpPr>
        <p:sp>
          <p:nvSpPr>
            <p:cNvPr id="9631" name="Google Shape;9631;p86"/>
            <p:cNvSpPr/>
            <p:nvPr/>
          </p:nvSpPr>
          <p:spPr>
            <a:xfrm>
              <a:off x="5723175" y="3754400"/>
              <a:ext cx="67900" cy="67900"/>
            </a:xfrm>
            <a:custGeom>
              <a:rect b="b" l="l" r="r" t="t"/>
              <a:pathLst>
                <a:path extrusionOk="0" h="2716" w="2716">
                  <a:moveTo>
                    <a:pt x="1358" y="0"/>
                  </a:moveTo>
                  <a:cubicBezTo>
                    <a:pt x="620" y="0"/>
                    <a:pt x="1" y="596"/>
                    <a:pt x="1" y="1358"/>
                  </a:cubicBezTo>
                  <a:cubicBezTo>
                    <a:pt x="1" y="2096"/>
                    <a:pt x="620" y="2715"/>
                    <a:pt x="1358" y="2715"/>
                  </a:cubicBezTo>
                  <a:cubicBezTo>
                    <a:pt x="2120" y="2715"/>
                    <a:pt x="2716" y="2096"/>
                    <a:pt x="2716" y="1358"/>
                  </a:cubicBezTo>
                  <a:cubicBezTo>
                    <a:pt x="2716" y="596"/>
                    <a:pt x="2120" y="0"/>
                    <a:pt x="1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86"/>
            <p:cNvSpPr/>
            <p:nvPr/>
          </p:nvSpPr>
          <p:spPr>
            <a:xfrm>
              <a:off x="5697000" y="3754400"/>
              <a:ext cx="164925" cy="162025"/>
            </a:xfrm>
            <a:custGeom>
              <a:rect b="b" l="l" r="r" t="t"/>
              <a:pathLst>
                <a:path extrusionOk="0" h="6481" w="6597">
                  <a:moveTo>
                    <a:pt x="5977" y="0"/>
                  </a:moveTo>
                  <a:cubicBezTo>
                    <a:pt x="5620" y="0"/>
                    <a:pt x="5334" y="286"/>
                    <a:pt x="5334" y="620"/>
                  </a:cubicBezTo>
                  <a:lnTo>
                    <a:pt x="5334" y="2501"/>
                  </a:lnTo>
                  <a:lnTo>
                    <a:pt x="4025" y="2501"/>
                  </a:lnTo>
                  <a:cubicBezTo>
                    <a:pt x="3638" y="3054"/>
                    <a:pt x="3026" y="3342"/>
                    <a:pt x="2404" y="3342"/>
                  </a:cubicBezTo>
                  <a:cubicBezTo>
                    <a:pt x="1954" y="3342"/>
                    <a:pt x="1499" y="3192"/>
                    <a:pt x="1119" y="2882"/>
                  </a:cubicBezTo>
                  <a:cubicBezTo>
                    <a:pt x="429" y="3311"/>
                    <a:pt x="0" y="4096"/>
                    <a:pt x="0" y="4906"/>
                  </a:cubicBezTo>
                  <a:lnTo>
                    <a:pt x="0" y="6168"/>
                  </a:lnTo>
                  <a:cubicBezTo>
                    <a:pt x="0" y="6335"/>
                    <a:pt x="143" y="6478"/>
                    <a:pt x="310" y="6478"/>
                  </a:cubicBezTo>
                  <a:lnTo>
                    <a:pt x="4501" y="6478"/>
                  </a:lnTo>
                  <a:cubicBezTo>
                    <a:pt x="4513" y="6480"/>
                    <a:pt x="4525" y="6480"/>
                    <a:pt x="4538" y="6480"/>
                  </a:cubicBezTo>
                  <a:cubicBezTo>
                    <a:pt x="4691" y="6480"/>
                    <a:pt x="4833" y="6345"/>
                    <a:pt x="4811" y="6168"/>
                  </a:cubicBezTo>
                  <a:lnTo>
                    <a:pt x="4811" y="4906"/>
                  </a:lnTo>
                  <a:cubicBezTo>
                    <a:pt x="4811" y="4501"/>
                    <a:pt x="4715" y="4120"/>
                    <a:pt x="4525" y="3763"/>
                  </a:cubicBezTo>
                  <a:lnTo>
                    <a:pt x="5644" y="3763"/>
                  </a:lnTo>
                  <a:cubicBezTo>
                    <a:pt x="6168" y="3763"/>
                    <a:pt x="6597" y="3334"/>
                    <a:pt x="6597" y="2834"/>
                  </a:cubicBezTo>
                  <a:lnTo>
                    <a:pt x="6597" y="620"/>
                  </a:lnTo>
                  <a:cubicBezTo>
                    <a:pt x="6597" y="286"/>
                    <a:pt x="6311" y="0"/>
                    <a:pt x="5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86"/>
            <p:cNvSpPr/>
            <p:nvPr/>
          </p:nvSpPr>
          <p:spPr>
            <a:xfrm>
              <a:off x="5897025" y="3704375"/>
              <a:ext cx="6575" cy="16100"/>
            </a:xfrm>
            <a:custGeom>
              <a:rect b="b" l="l" r="r" t="t"/>
              <a:pathLst>
                <a:path extrusionOk="0" h="644" w="263">
                  <a:moveTo>
                    <a:pt x="1" y="1"/>
                  </a:moveTo>
                  <a:lnTo>
                    <a:pt x="1" y="644"/>
                  </a:lnTo>
                  <a:cubicBezTo>
                    <a:pt x="120" y="596"/>
                    <a:pt x="191" y="477"/>
                    <a:pt x="215" y="358"/>
                  </a:cubicBezTo>
                  <a:cubicBezTo>
                    <a:pt x="263" y="191"/>
                    <a:pt x="167" y="25"/>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86"/>
            <p:cNvSpPr/>
            <p:nvPr/>
          </p:nvSpPr>
          <p:spPr>
            <a:xfrm>
              <a:off x="5885125" y="3681175"/>
              <a:ext cx="4200" cy="11325"/>
            </a:xfrm>
            <a:custGeom>
              <a:rect b="b" l="l" r="r" t="t"/>
              <a:pathLst>
                <a:path extrusionOk="0" h="453" w="168">
                  <a:moveTo>
                    <a:pt x="167" y="0"/>
                  </a:moveTo>
                  <a:cubicBezTo>
                    <a:pt x="72" y="24"/>
                    <a:pt x="24" y="119"/>
                    <a:pt x="24" y="191"/>
                  </a:cubicBezTo>
                  <a:cubicBezTo>
                    <a:pt x="0" y="262"/>
                    <a:pt x="24" y="334"/>
                    <a:pt x="72" y="405"/>
                  </a:cubicBezTo>
                  <a:lnTo>
                    <a:pt x="167" y="453"/>
                  </a:lnTo>
                  <a:lnTo>
                    <a:pt x="16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86"/>
            <p:cNvSpPr/>
            <p:nvPr/>
          </p:nvSpPr>
          <p:spPr>
            <a:xfrm>
              <a:off x="5823800" y="3648425"/>
              <a:ext cx="121475" cy="104650"/>
            </a:xfrm>
            <a:custGeom>
              <a:rect b="b" l="l" r="r" t="t"/>
              <a:pathLst>
                <a:path extrusionOk="0" h="4186" w="4859">
                  <a:moveTo>
                    <a:pt x="2775" y="697"/>
                  </a:moveTo>
                  <a:cubicBezTo>
                    <a:pt x="2852" y="697"/>
                    <a:pt x="2930" y="751"/>
                    <a:pt x="2930" y="858"/>
                  </a:cubicBezTo>
                  <a:lnTo>
                    <a:pt x="2930" y="977"/>
                  </a:lnTo>
                  <a:cubicBezTo>
                    <a:pt x="3073" y="977"/>
                    <a:pt x="3192" y="1048"/>
                    <a:pt x="3287" y="1143"/>
                  </a:cubicBezTo>
                  <a:cubicBezTo>
                    <a:pt x="3378" y="1271"/>
                    <a:pt x="3274" y="1398"/>
                    <a:pt x="3157" y="1398"/>
                  </a:cubicBezTo>
                  <a:cubicBezTo>
                    <a:pt x="3120" y="1398"/>
                    <a:pt x="3083" y="1386"/>
                    <a:pt x="3049" y="1358"/>
                  </a:cubicBezTo>
                  <a:cubicBezTo>
                    <a:pt x="3025" y="1334"/>
                    <a:pt x="2977" y="1310"/>
                    <a:pt x="2930" y="1286"/>
                  </a:cubicBezTo>
                  <a:lnTo>
                    <a:pt x="2930" y="1906"/>
                  </a:lnTo>
                  <a:lnTo>
                    <a:pt x="3025" y="1953"/>
                  </a:lnTo>
                  <a:cubicBezTo>
                    <a:pt x="3335" y="2048"/>
                    <a:pt x="3501" y="2334"/>
                    <a:pt x="3454" y="2644"/>
                  </a:cubicBezTo>
                  <a:cubicBezTo>
                    <a:pt x="3406" y="2930"/>
                    <a:pt x="3192" y="3144"/>
                    <a:pt x="2930" y="3215"/>
                  </a:cubicBezTo>
                  <a:lnTo>
                    <a:pt x="2930" y="3358"/>
                  </a:lnTo>
                  <a:cubicBezTo>
                    <a:pt x="2930" y="3465"/>
                    <a:pt x="2846" y="3519"/>
                    <a:pt x="2766" y="3519"/>
                  </a:cubicBezTo>
                  <a:cubicBezTo>
                    <a:pt x="2686" y="3519"/>
                    <a:pt x="2608" y="3465"/>
                    <a:pt x="2620" y="3358"/>
                  </a:cubicBezTo>
                  <a:lnTo>
                    <a:pt x="2620" y="3215"/>
                  </a:lnTo>
                  <a:cubicBezTo>
                    <a:pt x="2453" y="3215"/>
                    <a:pt x="2287" y="3168"/>
                    <a:pt x="2168" y="3072"/>
                  </a:cubicBezTo>
                  <a:cubicBezTo>
                    <a:pt x="1995" y="2976"/>
                    <a:pt x="2085" y="2771"/>
                    <a:pt x="2227" y="2771"/>
                  </a:cubicBezTo>
                  <a:cubicBezTo>
                    <a:pt x="2261" y="2771"/>
                    <a:pt x="2298" y="2783"/>
                    <a:pt x="2334" y="2810"/>
                  </a:cubicBezTo>
                  <a:cubicBezTo>
                    <a:pt x="2406" y="2858"/>
                    <a:pt x="2501" y="2906"/>
                    <a:pt x="2620" y="2906"/>
                  </a:cubicBezTo>
                  <a:lnTo>
                    <a:pt x="2620" y="2120"/>
                  </a:lnTo>
                  <a:cubicBezTo>
                    <a:pt x="2501" y="2072"/>
                    <a:pt x="2406" y="2025"/>
                    <a:pt x="2334" y="1953"/>
                  </a:cubicBezTo>
                  <a:cubicBezTo>
                    <a:pt x="2191" y="1834"/>
                    <a:pt x="2120" y="1620"/>
                    <a:pt x="2168" y="1453"/>
                  </a:cubicBezTo>
                  <a:cubicBezTo>
                    <a:pt x="2191" y="1239"/>
                    <a:pt x="2358" y="1048"/>
                    <a:pt x="2572" y="977"/>
                  </a:cubicBezTo>
                  <a:lnTo>
                    <a:pt x="2620" y="977"/>
                  </a:lnTo>
                  <a:lnTo>
                    <a:pt x="2620" y="858"/>
                  </a:lnTo>
                  <a:cubicBezTo>
                    <a:pt x="2620" y="751"/>
                    <a:pt x="2697" y="697"/>
                    <a:pt x="2775" y="697"/>
                  </a:cubicBezTo>
                  <a:close/>
                  <a:moveTo>
                    <a:pt x="2787" y="0"/>
                  </a:moveTo>
                  <a:cubicBezTo>
                    <a:pt x="929" y="0"/>
                    <a:pt x="1" y="2239"/>
                    <a:pt x="1310" y="3573"/>
                  </a:cubicBezTo>
                  <a:cubicBezTo>
                    <a:pt x="1733" y="3996"/>
                    <a:pt x="2254" y="4185"/>
                    <a:pt x="2764" y="4185"/>
                  </a:cubicBezTo>
                  <a:cubicBezTo>
                    <a:pt x="3833" y="4185"/>
                    <a:pt x="4859" y="3353"/>
                    <a:pt x="4859" y="2096"/>
                  </a:cubicBezTo>
                  <a:cubicBezTo>
                    <a:pt x="4859" y="929"/>
                    <a:pt x="3930" y="0"/>
                    <a:pt x="2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6" name="Google Shape;9636;p86"/>
          <p:cNvGrpSpPr/>
          <p:nvPr/>
        </p:nvGrpSpPr>
        <p:grpSpPr>
          <a:xfrm>
            <a:off x="6312266" y="3596280"/>
            <a:ext cx="329480" cy="349642"/>
            <a:chOff x="5116500" y="3648425"/>
            <a:chExt cx="252475" cy="267925"/>
          </a:xfrm>
        </p:grpSpPr>
        <p:sp>
          <p:nvSpPr>
            <p:cNvPr id="9637" name="Google Shape;9637;p86"/>
            <p:cNvSpPr/>
            <p:nvPr/>
          </p:nvSpPr>
          <p:spPr>
            <a:xfrm>
              <a:off x="5139725" y="3754400"/>
              <a:ext cx="63125" cy="62525"/>
            </a:xfrm>
            <a:custGeom>
              <a:rect b="b" l="l" r="r" t="t"/>
              <a:pathLst>
                <a:path extrusionOk="0" h="2501" w="2525">
                  <a:moveTo>
                    <a:pt x="1263" y="0"/>
                  </a:moveTo>
                  <a:cubicBezTo>
                    <a:pt x="572" y="0"/>
                    <a:pt x="1" y="548"/>
                    <a:pt x="1" y="1263"/>
                  </a:cubicBezTo>
                  <a:cubicBezTo>
                    <a:pt x="1" y="1953"/>
                    <a:pt x="572" y="2501"/>
                    <a:pt x="1263" y="2501"/>
                  </a:cubicBezTo>
                  <a:cubicBezTo>
                    <a:pt x="1953" y="2501"/>
                    <a:pt x="2525" y="1953"/>
                    <a:pt x="2525" y="1263"/>
                  </a:cubicBezTo>
                  <a:cubicBezTo>
                    <a:pt x="2525" y="548"/>
                    <a:pt x="1953"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86"/>
            <p:cNvSpPr/>
            <p:nvPr/>
          </p:nvSpPr>
          <p:spPr>
            <a:xfrm>
              <a:off x="5116500" y="3648425"/>
              <a:ext cx="252475" cy="267925"/>
            </a:xfrm>
            <a:custGeom>
              <a:rect b="b" l="l" r="r" t="t"/>
              <a:pathLst>
                <a:path extrusionOk="0" h="10717" w="10099">
                  <a:moveTo>
                    <a:pt x="5812" y="0"/>
                  </a:moveTo>
                  <a:cubicBezTo>
                    <a:pt x="5621" y="0"/>
                    <a:pt x="5478" y="143"/>
                    <a:pt x="5478" y="310"/>
                  </a:cubicBezTo>
                  <a:lnTo>
                    <a:pt x="5478" y="6549"/>
                  </a:lnTo>
                  <a:lnTo>
                    <a:pt x="3764" y="6549"/>
                  </a:lnTo>
                  <a:cubicBezTo>
                    <a:pt x="3406" y="7086"/>
                    <a:pt x="2817" y="7368"/>
                    <a:pt x="2218" y="7368"/>
                  </a:cubicBezTo>
                  <a:cubicBezTo>
                    <a:pt x="1781" y="7368"/>
                    <a:pt x="1339" y="7218"/>
                    <a:pt x="977" y="6907"/>
                  </a:cubicBezTo>
                  <a:cubicBezTo>
                    <a:pt x="358" y="7311"/>
                    <a:pt x="1" y="8002"/>
                    <a:pt x="1" y="8740"/>
                  </a:cubicBezTo>
                  <a:lnTo>
                    <a:pt x="1" y="10407"/>
                  </a:lnTo>
                  <a:cubicBezTo>
                    <a:pt x="1" y="10574"/>
                    <a:pt x="120" y="10717"/>
                    <a:pt x="310" y="10717"/>
                  </a:cubicBezTo>
                  <a:lnTo>
                    <a:pt x="4073" y="10717"/>
                  </a:lnTo>
                  <a:cubicBezTo>
                    <a:pt x="4240" y="10717"/>
                    <a:pt x="4383" y="10574"/>
                    <a:pt x="4359" y="10407"/>
                  </a:cubicBezTo>
                  <a:lnTo>
                    <a:pt x="4359" y="8740"/>
                  </a:lnTo>
                  <a:cubicBezTo>
                    <a:pt x="4359" y="8407"/>
                    <a:pt x="4288" y="8097"/>
                    <a:pt x="4145" y="7788"/>
                  </a:cubicBezTo>
                  <a:lnTo>
                    <a:pt x="6097" y="7788"/>
                  </a:lnTo>
                  <a:cubicBezTo>
                    <a:pt x="6931" y="7788"/>
                    <a:pt x="6931" y="6526"/>
                    <a:pt x="6097" y="6526"/>
                  </a:cubicBezTo>
                  <a:lnTo>
                    <a:pt x="6097" y="3144"/>
                  </a:lnTo>
                  <a:lnTo>
                    <a:pt x="9765" y="3144"/>
                  </a:lnTo>
                  <a:cubicBezTo>
                    <a:pt x="9884" y="3144"/>
                    <a:pt x="9979" y="3072"/>
                    <a:pt x="10027" y="2977"/>
                  </a:cubicBezTo>
                  <a:cubicBezTo>
                    <a:pt x="10098" y="2882"/>
                    <a:pt x="10098" y="2763"/>
                    <a:pt x="10027" y="2668"/>
                  </a:cubicBezTo>
                  <a:lnTo>
                    <a:pt x="9312" y="1572"/>
                  </a:lnTo>
                  <a:lnTo>
                    <a:pt x="10027" y="500"/>
                  </a:lnTo>
                  <a:cubicBezTo>
                    <a:pt x="10098" y="405"/>
                    <a:pt x="10098" y="262"/>
                    <a:pt x="10027" y="167"/>
                  </a:cubicBezTo>
                  <a:cubicBezTo>
                    <a:pt x="9979" y="72"/>
                    <a:pt x="9860" y="0"/>
                    <a:pt x="97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9" name="Google Shape;9639;p86"/>
          <p:cNvGrpSpPr/>
          <p:nvPr/>
        </p:nvGrpSpPr>
        <p:grpSpPr>
          <a:xfrm>
            <a:off x="5544665" y="3596672"/>
            <a:ext cx="352742" cy="349642"/>
            <a:chOff x="4528300" y="3648725"/>
            <a:chExt cx="270300" cy="267925"/>
          </a:xfrm>
        </p:grpSpPr>
        <p:sp>
          <p:nvSpPr>
            <p:cNvPr id="9640" name="Google Shape;9640;p86"/>
            <p:cNvSpPr/>
            <p:nvPr/>
          </p:nvSpPr>
          <p:spPr>
            <a:xfrm>
              <a:off x="4574725" y="3655575"/>
              <a:ext cx="60750" cy="64325"/>
            </a:xfrm>
            <a:custGeom>
              <a:rect b="b" l="l" r="r" t="t"/>
              <a:pathLst>
                <a:path extrusionOk="0" h="2573" w="2430">
                  <a:moveTo>
                    <a:pt x="1882" y="0"/>
                  </a:moveTo>
                  <a:cubicBezTo>
                    <a:pt x="1168" y="214"/>
                    <a:pt x="548" y="596"/>
                    <a:pt x="1" y="1072"/>
                  </a:cubicBezTo>
                  <a:lnTo>
                    <a:pt x="1501" y="2572"/>
                  </a:lnTo>
                  <a:cubicBezTo>
                    <a:pt x="1763" y="2358"/>
                    <a:pt x="2073" y="2167"/>
                    <a:pt x="2430" y="2048"/>
                  </a:cubicBezTo>
                  <a:lnTo>
                    <a:pt x="188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86"/>
            <p:cNvSpPr/>
            <p:nvPr/>
          </p:nvSpPr>
          <p:spPr>
            <a:xfrm>
              <a:off x="4583650" y="3716900"/>
              <a:ext cx="147675" cy="105400"/>
            </a:xfrm>
            <a:custGeom>
              <a:rect b="b" l="l" r="r" t="t"/>
              <a:pathLst>
                <a:path extrusionOk="0" h="4216" w="5907">
                  <a:moveTo>
                    <a:pt x="3192" y="0"/>
                  </a:moveTo>
                  <a:cubicBezTo>
                    <a:pt x="2978" y="0"/>
                    <a:pt x="2740" y="48"/>
                    <a:pt x="2525" y="95"/>
                  </a:cubicBezTo>
                  <a:cubicBezTo>
                    <a:pt x="715" y="572"/>
                    <a:pt x="1" y="2739"/>
                    <a:pt x="1120" y="4215"/>
                  </a:cubicBezTo>
                  <a:cubicBezTo>
                    <a:pt x="1311" y="3667"/>
                    <a:pt x="1716" y="3215"/>
                    <a:pt x="2239" y="2953"/>
                  </a:cubicBezTo>
                  <a:cubicBezTo>
                    <a:pt x="1978" y="2691"/>
                    <a:pt x="1835" y="2358"/>
                    <a:pt x="1835" y="2000"/>
                  </a:cubicBezTo>
                  <a:cubicBezTo>
                    <a:pt x="1835" y="1215"/>
                    <a:pt x="2467" y="629"/>
                    <a:pt x="3186" y="629"/>
                  </a:cubicBezTo>
                  <a:cubicBezTo>
                    <a:pt x="3360" y="629"/>
                    <a:pt x="3539" y="664"/>
                    <a:pt x="3716" y="738"/>
                  </a:cubicBezTo>
                  <a:cubicBezTo>
                    <a:pt x="4621" y="1095"/>
                    <a:pt x="4859" y="2262"/>
                    <a:pt x="4168" y="2953"/>
                  </a:cubicBezTo>
                  <a:cubicBezTo>
                    <a:pt x="4383" y="3048"/>
                    <a:pt x="4573" y="3191"/>
                    <a:pt x="4740" y="3358"/>
                  </a:cubicBezTo>
                  <a:cubicBezTo>
                    <a:pt x="4978" y="3596"/>
                    <a:pt x="5169" y="3882"/>
                    <a:pt x="5264" y="4215"/>
                  </a:cubicBezTo>
                  <a:cubicBezTo>
                    <a:pt x="5335" y="4120"/>
                    <a:pt x="5407" y="4025"/>
                    <a:pt x="5454" y="3929"/>
                  </a:cubicBezTo>
                  <a:cubicBezTo>
                    <a:pt x="5812" y="3334"/>
                    <a:pt x="5907" y="2620"/>
                    <a:pt x="5716" y="1953"/>
                  </a:cubicBezTo>
                  <a:cubicBezTo>
                    <a:pt x="5431" y="810"/>
                    <a:pt x="4383" y="0"/>
                    <a:pt x="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86"/>
            <p:cNvSpPr/>
            <p:nvPr/>
          </p:nvSpPr>
          <p:spPr>
            <a:xfrm>
              <a:off x="4726550" y="3693675"/>
              <a:ext cx="64325" cy="60150"/>
            </a:xfrm>
            <a:custGeom>
              <a:rect b="b" l="l" r="r" t="t"/>
              <a:pathLst>
                <a:path extrusionOk="0" h="2406" w="2573">
                  <a:moveTo>
                    <a:pt x="1501" y="0"/>
                  </a:moveTo>
                  <a:lnTo>
                    <a:pt x="0" y="1477"/>
                  </a:lnTo>
                  <a:cubicBezTo>
                    <a:pt x="239" y="1763"/>
                    <a:pt x="405" y="2072"/>
                    <a:pt x="524" y="2406"/>
                  </a:cubicBezTo>
                  <a:lnTo>
                    <a:pt x="2572" y="1858"/>
                  </a:lnTo>
                  <a:cubicBezTo>
                    <a:pt x="2334" y="1167"/>
                    <a:pt x="1977" y="548"/>
                    <a:pt x="1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86"/>
            <p:cNvSpPr/>
            <p:nvPr/>
          </p:nvSpPr>
          <p:spPr>
            <a:xfrm>
              <a:off x="4743825" y="3755575"/>
              <a:ext cx="54775" cy="54225"/>
            </a:xfrm>
            <a:custGeom>
              <a:rect b="b" l="l" r="r" t="t"/>
              <a:pathLst>
                <a:path extrusionOk="0" h="2169" w="2191">
                  <a:moveTo>
                    <a:pt x="2048" y="1"/>
                  </a:moveTo>
                  <a:lnTo>
                    <a:pt x="0" y="549"/>
                  </a:lnTo>
                  <a:cubicBezTo>
                    <a:pt x="48" y="906"/>
                    <a:pt x="48" y="1263"/>
                    <a:pt x="0" y="1620"/>
                  </a:cubicBezTo>
                  <a:lnTo>
                    <a:pt x="2048" y="2168"/>
                  </a:lnTo>
                  <a:cubicBezTo>
                    <a:pt x="2191" y="1454"/>
                    <a:pt x="2191" y="715"/>
                    <a:pt x="2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86"/>
            <p:cNvSpPr/>
            <p:nvPr/>
          </p:nvSpPr>
          <p:spPr>
            <a:xfrm>
              <a:off x="4645575" y="3748450"/>
              <a:ext cx="36350" cy="36925"/>
            </a:xfrm>
            <a:custGeom>
              <a:rect b="b" l="l" r="r" t="t"/>
              <a:pathLst>
                <a:path extrusionOk="0" h="1477" w="1454">
                  <a:moveTo>
                    <a:pt x="715" y="0"/>
                  </a:moveTo>
                  <a:cubicBezTo>
                    <a:pt x="310" y="0"/>
                    <a:pt x="1" y="334"/>
                    <a:pt x="1" y="738"/>
                  </a:cubicBezTo>
                  <a:cubicBezTo>
                    <a:pt x="1" y="1143"/>
                    <a:pt x="310" y="1477"/>
                    <a:pt x="715" y="1477"/>
                  </a:cubicBezTo>
                  <a:cubicBezTo>
                    <a:pt x="1120" y="1477"/>
                    <a:pt x="1453" y="1143"/>
                    <a:pt x="1453" y="738"/>
                  </a:cubicBezTo>
                  <a:cubicBezTo>
                    <a:pt x="1453" y="334"/>
                    <a:pt x="1120"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86"/>
            <p:cNvSpPr/>
            <p:nvPr/>
          </p:nvSpPr>
          <p:spPr>
            <a:xfrm>
              <a:off x="4692025" y="3845475"/>
              <a:ext cx="60750" cy="64325"/>
            </a:xfrm>
            <a:custGeom>
              <a:rect b="b" l="l" r="r" t="t"/>
              <a:pathLst>
                <a:path extrusionOk="0" h="2573" w="2430">
                  <a:moveTo>
                    <a:pt x="929" y="1"/>
                  </a:moveTo>
                  <a:cubicBezTo>
                    <a:pt x="643" y="215"/>
                    <a:pt x="334" y="406"/>
                    <a:pt x="0" y="525"/>
                  </a:cubicBezTo>
                  <a:lnTo>
                    <a:pt x="548" y="2573"/>
                  </a:lnTo>
                  <a:cubicBezTo>
                    <a:pt x="1239" y="2335"/>
                    <a:pt x="1882" y="1978"/>
                    <a:pt x="2429" y="1477"/>
                  </a:cubicBezTo>
                  <a:lnTo>
                    <a:pt x="92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86"/>
            <p:cNvSpPr/>
            <p:nvPr/>
          </p:nvSpPr>
          <p:spPr>
            <a:xfrm>
              <a:off x="4624750" y="3800975"/>
              <a:ext cx="78000" cy="47150"/>
            </a:xfrm>
            <a:custGeom>
              <a:rect b="b" l="l" r="r" t="t"/>
              <a:pathLst>
                <a:path extrusionOk="0" h="1886" w="3120">
                  <a:moveTo>
                    <a:pt x="1560" y="1"/>
                  </a:moveTo>
                  <a:cubicBezTo>
                    <a:pt x="840" y="1"/>
                    <a:pt x="119" y="459"/>
                    <a:pt x="0" y="1376"/>
                  </a:cubicBezTo>
                  <a:cubicBezTo>
                    <a:pt x="72" y="1424"/>
                    <a:pt x="167" y="1471"/>
                    <a:pt x="238" y="1543"/>
                  </a:cubicBezTo>
                  <a:cubicBezTo>
                    <a:pt x="658" y="1769"/>
                    <a:pt x="1120" y="1885"/>
                    <a:pt x="1583" y="1885"/>
                  </a:cubicBezTo>
                  <a:cubicBezTo>
                    <a:pt x="1803" y="1885"/>
                    <a:pt x="2023" y="1859"/>
                    <a:pt x="2239" y="1805"/>
                  </a:cubicBezTo>
                  <a:cubicBezTo>
                    <a:pt x="2548" y="1709"/>
                    <a:pt x="2858" y="1567"/>
                    <a:pt x="3120" y="1376"/>
                  </a:cubicBezTo>
                  <a:cubicBezTo>
                    <a:pt x="3001" y="459"/>
                    <a:pt x="2280"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86"/>
            <p:cNvSpPr/>
            <p:nvPr/>
          </p:nvSpPr>
          <p:spPr>
            <a:xfrm>
              <a:off x="4536625" y="3810950"/>
              <a:ext cx="64325" cy="60750"/>
            </a:xfrm>
            <a:custGeom>
              <a:rect b="b" l="l" r="r" t="t"/>
              <a:pathLst>
                <a:path extrusionOk="0" h="2430" w="2573">
                  <a:moveTo>
                    <a:pt x="2025" y="1"/>
                  </a:moveTo>
                  <a:cubicBezTo>
                    <a:pt x="2026" y="3"/>
                    <a:pt x="2026" y="5"/>
                    <a:pt x="2027" y="6"/>
                  </a:cubicBezTo>
                  <a:lnTo>
                    <a:pt x="2027" y="6"/>
                  </a:lnTo>
                  <a:lnTo>
                    <a:pt x="2049" y="1"/>
                  </a:lnTo>
                  <a:close/>
                  <a:moveTo>
                    <a:pt x="2027" y="6"/>
                  </a:moveTo>
                  <a:lnTo>
                    <a:pt x="1" y="548"/>
                  </a:lnTo>
                  <a:cubicBezTo>
                    <a:pt x="215" y="1239"/>
                    <a:pt x="596" y="1882"/>
                    <a:pt x="1072" y="2430"/>
                  </a:cubicBezTo>
                  <a:lnTo>
                    <a:pt x="2573" y="929"/>
                  </a:lnTo>
                  <a:cubicBezTo>
                    <a:pt x="2336" y="669"/>
                    <a:pt x="2170" y="338"/>
                    <a:pt x="2027" y="6"/>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86"/>
            <p:cNvSpPr/>
            <p:nvPr/>
          </p:nvSpPr>
          <p:spPr>
            <a:xfrm>
              <a:off x="4636650" y="3862750"/>
              <a:ext cx="53600" cy="53900"/>
            </a:xfrm>
            <a:custGeom>
              <a:rect b="b" l="l" r="r" t="t"/>
              <a:pathLst>
                <a:path extrusionOk="0" h="2156" w="2144">
                  <a:moveTo>
                    <a:pt x="548" y="1"/>
                  </a:moveTo>
                  <a:lnTo>
                    <a:pt x="0" y="2049"/>
                  </a:lnTo>
                  <a:cubicBezTo>
                    <a:pt x="346" y="2120"/>
                    <a:pt x="703" y="2156"/>
                    <a:pt x="1063" y="2156"/>
                  </a:cubicBezTo>
                  <a:cubicBezTo>
                    <a:pt x="1423" y="2156"/>
                    <a:pt x="1787" y="2120"/>
                    <a:pt x="2144" y="2049"/>
                  </a:cubicBezTo>
                  <a:lnTo>
                    <a:pt x="1620" y="1"/>
                  </a:lnTo>
                  <a:cubicBezTo>
                    <a:pt x="1429" y="24"/>
                    <a:pt x="1263" y="24"/>
                    <a:pt x="1072" y="48"/>
                  </a:cubicBezTo>
                  <a:cubicBezTo>
                    <a:pt x="905" y="48"/>
                    <a:pt x="715" y="24"/>
                    <a:pt x="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86"/>
            <p:cNvSpPr/>
            <p:nvPr/>
          </p:nvSpPr>
          <p:spPr>
            <a:xfrm>
              <a:off x="4692025" y="3655575"/>
              <a:ext cx="60150" cy="64325"/>
            </a:xfrm>
            <a:custGeom>
              <a:rect b="b" l="l" r="r" t="t"/>
              <a:pathLst>
                <a:path extrusionOk="0" h="2573" w="2406">
                  <a:moveTo>
                    <a:pt x="548" y="0"/>
                  </a:moveTo>
                  <a:lnTo>
                    <a:pt x="0" y="2048"/>
                  </a:lnTo>
                  <a:cubicBezTo>
                    <a:pt x="167" y="2096"/>
                    <a:pt x="334" y="2191"/>
                    <a:pt x="476" y="2263"/>
                  </a:cubicBezTo>
                  <a:cubicBezTo>
                    <a:pt x="643" y="2358"/>
                    <a:pt x="786" y="2453"/>
                    <a:pt x="929" y="2572"/>
                  </a:cubicBezTo>
                  <a:lnTo>
                    <a:pt x="2405" y="1072"/>
                  </a:lnTo>
                  <a:cubicBezTo>
                    <a:pt x="1858" y="596"/>
                    <a:pt x="1239" y="238"/>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86"/>
            <p:cNvSpPr/>
            <p:nvPr/>
          </p:nvSpPr>
          <p:spPr>
            <a:xfrm>
              <a:off x="4726550" y="3810950"/>
              <a:ext cx="64325" cy="60150"/>
            </a:xfrm>
            <a:custGeom>
              <a:rect b="b" l="l" r="r" t="t"/>
              <a:pathLst>
                <a:path extrusionOk="0" h="2406" w="2573">
                  <a:moveTo>
                    <a:pt x="524" y="1"/>
                  </a:moveTo>
                  <a:cubicBezTo>
                    <a:pt x="453" y="167"/>
                    <a:pt x="381" y="334"/>
                    <a:pt x="286" y="477"/>
                  </a:cubicBezTo>
                  <a:cubicBezTo>
                    <a:pt x="215" y="644"/>
                    <a:pt x="96" y="787"/>
                    <a:pt x="0" y="929"/>
                  </a:cubicBezTo>
                  <a:lnTo>
                    <a:pt x="1477" y="2406"/>
                  </a:lnTo>
                  <a:cubicBezTo>
                    <a:pt x="1953" y="1858"/>
                    <a:pt x="2334" y="1239"/>
                    <a:pt x="2572" y="548"/>
                  </a:cubicBezTo>
                  <a:lnTo>
                    <a:pt x="52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86"/>
            <p:cNvSpPr/>
            <p:nvPr/>
          </p:nvSpPr>
          <p:spPr>
            <a:xfrm>
              <a:off x="4574725" y="3845475"/>
              <a:ext cx="60750" cy="64325"/>
            </a:xfrm>
            <a:custGeom>
              <a:rect b="b" l="l" r="r" t="t"/>
              <a:pathLst>
                <a:path extrusionOk="0" h="2573" w="2430">
                  <a:moveTo>
                    <a:pt x="1501" y="1"/>
                  </a:moveTo>
                  <a:lnTo>
                    <a:pt x="1" y="1477"/>
                  </a:lnTo>
                  <a:cubicBezTo>
                    <a:pt x="286" y="1716"/>
                    <a:pt x="572" y="1930"/>
                    <a:pt x="906" y="2120"/>
                  </a:cubicBezTo>
                  <a:cubicBezTo>
                    <a:pt x="1215" y="2287"/>
                    <a:pt x="1549" y="2454"/>
                    <a:pt x="1882" y="2573"/>
                  </a:cubicBezTo>
                  <a:lnTo>
                    <a:pt x="2430" y="525"/>
                  </a:lnTo>
                  <a:cubicBezTo>
                    <a:pt x="2239" y="453"/>
                    <a:pt x="2096" y="382"/>
                    <a:pt x="1930" y="287"/>
                  </a:cubicBezTo>
                  <a:cubicBezTo>
                    <a:pt x="1787" y="191"/>
                    <a:pt x="1644" y="96"/>
                    <a:pt x="1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86"/>
            <p:cNvSpPr/>
            <p:nvPr/>
          </p:nvSpPr>
          <p:spPr>
            <a:xfrm>
              <a:off x="4636650" y="3648725"/>
              <a:ext cx="54200" cy="53900"/>
            </a:xfrm>
            <a:custGeom>
              <a:rect b="b" l="l" r="r" t="t"/>
              <a:pathLst>
                <a:path extrusionOk="0" h="2156" w="2168">
                  <a:moveTo>
                    <a:pt x="1084" y="0"/>
                  </a:moveTo>
                  <a:cubicBezTo>
                    <a:pt x="721" y="0"/>
                    <a:pt x="358" y="36"/>
                    <a:pt x="0" y="107"/>
                  </a:cubicBezTo>
                  <a:lnTo>
                    <a:pt x="548" y="2155"/>
                  </a:lnTo>
                  <a:cubicBezTo>
                    <a:pt x="727" y="2120"/>
                    <a:pt x="905" y="2102"/>
                    <a:pt x="1084" y="2102"/>
                  </a:cubicBezTo>
                  <a:cubicBezTo>
                    <a:pt x="1263" y="2102"/>
                    <a:pt x="1441" y="2120"/>
                    <a:pt x="1620" y="2155"/>
                  </a:cubicBezTo>
                  <a:lnTo>
                    <a:pt x="2168" y="107"/>
                  </a:lnTo>
                  <a:cubicBezTo>
                    <a:pt x="1810" y="36"/>
                    <a:pt x="1447"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86"/>
            <p:cNvSpPr/>
            <p:nvPr/>
          </p:nvSpPr>
          <p:spPr>
            <a:xfrm>
              <a:off x="4536625" y="3693675"/>
              <a:ext cx="64325" cy="60150"/>
            </a:xfrm>
            <a:custGeom>
              <a:rect b="b" l="l" r="r" t="t"/>
              <a:pathLst>
                <a:path extrusionOk="0" h="2406" w="2573">
                  <a:moveTo>
                    <a:pt x="1072" y="0"/>
                  </a:moveTo>
                  <a:cubicBezTo>
                    <a:pt x="834" y="286"/>
                    <a:pt x="620" y="572"/>
                    <a:pt x="453" y="905"/>
                  </a:cubicBezTo>
                  <a:cubicBezTo>
                    <a:pt x="263" y="1215"/>
                    <a:pt x="120" y="1548"/>
                    <a:pt x="1" y="1882"/>
                  </a:cubicBezTo>
                  <a:lnTo>
                    <a:pt x="2049" y="2406"/>
                  </a:lnTo>
                  <a:cubicBezTo>
                    <a:pt x="2096" y="2239"/>
                    <a:pt x="2192" y="2096"/>
                    <a:pt x="2263" y="1929"/>
                  </a:cubicBezTo>
                  <a:cubicBezTo>
                    <a:pt x="2358" y="1786"/>
                    <a:pt x="2453" y="1643"/>
                    <a:pt x="2573" y="1501"/>
                  </a:cubicBezTo>
                  <a:lnTo>
                    <a:pt x="107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86"/>
            <p:cNvSpPr/>
            <p:nvPr/>
          </p:nvSpPr>
          <p:spPr>
            <a:xfrm>
              <a:off x="4528300" y="3755575"/>
              <a:ext cx="55375" cy="54225"/>
            </a:xfrm>
            <a:custGeom>
              <a:rect b="b" l="l" r="r" t="t"/>
              <a:pathLst>
                <a:path extrusionOk="0" h="2169" w="2215">
                  <a:moveTo>
                    <a:pt x="167" y="1"/>
                  </a:moveTo>
                  <a:cubicBezTo>
                    <a:pt x="0" y="715"/>
                    <a:pt x="0" y="1454"/>
                    <a:pt x="167" y="2168"/>
                  </a:cubicBezTo>
                  <a:lnTo>
                    <a:pt x="2215" y="1620"/>
                  </a:lnTo>
                  <a:cubicBezTo>
                    <a:pt x="2167" y="1263"/>
                    <a:pt x="2167" y="906"/>
                    <a:pt x="2215" y="549"/>
                  </a:cubicBezTo>
                  <a:lnTo>
                    <a:pt x="16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5" name="Google Shape;9655;p86"/>
          <p:cNvGrpSpPr/>
          <p:nvPr/>
        </p:nvGrpSpPr>
        <p:grpSpPr>
          <a:xfrm>
            <a:off x="4836866" y="3596280"/>
            <a:ext cx="255649" cy="350490"/>
            <a:chOff x="3985925" y="3648425"/>
            <a:chExt cx="195900" cy="268575"/>
          </a:xfrm>
        </p:grpSpPr>
        <p:sp>
          <p:nvSpPr>
            <p:cNvPr id="9656" name="Google Shape;9656;p86"/>
            <p:cNvSpPr/>
            <p:nvPr/>
          </p:nvSpPr>
          <p:spPr>
            <a:xfrm>
              <a:off x="4056175" y="3648425"/>
              <a:ext cx="57775" cy="57775"/>
            </a:xfrm>
            <a:custGeom>
              <a:rect b="b" l="l" r="r" t="t"/>
              <a:pathLst>
                <a:path extrusionOk="0" h="2311" w="2311">
                  <a:moveTo>
                    <a:pt x="1143" y="0"/>
                  </a:moveTo>
                  <a:cubicBezTo>
                    <a:pt x="500" y="0"/>
                    <a:pt x="0" y="524"/>
                    <a:pt x="0" y="1167"/>
                  </a:cubicBezTo>
                  <a:cubicBezTo>
                    <a:pt x="0" y="1786"/>
                    <a:pt x="500" y="2310"/>
                    <a:pt x="1143" y="2310"/>
                  </a:cubicBezTo>
                  <a:cubicBezTo>
                    <a:pt x="1786" y="2310"/>
                    <a:pt x="2310" y="1786"/>
                    <a:pt x="2310" y="1167"/>
                  </a:cubicBezTo>
                  <a:cubicBezTo>
                    <a:pt x="2310" y="524"/>
                    <a:pt x="1786" y="0"/>
                    <a:pt x="1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86"/>
            <p:cNvSpPr/>
            <p:nvPr/>
          </p:nvSpPr>
          <p:spPr>
            <a:xfrm>
              <a:off x="3985925" y="3703575"/>
              <a:ext cx="195900" cy="88950"/>
            </a:xfrm>
            <a:custGeom>
              <a:rect b="b" l="l" r="r" t="t"/>
              <a:pathLst>
                <a:path extrusionOk="0" h="3558" w="7836">
                  <a:moveTo>
                    <a:pt x="1637" y="1"/>
                  </a:moveTo>
                  <a:cubicBezTo>
                    <a:pt x="1594" y="1"/>
                    <a:pt x="1548" y="11"/>
                    <a:pt x="1501" y="33"/>
                  </a:cubicBezTo>
                  <a:lnTo>
                    <a:pt x="667" y="462"/>
                  </a:lnTo>
                  <a:cubicBezTo>
                    <a:pt x="572" y="509"/>
                    <a:pt x="500" y="604"/>
                    <a:pt x="500" y="724"/>
                  </a:cubicBezTo>
                  <a:lnTo>
                    <a:pt x="500" y="2295"/>
                  </a:lnTo>
                  <a:lnTo>
                    <a:pt x="405" y="2295"/>
                  </a:lnTo>
                  <a:cubicBezTo>
                    <a:pt x="143" y="2295"/>
                    <a:pt x="0" y="2581"/>
                    <a:pt x="143" y="2795"/>
                  </a:cubicBezTo>
                  <a:lnTo>
                    <a:pt x="548" y="3415"/>
                  </a:lnTo>
                  <a:cubicBezTo>
                    <a:pt x="596" y="3510"/>
                    <a:pt x="715" y="3557"/>
                    <a:pt x="810" y="3557"/>
                  </a:cubicBezTo>
                  <a:lnTo>
                    <a:pt x="7097" y="3557"/>
                  </a:lnTo>
                  <a:cubicBezTo>
                    <a:pt x="7192" y="3557"/>
                    <a:pt x="7287" y="3510"/>
                    <a:pt x="7359" y="3415"/>
                  </a:cubicBezTo>
                  <a:lnTo>
                    <a:pt x="7764" y="2795"/>
                  </a:lnTo>
                  <a:cubicBezTo>
                    <a:pt x="7835" y="2700"/>
                    <a:pt x="7835" y="2557"/>
                    <a:pt x="7764" y="2462"/>
                  </a:cubicBezTo>
                  <a:lnTo>
                    <a:pt x="7788" y="2462"/>
                  </a:lnTo>
                  <a:cubicBezTo>
                    <a:pt x="7740" y="2367"/>
                    <a:pt x="7621" y="2295"/>
                    <a:pt x="7526" y="2295"/>
                  </a:cubicBezTo>
                  <a:lnTo>
                    <a:pt x="7406" y="2295"/>
                  </a:lnTo>
                  <a:lnTo>
                    <a:pt x="7406" y="724"/>
                  </a:lnTo>
                  <a:cubicBezTo>
                    <a:pt x="7406" y="604"/>
                    <a:pt x="7335" y="509"/>
                    <a:pt x="7240" y="462"/>
                  </a:cubicBezTo>
                  <a:lnTo>
                    <a:pt x="6406" y="33"/>
                  </a:lnTo>
                  <a:cubicBezTo>
                    <a:pt x="6363" y="16"/>
                    <a:pt x="6321" y="8"/>
                    <a:pt x="6281" y="8"/>
                  </a:cubicBezTo>
                  <a:cubicBezTo>
                    <a:pt x="5994" y="8"/>
                    <a:pt x="5828" y="416"/>
                    <a:pt x="6121" y="604"/>
                  </a:cubicBezTo>
                  <a:lnTo>
                    <a:pt x="6787" y="938"/>
                  </a:lnTo>
                  <a:lnTo>
                    <a:pt x="6787" y="2295"/>
                  </a:lnTo>
                  <a:lnTo>
                    <a:pt x="1119" y="2295"/>
                  </a:lnTo>
                  <a:lnTo>
                    <a:pt x="1119" y="938"/>
                  </a:lnTo>
                  <a:lnTo>
                    <a:pt x="1786" y="604"/>
                  </a:lnTo>
                  <a:cubicBezTo>
                    <a:pt x="2075" y="419"/>
                    <a:pt x="1917" y="1"/>
                    <a:pt x="1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86"/>
            <p:cNvSpPr/>
            <p:nvPr/>
          </p:nvSpPr>
          <p:spPr>
            <a:xfrm>
              <a:off x="4066875" y="3839525"/>
              <a:ext cx="35750" cy="37550"/>
            </a:xfrm>
            <a:custGeom>
              <a:rect b="b" l="l" r="r" t="t"/>
              <a:pathLst>
                <a:path extrusionOk="0" h="1502" w="1430">
                  <a:moveTo>
                    <a:pt x="1" y="1"/>
                  </a:moveTo>
                  <a:lnTo>
                    <a:pt x="215" y="1501"/>
                  </a:lnTo>
                  <a:lnTo>
                    <a:pt x="1239" y="1501"/>
                  </a:lnTo>
                  <a:lnTo>
                    <a:pt x="143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86"/>
            <p:cNvSpPr/>
            <p:nvPr/>
          </p:nvSpPr>
          <p:spPr>
            <a:xfrm>
              <a:off x="3989850" y="3808575"/>
              <a:ext cx="188400" cy="108425"/>
            </a:xfrm>
            <a:custGeom>
              <a:rect b="b" l="l" r="r" t="t"/>
              <a:pathLst>
                <a:path extrusionOk="0" h="4337" w="7536">
                  <a:moveTo>
                    <a:pt x="4868" y="620"/>
                  </a:moveTo>
                  <a:cubicBezTo>
                    <a:pt x="4939" y="620"/>
                    <a:pt x="5035" y="643"/>
                    <a:pt x="5106" y="715"/>
                  </a:cubicBezTo>
                  <a:cubicBezTo>
                    <a:pt x="5154" y="786"/>
                    <a:pt x="5178" y="882"/>
                    <a:pt x="5178" y="977"/>
                  </a:cubicBezTo>
                  <a:lnTo>
                    <a:pt x="4892" y="3096"/>
                  </a:lnTo>
                  <a:cubicBezTo>
                    <a:pt x="4868" y="3263"/>
                    <a:pt x="4725" y="3382"/>
                    <a:pt x="4582" y="3382"/>
                  </a:cubicBezTo>
                  <a:lnTo>
                    <a:pt x="3011" y="3382"/>
                  </a:lnTo>
                  <a:cubicBezTo>
                    <a:pt x="2844" y="3358"/>
                    <a:pt x="2725" y="3263"/>
                    <a:pt x="2701" y="3096"/>
                  </a:cubicBezTo>
                  <a:lnTo>
                    <a:pt x="2415" y="977"/>
                  </a:lnTo>
                  <a:cubicBezTo>
                    <a:pt x="2391" y="882"/>
                    <a:pt x="2415" y="786"/>
                    <a:pt x="2487" y="715"/>
                  </a:cubicBezTo>
                  <a:cubicBezTo>
                    <a:pt x="2534" y="643"/>
                    <a:pt x="2629" y="620"/>
                    <a:pt x="2725" y="620"/>
                  </a:cubicBezTo>
                  <a:close/>
                  <a:moveTo>
                    <a:pt x="1058" y="0"/>
                  </a:moveTo>
                  <a:lnTo>
                    <a:pt x="1558" y="3715"/>
                  </a:lnTo>
                  <a:lnTo>
                    <a:pt x="462" y="3715"/>
                  </a:lnTo>
                  <a:cubicBezTo>
                    <a:pt x="447" y="3714"/>
                    <a:pt x="432" y="3713"/>
                    <a:pt x="418" y="3713"/>
                  </a:cubicBezTo>
                  <a:cubicBezTo>
                    <a:pt x="1" y="3713"/>
                    <a:pt x="1" y="4337"/>
                    <a:pt x="418" y="4337"/>
                  </a:cubicBezTo>
                  <a:cubicBezTo>
                    <a:pt x="432" y="4337"/>
                    <a:pt x="447" y="4336"/>
                    <a:pt x="462" y="4335"/>
                  </a:cubicBezTo>
                  <a:lnTo>
                    <a:pt x="7154" y="4335"/>
                  </a:lnTo>
                  <a:cubicBezTo>
                    <a:pt x="7535" y="4287"/>
                    <a:pt x="7535" y="3739"/>
                    <a:pt x="7154" y="3715"/>
                  </a:cubicBezTo>
                  <a:lnTo>
                    <a:pt x="7154" y="3692"/>
                  </a:lnTo>
                  <a:lnTo>
                    <a:pt x="6035" y="3692"/>
                  </a:lnTo>
                  <a:lnTo>
                    <a:pt x="653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86"/>
            <p:cNvSpPr/>
            <p:nvPr/>
          </p:nvSpPr>
          <p:spPr>
            <a:xfrm>
              <a:off x="4030575" y="3709750"/>
              <a:ext cx="108375" cy="35750"/>
            </a:xfrm>
            <a:custGeom>
              <a:rect b="b" l="l" r="r" t="t"/>
              <a:pathLst>
                <a:path extrusionOk="0" h="1430" w="4335">
                  <a:moveTo>
                    <a:pt x="953" y="0"/>
                  </a:moveTo>
                  <a:cubicBezTo>
                    <a:pt x="477" y="334"/>
                    <a:pt x="119" y="834"/>
                    <a:pt x="0" y="1429"/>
                  </a:cubicBezTo>
                  <a:lnTo>
                    <a:pt x="4335" y="1429"/>
                  </a:lnTo>
                  <a:cubicBezTo>
                    <a:pt x="4215" y="858"/>
                    <a:pt x="3882" y="334"/>
                    <a:pt x="3382" y="0"/>
                  </a:cubicBezTo>
                  <a:cubicBezTo>
                    <a:pt x="3037" y="322"/>
                    <a:pt x="2602" y="483"/>
                    <a:pt x="2167" y="483"/>
                  </a:cubicBezTo>
                  <a:cubicBezTo>
                    <a:pt x="1733" y="483"/>
                    <a:pt x="1298" y="322"/>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1" name="Google Shape;9661;p86"/>
          <p:cNvGrpSpPr/>
          <p:nvPr/>
        </p:nvGrpSpPr>
        <p:grpSpPr>
          <a:xfrm>
            <a:off x="4036607" y="3596280"/>
            <a:ext cx="348826" cy="349740"/>
            <a:chOff x="3372700" y="3648425"/>
            <a:chExt cx="267300" cy="268000"/>
          </a:xfrm>
        </p:grpSpPr>
        <p:sp>
          <p:nvSpPr>
            <p:cNvPr id="9662" name="Google Shape;9662;p86"/>
            <p:cNvSpPr/>
            <p:nvPr/>
          </p:nvSpPr>
          <p:spPr>
            <a:xfrm>
              <a:off x="3479850" y="3648425"/>
              <a:ext cx="52425" cy="52425"/>
            </a:xfrm>
            <a:custGeom>
              <a:rect b="b" l="l" r="r" t="t"/>
              <a:pathLst>
                <a:path extrusionOk="0" h="2097" w="2097">
                  <a:moveTo>
                    <a:pt x="1049" y="0"/>
                  </a:moveTo>
                  <a:cubicBezTo>
                    <a:pt x="477" y="0"/>
                    <a:pt x="1" y="477"/>
                    <a:pt x="1" y="1048"/>
                  </a:cubicBezTo>
                  <a:cubicBezTo>
                    <a:pt x="1" y="1644"/>
                    <a:pt x="477" y="2096"/>
                    <a:pt x="1049" y="2096"/>
                  </a:cubicBezTo>
                  <a:cubicBezTo>
                    <a:pt x="1620" y="2096"/>
                    <a:pt x="2097" y="1644"/>
                    <a:pt x="2097" y="1048"/>
                  </a:cubicBezTo>
                  <a:cubicBezTo>
                    <a:pt x="2097" y="477"/>
                    <a:pt x="1620" y="0"/>
                    <a:pt x="1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86"/>
            <p:cNvSpPr/>
            <p:nvPr/>
          </p:nvSpPr>
          <p:spPr>
            <a:xfrm>
              <a:off x="3456650" y="3704975"/>
              <a:ext cx="98250" cy="32775"/>
            </a:xfrm>
            <a:custGeom>
              <a:rect b="b" l="l" r="r" t="t"/>
              <a:pathLst>
                <a:path extrusionOk="0" h="1311" w="3930">
                  <a:moveTo>
                    <a:pt x="810" y="1"/>
                  </a:moveTo>
                  <a:cubicBezTo>
                    <a:pt x="381" y="310"/>
                    <a:pt x="95" y="787"/>
                    <a:pt x="0" y="1311"/>
                  </a:cubicBezTo>
                  <a:lnTo>
                    <a:pt x="3930" y="1311"/>
                  </a:lnTo>
                  <a:cubicBezTo>
                    <a:pt x="3858" y="787"/>
                    <a:pt x="3572" y="310"/>
                    <a:pt x="3144" y="1"/>
                  </a:cubicBezTo>
                  <a:cubicBezTo>
                    <a:pt x="2810" y="310"/>
                    <a:pt x="2393" y="465"/>
                    <a:pt x="1977" y="465"/>
                  </a:cubicBezTo>
                  <a:cubicBezTo>
                    <a:pt x="1560" y="465"/>
                    <a:pt x="1143" y="310"/>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86"/>
            <p:cNvSpPr/>
            <p:nvPr/>
          </p:nvSpPr>
          <p:spPr>
            <a:xfrm>
              <a:off x="3428650" y="3753150"/>
              <a:ext cx="156825" cy="41825"/>
            </a:xfrm>
            <a:custGeom>
              <a:rect b="b" l="l" r="r" t="t"/>
              <a:pathLst>
                <a:path extrusionOk="0" h="1673" w="6273">
                  <a:moveTo>
                    <a:pt x="5856" y="0"/>
                  </a:moveTo>
                  <a:cubicBezTo>
                    <a:pt x="5842" y="0"/>
                    <a:pt x="5827" y="1"/>
                    <a:pt x="5812" y="3"/>
                  </a:cubicBezTo>
                  <a:lnTo>
                    <a:pt x="382" y="3"/>
                  </a:lnTo>
                  <a:cubicBezTo>
                    <a:pt x="1" y="50"/>
                    <a:pt x="1" y="598"/>
                    <a:pt x="382" y="622"/>
                  </a:cubicBezTo>
                  <a:lnTo>
                    <a:pt x="691" y="622"/>
                  </a:lnTo>
                  <a:lnTo>
                    <a:pt x="691" y="1360"/>
                  </a:lnTo>
                  <a:cubicBezTo>
                    <a:pt x="668" y="1527"/>
                    <a:pt x="811" y="1670"/>
                    <a:pt x="1001" y="1670"/>
                  </a:cubicBezTo>
                  <a:lnTo>
                    <a:pt x="5169" y="1670"/>
                  </a:lnTo>
                  <a:cubicBezTo>
                    <a:pt x="5183" y="1671"/>
                    <a:pt x="5196" y="1672"/>
                    <a:pt x="5210" y="1672"/>
                  </a:cubicBezTo>
                  <a:cubicBezTo>
                    <a:pt x="5379" y="1672"/>
                    <a:pt x="5502" y="1537"/>
                    <a:pt x="5502" y="1360"/>
                  </a:cubicBezTo>
                  <a:lnTo>
                    <a:pt x="5502" y="622"/>
                  </a:lnTo>
                  <a:lnTo>
                    <a:pt x="5812" y="622"/>
                  </a:lnTo>
                  <a:cubicBezTo>
                    <a:pt x="5827" y="623"/>
                    <a:pt x="5842" y="624"/>
                    <a:pt x="5856" y="624"/>
                  </a:cubicBezTo>
                  <a:cubicBezTo>
                    <a:pt x="6273" y="624"/>
                    <a:pt x="6273" y="0"/>
                    <a:pt x="5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86"/>
            <p:cNvSpPr/>
            <p:nvPr/>
          </p:nvSpPr>
          <p:spPr>
            <a:xfrm>
              <a:off x="3385800" y="3811550"/>
              <a:ext cx="52400" cy="52425"/>
            </a:xfrm>
            <a:custGeom>
              <a:rect b="b" l="l" r="r" t="t"/>
              <a:pathLst>
                <a:path extrusionOk="0" h="2097" w="2096">
                  <a:moveTo>
                    <a:pt x="1048" y="1"/>
                  </a:moveTo>
                  <a:cubicBezTo>
                    <a:pt x="453" y="1"/>
                    <a:pt x="0" y="477"/>
                    <a:pt x="0" y="1048"/>
                  </a:cubicBezTo>
                  <a:cubicBezTo>
                    <a:pt x="0" y="1644"/>
                    <a:pt x="453" y="2096"/>
                    <a:pt x="1048" y="2096"/>
                  </a:cubicBezTo>
                  <a:cubicBezTo>
                    <a:pt x="1620" y="2096"/>
                    <a:pt x="2096" y="1644"/>
                    <a:pt x="2096" y="1048"/>
                  </a:cubicBezTo>
                  <a:cubicBezTo>
                    <a:pt x="2096" y="477"/>
                    <a:pt x="1620"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86"/>
            <p:cNvSpPr/>
            <p:nvPr/>
          </p:nvSpPr>
          <p:spPr>
            <a:xfrm>
              <a:off x="3372700" y="3869300"/>
              <a:ext cx="78600" cy="47050"/>
            </a:xfrm>
            <a:custGeom>
              <a:rect b="b" l="l" r="r" t="t"/>
              <a:pathLst>
                <a:path extrusionOk="0" h="1882" w="3144">
                  <a:moveTo>
                    <a:pt x="2644" y="1"/>
                  </a:moveTo>
                  <a:cubicBezTo>
                    <a:pt x="2358" y="262"/>
                    <a:pt x="1953" y="429"/>
                    <a:pt x="1572" y="429"/>
                  </a:cubicBezTo>
                  <a:cubicBezTo>
                    <a:pt x="1167" y="429"/>
                    <a:pt x="786" y="286"/>
                    <a:pt x="477" y="24"/>
                  </a:cubicBezTo>
                  <a:cubicBezTo>
                    <a:pt x="167" y="310"/>
                    <a:pt x="0" y="739"/>
                    <a:pt x="0" y="1167"/>
                  </a:cubicBezTo>
                  <a:lnTo>
                    <a:pt x="0" y="1572"/>
                  </a:lnTo>
                  <a:cubicBezTo>
                    <a:pt x="0" y="1739"/>
                    <a:pt x="143" y="1882"/>
                    <a:pt x="310" y="1882"/>
                  </a:cubicBezTo>
                  <a:lnTo>
                    <a:pt x="2810" y="1882"/>
                  </a:lnTo>
                  <a:cubicBezTo>
                    <a:pt x="3001" y="1882"/>
                    <a:pt x="3144" y="1739"/>
                    <a:pt x="3144" y="1572"/>
                  </a:cubicBezTo>
                  <a:lnTo>
                    <a:pt x="3144" y="1144"/>
                  </a:lnTo>
                  <a:cubicBezTo>
                    <a:pt x="3144" y="715"/>
                    <a:pt x="2953" y="310"/>
                    <a:pt x="2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86"/>
            <p:cNvSpPr/>
            <p:nvPr/>
          </p:nvSpPr>
          <p:spPr>
            <a:xfrm>
              <a:off x="3573925" y="3811550"/>
              <a:ext cx="52425" cy="52425"/>
            </a:xfrm>
            <a:custGeom>
              <a:rect b="b" l="l" r="r" t="t"/>
              <a:pathLst>
                <a:path extrusionOk="0" h="2097" w="2097">
                  <a:moveTo>
                    <a:pt x="1048" y="1"/>
                  </a:moveTo>
                  <a:cubicBezTo>
                    <a:pt x="477" y="1"/>
                    <a:pt x="1" y="477"/>
                    <a:pt x="1" y="1048"/>
                  </a:cubicBezTo>
                  <a:cubicBezTo>
                    <a:pt x="1" y="1644"/>
                    <a:pt x="477" y="2096"/>
                    <a:pt x="1048" y="2096"/>
                  </a:cubicBezTo>
                  <a:cubicBezTo>
                    <a:pt x="1620" y="2096"/>
                    <a:pt x="2096" y="1644"/>
                    <a:pt x="2096" y="1048"/>
                  </a:cubicBezTo>
                  <a:cubicBezTo>
                    <a:pt x="2096" y="477"/>
                    <a:pt x="1620"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86"/>
            <p:cNvSpPr/>
            <p:nvPr/>
          </p:nvSpPr>
          <p:spPr>
            <a:xfrm>
              <a:off x="3560825" y="3869900"/>
              <a:ext cx="79175" cy="46525"/>
            </a:xfrm>
            <a:custGeom>
              <a:rect b="b" l="l" r="r" t="t"/>
              <a:pathLst>
                <a:path extrusionOk="0" h="1861" w="3167">
                  <a:moveTo>
                    <a:pt x="501" y="0"/>
                  </a:moveTo>
                  <a:cubicBezTo>
                    <a:pt x="167" y="286"/>
                    <a:pt x="1" y="715"/>
                    <a:pt x="1" y="1143"/>
                  </a:cubicBezTo>
                  <a:lnTo>
                    <a:pt x="1" y="1548"/>
                  </a:lnTo>
                  <a:cubicBezTo>
                    <a:pt x="1" y="1715"/>
                    <a:pt x="144" y="1858"/>
                    <a:pt x="310" y="1858"/>
                  </a:cubicBezTo>
                  <a:lnTo>
                    <a:pt x="2835" y="1858"/>
                  </a:lnTo>
                  <a:cubicBezTo>
                    <a:pt x="2847" y="1860"/>
                    <a:pt x="2859" y="1860"/>
                    <a:pt x="2871" y="1860"/>
                  </a:cubicBezTo>
                  <a:cubicBezTo>
                    <a:pt x="3025" y="1860"/>
                    <a:pt x="3166" y="1725"/>
                    <a:pt x="3144" y="1548"/>
                  </a:cubicBezTo>
                  <a:lnTo>
                    <a:pt x="3144" y="1120"/>
                  </a:lnTo>
                  <a:cubicBezTo>
                    <a:pt x="3144" y="691"/>
                    <a:pt x="2977" y="286"/>
                    <a:pt x="2668" y="0"/>
                  </a:cubicBezTo>
                  <a:cubicBezTo>
                    <a:pt x="2346" y="262"/>
                    <a:pt x="1959" y="393"/>
                    <a:pt x="1575" y="393"/>
                  </a:cubicBezTo>
                  <a:cubicBezTo>
                    <a:pt x="1191" y="393"/>
                    <a:pt x="810" y="262"/>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86"/>
            <p:cNvSpPr/>
            <p:nvPr/>
          </p:nvSpPr>
          <p:spPr>
            <a:xfrm>
              <a:off x="3479850" y="3811550"/>
              <a:ext cx="52425" cy="52425"/>
            </a:xfrm>
            <a:custGeom>
              <a:rect b="b" l="l" r="r" t="t"/>
              <a:pathLst>
                <a:path extrusionOk="0" h="2097" w="2097">
                  <a:moveTo>
                    <a:pt x="1049" y="1"/>
                  </a:moveTo>
                  <a:cubicBezTo>
                    <a:pt x="477" y="1"/>
                    <a:pt x="1" y="477"/>
                    <a:pt x="1" y="1048"/>
                  </a:cubicBezTo>
                  <a:cubicBezTo>
                    <a:pt x="1" y="1644"/>
                    <a:pt x="477" y="2096"/>
                    <a:pt x="1049" y="2096"/>
                  </a:cubicBezTo>
                  <a:cubicBezTo>
                    <a:pt x="1620" y="2096"/>
                    <a:pt x="2097" y="1644"/>
                    <a:pt x="2097" y="1048"/>
                  </a:cubicBezTo>
                  <a:cubicBezTo>
                    <a:pt x="2097" y="477"/>
                    <a:pt x="1620" y="1"/>
                    <a:pt x="1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86"/>
            <p:cNvSpPr/>
            <p:nvPr/>
          </p:nvSpPr>
          <p:spPr>
            <a:xfrm>
              <a:off x="3466750" y="3869300"/>
              <a:ext cx="78625" cy="47125"/>
            </a:xfrm>
            <a:custGeom>
              <a:rect b="b" l="l" r="r" t="t"/>
              <a:pathLst>
                <a:path extrusionOk="0" h="1885" w="3145">
                  <a:moveTo>
                    <a:pt x="2668" y="1"/>
                  </a:moveTo>
                  <a:cubicBezTo>
                    <a:pt x="2359" y="262"/>
                    <a:pt x="1978" y="405"/>
                    <a:pt x="1573" y="405"/>
                  </a:cubicBezTo>
                  <a:lnTo>
                    <a:pt x="1573" y="429"/>
                  </a:lnTo>
                  <a:cubicBezTo>
                    <a:pt x="1168" y="429"/>
                    <a:pt x="787" y="286"/>
                    <a:pt x="477" y="24"/>
                  </a:cubicBezTo>
                  <a:cubicBezTo>
                    <a:pt x="168" y="310"/>
                    <a:pt x="1" y="739"/>
                    <a:pt x="1" y="1167"/>
                  </a:cubicBezTo>
                  <a:lnTo>
                    <a:pt x="1" y="1572"/>
                  </a:lnTo>
                  <a:cubicBezTo>
                    <a:pt x="1" y="1749"/>
                    <a:pt x="124" y="1884"/>
                    <a:pt x="274" y="1884"/>
                  </a:cubicBezTo>
                  <a:cubicBezTo>
                    <a:pt x="286" y="1884"/>
                    <a:pt x="298" y="1884"/>
                    <a:pt x="311" y="1882"/>
                  </a:cubicBezTo>
                  <a:lnTo>
                    <a:pt x="2835" y="1882"/>
                  </a:lnTo>
                  <a:cubicBezTo>
                    <a:pt x="2847" y="1884"/>
                    <a:pt x="2859" y="1884"/>
                    <a:pt x="2871" y="1884"/>
                  </a:cubicBezTo>
                  <a:cubicBezTo>
                    <a:pt x="3022" y="1884"/>
                    <a:pt x="3144" y="1749"/>
                    <a:pt x="3144" y="1572"/>
                  </a:cubicBezTo>
                  <a:lnTo>
                    <a:pt x="3144" y="1144"/>
                  </a:lnTo>
                  <a:cubicBezTo>
                    <a:pt x="3144" y="715"/>
                    <a:pt x="2954" y="310"/>
                    <a:pt x="2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1" name="Google Shape;9671;p86"/>
          <p:cNvGrpSpPr/>
          <p:nvPr/>
        </p:nvGrpSpPr>
        <p:grpSpPr>
          <a:xfrm>
            <a:off x="3270931" y="3596280"/>
            <a:ext cx="359364" cy="349609"/>
            <a:chOff x="2785975" y="3648425"/>
            <a:chExt cx="275375" cy="267900"/>
          </a:xfrm>
        </p:grpSpPr>
        <p:sp>
          <p:nvSpPr>
            <p:cNvPr id="9672" name="Google Shape;9672;p86"/>
            <p:cNvSpPr/>
            <p:nvPr/>
          </p:nvSpPr>
          <p:spPr>
            <a:xfrm>
              <a:off x="2967250" y="3648425"/>
              <a:ext cx="67900" cy="68500"/>
            </a:xfrm>
            <a:custGeom>
              <a:rect b="b" l="l" r="r" t="t"/>
              <a:pathLst>
                <a:path extrusionOk="0" h="2740" w="2716">
                  <a:moveTo>
                    <a:pt x="1358" y="0"/>
                  </a:moveTo>
                  <a:cubicBezTo>
                    <a:pt x="596" y="0"/>
                    <a:pt x="1" y="620"/>
                    <a:pt x="1" y="1358"/>
                  </a:cubicBezTo>
                  <a:cubicBezTo>
                    <a:pt x="1" y="2120"/>
                    <a:pt x="596" y="2739"/>
                    <a:pt x="1358" y="2739"/>
                  </a:cubicBezTo>
                  <a:cubicBezTo>
                    <a:pt x="2096" y="2739"/>
                    <a:pt x="2715" y="2120"/>
                    <a:pt x="2715" y="1358"/>
                  </a:cubicBezTo>
                  <a:cubicBezTo>
                    <a:pt x="2715" y="620"/>
                    <a:pt x="2096" y="0"/>
                    <a:pt x="1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86"/>
            <p:cNvSpPr/>
            <p:nvPr/>
          </p:nvSpPr>
          <p:spPr>
            <a:xfrm>
              <a:off x="2785975" y="3830000"/>
              <a:ext cx="93775" cy="86325"/>
            </a:xfrm>
            <a:custGeom>
              <a:rect b="b" l="l" r="r" t="t"/>
              <a:pathLst>
                <a:path extrusionOk="0" h="3453" w="3751">
                  <a:moveTo>
                    <a:pt x="2655" y="1"/>
                  </a:moveTo>
                  <a:lnTo>
                    <a:pt x="536" y="2120"/>
                  </a:lnTo>
                  <a:cubicBezTo>
                    <a:pt x="0" y="2693"/>
                    <a:pt x="511" y="3452"/>
                    <a:pt x="1112" y="3452"/>
                  </a:cubicBezTo>
                  <a:cubicBezTo>
                    <a:pt x="1285" y="3452"/>
                    <a:pt x="1466" y="3389"/>
                    <a:pt x="1631" y="3240"/>
                  </a:cubicBezTo>
                  <a:lnTo>
                    <a:pt x="3751" y="1120"/>
                  </a:lnTo>
                  <a:cubicBezTo>
                    <a:pt x="3298" y="834"/>
                    <a:pt x="2917" y="453"/>
                    <a:pt x="2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86"/>
            <p:cNvSpPr/>
            <p:nvPr/>
          </p:nvSpPr>
          <p:spPr>
            <a:xfrm>
              <a:off x="2961300" y="3720450"/>
              <a:ext cx="100050" cy="69700"/>
            </a:xfrm>
            <a:custGeom>
              <a:rect b="b" l="l" r="r" t="t"/>
              <a:pathLst>
                <a:path extrusionOk="0" h="2788" w="4002">
                  <a:moveTo>
                    <a:pt x="310" y="1"/>
                  </a:moveTo>
                  <a:cubicBezTo>
                    <a:pt x="191" y="72"/>
                    <a:pt x="96" y="168"/>
                    <a:pt x="0" y="239"/>
                  </a:cubicBezTo>
                  <a:cubicBezTo>
                    <a:pt x="858" y="811"/>
                    <a:pt x="1358" y="1763"/>
                    <a:pt x="1382" y="2787"/>
                  </a:cubicBezTo>
                  <a:lnTo>
                    <a:pt x="3692" y="2787"/>
                  </a:lnTo>
                  <a:cubicBezTo>
                    <a:pt x="3858" y="2787"/>
                    <a:pt x="4001" y="2644"/>
                    <a:pt x="4001" y="2454"/>
                  </a:cubicBezTo>
                  <a:lnTo>
                    <a:pt x="4001" y="2049"/>
                  </a:lnTo>
                  <a:cubicBezTo>
                    <a:pt x="4001" y="1215"/>
                    <a:pt x="3573" y="453"/>
                    <a:pt x="2882" y="1"/>
                  </a:cubicBezTo>
                  <a:cubicBezTo>
                    <a:pt x="2513" y="311"/>
                    <a:pt x="2054" y="465"/>
                    <a:pt x="1596" y="465"/>
                  </a:cubicBezTo>
                  <a:cubicBezTo>
                    <a:pt x="1138" y="465"/>
                    <a:pt x="679" y="31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86"/>
            <p:cNvSpPr/>
            <p:nvPr/>
          </p:nvSpPr>
          <p:spPr>
            <a:xfrm>
              <a:off x="2857100" y="3729400"/>
              <a:ext cx="123275" cy="123250"/>
            </a:xfrm>
            <a:custGeom>
              <a:rect b="b" l="l" r="r" t="t"/>
              <a:pathLst>
                <a:path extrusionOk="0" h="4930" w="4931">
                  <a:moveTo>
                    <a:pt x="2478" y="0"/>
                  </a:moveTo>
                  <a:cubicBezTo>
                    <a:pt x="1120" y="0"/>
                    <a:pt x="1" y="1119"/>
                    <a:pt x="1" y="2477"/>
                  </a:cubicBezTo>
                  <a:cubicBezTo>
                    <a:pt x="1" y="3834"/>
                    <a:pt x="1120" y="4930"/>
                    <a:pt x="2478" y="4930"/>
                  </a:cubicBezTo>
                  <a:cubicBezTo>
                    <a:pt x="3835" y="4930"/>
                    <a:pt x="4931" y="3834"/>
                    <a:pt x="4931" y="2477"/>
                  </a:cubicBezTo>
                  <a:cubicBezTo>
                    <a:pt x="4931" y="1119"/>
                    <a:pt x="3835" y="0"/>
                    <a:pt x="24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6" name="Google Shape;9676;p86"/>
          <p:cNvGrpSpPr/>
          <p:nvPr/>
        </p:nvGrpSpPr>
        <p:grpSpPr>
          <a:xfrm>
            <a:off x="2524667" y="3596607"/>
            <a:ext cx="351991" cy="350099"/>
            <a:chOff x="2214125" y="3648675"/>
            <a:chExt cx="269725" cy="268275"/>
          </a:xfrm>
        </p:grpSpPr>
        <p:sp>
          <p:nvSpPr>
            <p:cNvPr id="9677" name="Google Shape;9677;p86"/>
            <p:cNvSpPr/>
            <p:nvPr/>
          </p:nvSpPr>
          <p:spPr>
            <a:xfrm>
              <a:off x="2361175" y="3732975"/>
              <a:ext cx="36350" cy="36925"/>
            </a:xfrm>
            <a:custGeom>
              <a:rect b="b" l="l" r="r" t="t"/>
              <a:pathLst>
                <a:path extrusionOk="0" h="1477" w="1454">
                  <a:moveTo>
                    <a:pt x="739" y="0"/>
                  </a:moveTo>
                  <a:cubicBezTo>
                    <a:pt x="334" y="0"/>
                    <a:pt x="0" y="333"/>
                    <a:pt x="0" y="738"/>
                  </a:cubicBezTo>
                  <a:cubicBezTo>
                    <a:pt x="0" y="1143"/>
                    <a:pt x="334" y="1477"/>
                    <a:pt x="739" y="1477"/>
                  </a:cubicBezTo>
                  <a:cubicBezTo>
                    <a:pt x="1144" y="1477"/>
                    <a:pt x="1453" y="1143"/>
                    <a:pt x="1453" y="738"/>
                  </a:cubicBezTo>
                  <a:cubicBezTo>
                    <a:pt x="1453" y="333"/>
                    <a:pt x="1144"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86"/>
            <p:cNvSpPr/>
            <p:nvPr/>
          </p:nvSpPr>
          <p:spPr>
            <a:xfrm>
              <a:off x="2406425" y="3648675"/>
              <a:ext cx="77425" cy="75975"/>
            </a:xfrm>
            <a:custGeom>
              <a:rect b="b" l="l" r="r" t="t"/>
              <a:pathLst>
                <a:path extrusionOk="0" h="3039" w="3097">
                  <a:moveTo>
                    <a:pt x="1501" y="0"/>
                  </a:moveTo>
                  <a:cubicBezTo>
                    <a:pt x="999" y="0"/>
                    <a:pt x="496" y="60"/>
                    <a:pt x="0" y="181"/>
                  </a:cubicBezTo>
                  <a:lnTo>
                    <a:pt x="0" y="562"/>
                  </a:lnTo>
                  <a:cubicBezTo>
                    <a:pt x="72" y="1896"/>
                    <a:pt x="1143" y="2943"/>
                    <a:pt x="2477" y="3015"/>
                  </a:cubicBezTo>
                  <a:lnTo>
                    <a:pt x="2858" y="3039"/>
                  </a:lnTo>
                  <a:cubicBezTo>
                    <a:pt x="3072" y="2157"/>
                    <a:pt x="3096" y="1253"/>
                    <a:pt x="2930" y="371"/>
                  </a:cubicBezTo>
                  <a:cubicBezTo>
                    <a:pt x="2906" y="229"/>
                    <a:pt x="2810" y="133"/>
                    <a:pt x="2668" y="109"/>
                  </a:cubicBezTo>
                  <a:cubicBezTo>
                    <a:pt x="2282" y="37"/>
                    <a:pt x="1892" y="0"/>
                    <a:pt x="1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86"/>
            <p:cNvSpPr/>
            <p:nvPr/>
          </p:nvSpPr>
          <p:spPr>
            <a:xfrm>
              <a:off x="2363550" y="3824650"/>
              <a:ext cx="71475" cy="78825"/>
            </a:xfrm>
            <a:custGeom>
              <a:rect b="b" l="l" r="r" t="t"/>
              <a:pathLst>
                <a:path extrusionOk="0" h="3153" w="2859">
                  <a:moveTo>
                    <a:pt x="2858" y="0"/>
                  </a:moveTo>
                  <a:cubicBezTo>
                    <a:pt x="2857" y="10"/>
                    <a:pt x="2856" y="19"/>
                    <a:pt x="2854" y="28"/>
                  </a:cubicBezTo>
                  <a:lnTo>
                    <a:pt x="2854" y="28"/>
                  </a:lnTo>
                  <a:cubicBezTo>
                    <a:pt x="2856" y="27"/>
                    <a:pt x="2857" y="26"/>
                    <a:pt x="2858" y="24"/>
                  </a:cubicBezTo>
                  <a:lnTo>
                    <a:pt x="2858" y="0"/>
                  </a:lnTo>
                  <a:close/>
                  <a:moveTo>
                    <a:pt x="2854" y="28"/>
                  </a:moveTo>
                  <a:lnTo>
                    <a:pt x="2854" y="28"/>
                  </a:lnTo>
                  <a:cubicBezTo>
                    <a:pt x="1998" y="812"/>
                    <a:pt x="1047" y="1478"/>
                    <a:pt x="1" y="2001"/>
                  </a:cubicBezTo>
                  <a:lnTo>
                    <a:pt x="501" y="2977"/>
                  </a:lnTo>
                  <a:cubicBezTo>
                    <a:pt x="548" y="3072"/>
                    <a:pt x="644" y="3144"/>
                    <a:pt x="739" y="3144"/>
                  </a:cubicBezTo>
                  <a:cubicBezTo>
                    <a:pt x="763" y="3150"/>
                    <a:pt x="787" y="3153"/>
                    <a:pt x="810" y="3153"/>
                  </a:cubicBezTo>
                  <a:cubicBezTo>
                    <a:pt x="880" y="3153"/>
                    <a:pt x="947" y="3126"/>
                    <a:pt x="1001" y="3072"/>
                  </a:cubicBezTo>
                  <a:lnTo>
                    <a:pt x="1596" y="2477"/>
                  </a:lnTo>
                  <a:cubicBezTo>
                    <a:pt x="2257" y="1817"/>
                    <a:pt x="2707" y="970"/>
                    <a:pt x="2854" y="28"/>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86"/>
            <p:cNvSpPr/>
            <p:nvPr/>
          </p:nvSpPr>
          <p:spPr>
            <a:xfrm>
              <a:off x="2226625" y="3696050"/>
              <a:ext cx="79200" cy="71475"/>
            </a:xfrm>
            <a:custGeom>
              <a:rect b="b" l="l" r="r" t="t"/>
              <a:pathLst>
                <a:path extrusionOk="0" h="2859" w="3168">
                  <a:moveTo>
                    <a:pt x="3168" y="1"/>
                  </a:moveTo>
                  <a:lnTo>
                    <a:pt x="3168" y="1"/>
                  </a:lnTo>
                  <a:cubicBezTo>
                    <a:pt x="2239" y="143"/>
                    <a:pt x="1382" y="596"/>
                    <a:pt x="715" y="1263"/>
                  </a:cubicBezTo>
                  <a:lnTo>
                    <a:pt x="119" y="1858"/>
                  </a:lnTo>
                  <a:cubicBezTo>
                    <a:pt x="48" y="1929"/>
                    <a:pt x="0" y="2025"/>
                    <a:pt x="24" y="2120"/>
                  </a:cubicBezTo>
                  <a:cubicBezTo>
                    <a:pt x="48" y="2191"/>
                    <a:pt x="72" y="2239"/>
                    <a:pt x="119" y="2287"/>
                  </a:cubicBezTo>
                  <a:cubicBezTo>
                    <a:pt x="143" y="2311"/>
                    <a:pt x="167" y="2334"/>
                    <a:pt x="191" y="2358"/>
                  </a:cubicBezTo>
                  <a:lnTo>
                    <a:pt x="1191" y="2858"/>
                  </a:lnTo>
                  <a:cubicBezTo>
                    <a:pt x="1715" y="1810"/>
                    <a:pt x="2382" y="858"/>
                    <a:pt x="3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86"/>
            <p:cNvSpPr/>
            <p:nvPr/>
          </p:nvSpPr>
          <p:spPr>
            <a:xfrm>
              <a:off x="2214125" y="3822275"/>
              <a:ext cx="94075" cy="94675"/>
            </a:xfrm>
            <a:custGeom>
              <a:rect b="b" l="l" r="r" t="t"/>
              <a:pathLst>
                <a:path extrusionOk="0" h="3787" w="3763">
                  <a:moveTo>
                    <a:pt x="1310" y="0"/>
                  </a:moveTo>
                  <a:cubicBezTo>
                    <a:pt x="477" y="857"/>
                    <a:pt x="0" y="1977"/>
                    <a:pt x="24" y="3167"/>
                  </a:cubicBezTo>
                  <a:lnTo>
                    <a:pt x="24" y="3477"/>
                  </a:lnTo>
                  <a:cubicBezTo>
                    <a:pt x="0" y="3549"/>
                    <a:pt x="48" y="3620"/>
                    <a:pt x="96" y="3691"/>
                  </a:cubicBezTo>
                  <a:cubicBezTo>
                    <a:pt x="167" y="3739"/>
                    <a:pt x="238" y="3787"/>
                    <a:pt x="334" y="3787"/>
                  </a:cubicBezTo>
                  <a:lnTo>
                    <a:pt x="619" y="3787"/>
                  </a:lnTo>
                  <a:cubicBezTo>
                    <a:pt x="1786" y="3787"/>
                    <a:pt x="2929" y="3310"/>
                    <a:pt x="3763" y="2477"/>
                  </a:cubicBezTo>
                  <a:lnTo>
                    <a:pt x="2763" y="1477"/>
                  </a:lnTo>
                  <a:lnTo>
                    <a:pt x="2548" y="1691"/>
                  </a:lnTo>
                  <a:cubicBezTo>
                    <a:pt x="2489" y="1751"/>
                    <a:pt x="2406" y="1780"/>
                    <a:pt x="2322" y="1780"/>
                  </a:cubicBezTo>
                  <a:cubicBezTo>
                    <a:pt x="2239" y="1780"/>
                    <a:pt x="2155" y="1751"/>
                    <a:pt x="2096" y="1691"/>
                  </a:cubicBezTo>
                  <a:cubicBezTo>
                    <a:pt x="1977" y="1548"/>
                    <a:pt x="1977" y="1358"/>
                    <a:pt x="2096" y="1239"/>
                  </a:cubicBezTo>
                  <a:lnTo>
                    <a:pt x="2310" y="1024"/>
                  </a:lnTo>
                  <a:lnTo>
                    <a:pt x="131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86"/>
            <p:cNvSpPr/>
            <p:nvPr/>
          </p:nvSpPr>
          <p:spPr>
            <a:xfrm>
              <a:off x="2256400" y="3657350"/>
              <a:ext cx="217325" cy="216950"/>
            </a:xfrm>
            <a:custGeom>
              <a:rect b="b" l="l" r="r" t="t"/>
              <a:pathLst>
                <a:path extrusionOk="0" h="8678" w="8693">
                  <a:moveTo>
                    <a:pt x="4930" y="2406"/>
                  </a:moveTo>
                  <a:cubicBezTo>
                    <a:pt x="6144" y="2406"/>
                    <a:pt x="6740" y="3882"/>
                    <a:pt x="5882" y="4740"/>
                  </a:cubicBezTo>
                  <a:cubicBezTo>
                    <a:pt x="5620" y="5002"/>
                    <a:pt x="5275" y="5133"/>
                    <a:pt x="4927" y="5133"/>
                  </a:cubicBezTo>
                  <a:cubicBezTo>
                    <a:pt x="4578" y="5133"/>
                    <a:pt x="4227" y="5002"/>
                    <a:pt x="3953" y="4740"/>
                  </a:cubicBezTo>
                  <a:cubicBezTo>
                    <a:pt x="3096" y="3882"/>
                    <a:pt x="3715" y="2406"/>
                    <a:pt x="4930" y="2406"/>
                  </a:cubicBezTo>
                  <a:close/>
                  <a:moveTo>
                    <a:pt x="5382" y="1"/>
                  </a:moveTo>
                  <a:cubicBezTo>
                    <a:pt x="4406" y="334"/>
                    <a:pt x="3525" y="882"/>
                    <a:pt x="2810" y="1596"/>
                  </a:cubicBezTo>
                  <a:lnTo>
                    <a:pt x="2786" y="1620"/>
                  </a:lnTo>
                  <a:cubicBezTo>
                    <a:pt x="1572" y="2835"/>
                    <a:pt x="643" y="4287"/>
                    <a:pt x="48" y="5883"/>
                  </a:cubicBezTo>
                  <a:cubicBezTo>
                    <a:pt x="0" y="6002"/>
                    <a:pt x="24" y="6121"/>
                    <a:pt x="119" y="6216"/>
                  </a:cubicBezTo>
                  <a:lnTo>
                    <a:pt x="1072" y="7193"/>
                  </a:lnTo>
                  <a:lnTo>
                    <a:pt x="3072" y="5192"/>
                  </a:lnTo>
                  <a:cubicBezTo>
                    <a:pt x="3132" y="5133"/>
                    <a:pt x="3209" y="5103"/>
                    <a:pt x="3289" y="5103"/>
                  </a:cubicBezTo>
                  <a:cubicBezTo>
                    <a:pt x="3370" y="5103"/>
                    <a:pt x="3453" y="5133"/>
                    <a:pt x="3525" y="5192"/>
                  </a:cubicBezTo>
                  <a:cubicBezTo>
                    <a:pt x="3644" y="5311"/>
                    <a:pt x="3644" y="5502"/>
                    <a:pt x="3525" y="5621"/>
                  </a:cubicBezTo>
                  <a:lnTo>
                    <a:pt x="1524" y="7621"/>
                  </a:lnTo>
                  <a:lnTo>
                    <a:pt x="2477" y="8598"/>
                  </a:lnTo>
                  <a:cubicBezTo>
                    <a:pt x="2548" y="8651"/>
                    <a:pt x="2633" y="8678"/>
                    <a:pt x="2721" y="8678"/>
                  </a:cubicBezTo>
                  <a:cubicBezTo>
                    <a:pt x="2751" y="8678"/>
                    <a:pt x="2780" y="8675"/>
                    <a:pt x="2810" y="8669"/>
                  </a:cubicBezTo>
                  <a:cubicBezTo>
                    <a:pt x="4406" y="8050"/>
                    <a:pt x="5882" y="7121"/>
                    <a:pt x="7097" y="5907"/>
                  </a:cubicBezTo>
                  <a:lnTo>
                    <a:pt x="7097" y="5883"/>
                  </a:lnTo>
                  <a:cubicBezTo>
                    <a:pt x="7811" y="5168"/>
                    <a:pt x="8359" y="4287"/>
                    <a:pt x="8692" y="3311"/>
                  </a:cubicBezTo>
                  <a:lnTo>
                    <a:pt x="8454" y="3311"/>
                  </a:lnTo>
                  <a:cubicBezTo>
                    <a:pt x="6787" y="3216"/>
                    <a:pt x="5477" y="1906"/>
                    <a:pt x="5382" y="263"/>
                  </a:cubicBezTo>
                  <a:lnTo>
                    <a:pt x="538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3" name="Google Shape;9683;p86"/>
          <p:cNvGrpSpPr/>
          <p:nvPr/>
        </p:nvGrpSpPr>
        <p:grpSpPr>
          <a:xfrm>
            <a:off x="1769464" y="3596280"/>
            <a:ext cx="349675" cy="349642"/>
            <a:chOff x="1635425" y="3648425"/>
            <a:chExt cx="267950" cy="267925"/>
          </a:xfrm>
        </p:grpSpPr>
        <p:sp>
          <p:nvSpPr>
            <p:cNvPr id="9684" name="Google Shape;9684;p86"/>
            <p:cNvSpPr/>
            <p:nvPr/>
          </p:nvSpPr>
          <p:spPr>
            <a:xfrm>
              <a:off x="1683050" y="3863950"/>
              <a:ext cx="172675" cy="52400"/>
            </a:xfrm>
            <a:custGeom>
              <a:rect b="b" l="l" r="r" t="t"/>
              <a:pathLst>
                <a:path extrusionOk="0" h="2096" w="6907">
                  <a:moveTo>
                    <a:pt x="5550" y="738"/>
                  </a:moveTo>
                  <a:cubicBezTo>
                    <a:pt x="5931" y="786"/>
                    <a:pt x="5931" y="1334"/>
                    <a:pt x="5550" y="1381"/>
                  </a:cubicBezTo>
                  <a:lnTo>
                    <a:pt x="5145" y="1381"/>
                  </a:lnTo>
                  <a:cubicBezTo>
                    <a:pt x="4764" y="1334"/>
                    <a:pt x="4764" y="786"/>
                    <a:pt x="5145" y="738"/>
                  </a:cubicBezTo>
                  <a:close/>
                  <a:moveTo>
                    <a:pt x="1831" y="736"/>
                  </a:moveTo>
                  <a:cubicBezTo>
                    <a:pt x="2255" y="736"/>
                    <a:pt x="2248" y="1382"/>
                    <a:pt x="1810" y="1382"/>
                  </a:cubicBezTo>
                  <a:cubicBezTo>
                    <a:pt x="1802" y="1382"/>
                    <a:pt x="1795" y="1382"/>
                    <a:pt x="1787" y="1381"/>
                  </a:cubicBezTo>
                  <a:lnTo>
                    <a:pt x="1382" y="1381"/>
                  </a:lnTo>
                  <a:cubicBezTo>
                    <a:pt x="1374" y="1382"/>
                    <a:pt x="1367" y="1382"/>
                    <a:pt x="1359" y="1382"/>
                  </a:cubicBezTo>
                  <a:cubicBezTo>
                    <a:pt x="921" y="1382"/>
                    <a:pt x="914" y="736"/>
                    <a:pt x="1337" y="736"/>
                  </a:cubicBezTo>
                  <a:cubicBezTo>
                    <a:pt x="1352" y="736"/>
                    <a:pt x="1367" y="737"/>
                    <a:pt x="1382" y="738"/>
                  </a:cubicBezTo>
                  <a:lnTo>
                    <a:pt x="1787" y="738"/>
                  </a:lnTo>
                  <a:cubicBezTo>
                    <a:pt x="1802" y="737"/>
                    <a:pt x="1817" y="736"/>
                    <a:pt x="1831" y="736"/>
                  </a:cubicBezTo>
                  <a:close/>
                  <a:moveTo>
                    <a:pt x="3927" y="736"/>
                  </a:moveTo>
                  <a:cubicBezTo>
                    <a:pt x="4351" y="736"/>
                    <a:pt x="4344" y="1382"/>
                    <a:pt x="3906" y="1382"/>
                  </a:cubicBezTo>
                  <a:cubicBezTo>
                    <a:pt x="3898" y="1382"/>
                    <a:pt x="3890" y="1382"/>
                    <a:pt x="3883" y="1381"/>
                  </a:cubicBezTo>
                  <a:lnTo>
                    <a:pt x="3049" y="1381"/>
                  </a:lnTo>
                  <a:cubicBezTo>
                    <a:pt x="2668" y="1334"/>
                    <a:pt x="2668" y="786"/>
                    <a:pt x="3049" y="738"/>
                  </a:cubicBezTo>
                  <a:lnTo>
                    <a:pt x="3883" y="738"/>
                  </a:lnTo>
                  <a:cubicBezTo>
                    <a:pt x="3898" y="737"/>
                    <a:pt x="3913" y="736"/>
                    <a:pt x="3927" y="736"/>
                  </a:cubicBezTo>
                  <a:close/>
                  <a:moveTo>
                    <a:pt x="1" y="0"/>
                  </a:moveTo>
                  <a:lnTo>
                    <a:pt x="1" y="953"/>
                  </a:lnTo>
                  <a:cubicBezTo>
                    <a:pt x="1" y="1572"/>
                    <a:pt x="501" y="2096"/>
                    <a:pt x="1144" y="2096"/>
                  </a:cubicBezTo>
                  <a:lnTo>
                    <a:pt x="5740" y="2096"/>
                  </a:lnTo>
                  <a:cubicBezTo>
                    <a:pt x="6383" y="2096"/>
                    <a:pt x="6907" y="1596"/>
                    <a:pt x="6907" y="953"/>
                  </a:cubicBezTo>
                  <a:lnTo>
                    <a:pt x="690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86"/>
            <p:cNvSpPr/>
            <p:nvPr/>
          </p:nvSpPr>
          <p:spPr>
            <a:xfrm>
              <a:off x="1635425" y="3741825"/>
              <a:ext cx="108375" cy="75700"/>
            </a:xfrm>
            <a:custGeom>
              <a:rect b="b" l="l" r="r" t="t"/>
              <a:pathLst>
                <a:path extrusionOk="0" h="3028" w="4335">
                  <a:moveTo>
                    <a:pt x="2906" y="884"/>
                  </a:moveTo>
                  <a:cubicBezTo>
                    <a:pt x="3287" y="932"/>
                    <a:pt x="3287" y="1480"/>
                    <a:pt x="2906" y="1504"/>
                  </a:cubicBezTo>
                  <a:lnTo>
                    <a:pt x="1429" y="1504"/>
                  </a:lnTo>
                  <a:cubicBezTo>
                    <a:pt x="1415" y="1505"/>
                    <a:pt x="1402" y="1506"/>
                    <a:pt x="1388" y="1506"/>
                  </a:cubicBezTo>
                  <a:cubicBezTo>
                    <a:pt x="1219" y="1506"/>
                    <a:pt x="1096" y="1370"/>
                    <a:pt x="1096" y="1194"/>
                  </a:cubicBezTo>
                  <a:cubicBezTo>
                    <a:pt x="1096" y="1027"/>
                    <a:pt x="1239" y="884"/>
                    <a:pt x="1429" y="884"/>
                  </a:cubicBezTo>
                  <a:close/>
                  <a:moveTo>
                    <a:pt x="274" y="1"/>
                  </a:moveTo>
                  <a:cubicBezTo>
                    <a:pt x="123" y="1"/>
                    <a:pt x="1" y="136"/>
                    <a:pt x="1" y="313"/>
                  </a:cubicBezTo>
                  <a:lnTo>
                    <a:pt x="1" y="2099"/>
                  </a:lnTo>
                  <a:cubicBezTo>
                    <a:pt x="1" y="2266"/>
                    <a:pt x="143" y="2408"/>
                    <a:pt x="310" y="2408"/>
                  </a:cubicBezTo>
                  <a:lnTo>
                    <a:pt x="2882" y="2408"/>
                  </a:lnTo>
                  <a:lnTo>
                    <a:pt x="3835" y="2980"/>
                  </a:lnTo>
                  <a:cubicBezTo>
                    <a:pt x="3882" y="3004"/>
                    <a:pt x="3954" y="3028"/>
                    <a:pt x="4001" y="3028"/>
                  </a:cubicBezTo>
                  <a:cubicBezTo>
                    <a:pt x="4097" y="3028"/>
                    <a:pt x="4168" y="3004"/>
                    <a:pt x="4216" y="2932"/>
                  </a:cubicBezTo>
                  <a:cubicBezTo>
                    <a:pt x="4287" y="2885"/>
                    <a:pt x="4311" y="2790"/>
                    <a:pt x="4311" y="2694"/>
                  </a:cubicBezTo>
                  <a:lnTo>
                    <a:pt x="4311" y="313"/>
                  </a:lnTo>
                  <a:cubicBezTo>
                    <a:pt x="4335" y="146"/>
                    <a:pt x="4192" y="3"/>
                    <a:pt x="4025" y="3"/>
                  </a:cubicBezTo>
                  <a:lnTo>
                    <a:pt x="310" y="3"/>
                  </a:lnTo>
                  <a:cubicBezTo>
                    <a:pt x="298" y="1"/>
                    <a:pt x="286"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86"/>
            <p:cNvSpPr/>
            <p:nvPr/>
          </p:nvSpPr>
          <p:spPr>
            <a:xfrm>
              <a:off x="1683050" y="3648425"/>
              <a:ext cx="172675" cy="200050"/>
            </a:xfrm>
            <a:custGeom>
              <a:rect b="b" l="l" r="r" t="t"/>
              <a:pathLst>
                <a:path extrusionOk="0" h="8002" w="6907">
                  <a:moveTo>
                    <a:pt x="1144" y="0"/>
                  </a:moveTo>
                  <a:cubicBezTo>
                    <a:pt x="501" y="0"/>
                    <a:pt x="1" y="524"/>
                    <a:pt x="1" y="1167"/>
                  </a:cubicBezTo>
                  <a:lnTo>
                    <a:pt x="1" y="3096"/>
                  </a:lnTo>
                  <a:lnTo>
                    <a:pt x="2073" y="3096"/>
                  </a:lnTo>
                  <a:cubicBezTo>
                    <a:pt x="2597" y="3096"/>
                    <a:pt x="3025" y="3525"/>
                    <a:pt x="3025" y="4049"/>
                  </a:cubicBezTo>
                  <a:lnTo>
                    <a:pt x="3025" y="6454"/>
                  </a:lnTo>
                  <a:cubicBezTo>
                    <a:pt x="3025" y="6692"/>
                    <a:pt x="2906" y="6954"/>
                    <a:pt x="2716" y="7121"/>
                  </a:cubicBezTo>
                  <a:cubicBezTo>
                    <a:pt x="2549" y="7288"/>
                    <a:pt x="2311" y="7407"/>
                    <a:pt x="2073" y="7407"/>
                  </a:cubicBezTo>
                  <a:cubicBezTo>
                    <a:pt x="1882" y="7383"/>
                    <a:pt x="1715" y="7359"/>
                    <a:pt x="1573" y="7264"/>
                  </a:cubicBezTo>
                  <a:lnTo>
                    <a:pt x="858" y="6764"/>
                  </a:lnTo>
                  <a:lnTo>
                    <a:pt x="1" y="6764"/>
                  </a:lnTo>
                  <a:lnTo>
                    <a:pt x="1" y="8002"/>
                  </a:lnTo>
                  <a:lnTo>
                    <a:pt x="6907" y="8002"/>
                  </a:lnTo>
                  <a:lnTo>
                    <a:pt x="6907" y="4287"/>
                  </a:lnTo>
                  <a:lnTo>
                    <a:pt x="6121" y="4287"/>
                  </a:lnTo>
                  <a:lnTo>
                    <a:pt x="5311" y="4787"/>
                  </a:lnTo>
                  <a:cubicBezTo>
                    <a:pt x="5162" y="4876"/>
                    <a:pt x="4993" y="4920"/>
                    <a:pt x="4823" y="4920"/>
                  </a:cubicBezTo>
                  <a:cubicBezTo>
                    <a:pt x="4586" y="4920"/>
                    <a:pt x="4349" y="4835"/>
                    <a:pt x="4168" y="4668"/>
                  </a:cubicBezTo>
                  <a:cubicBezTo>
                    <a:pt x="3978" y="4477"/>
                    <a:pt x="3883" y="4239"/>
                    <a:pt x="3883" y="3977"/>
                  </a:cubicBezTo>
                  <a:lnTo>
                    <a:pt x="3883" y="1572"/>
                  </a:lnTo>
                  <a:cubicBezTo>
                    <a:pt x="3883" y="1048"/>
                    <a:pt x="4311" y="643"/>
                    <a:pt x="4835" y="643"/>
                  </a:cubicBezTo>
                  <a:lnTo>
                    <a:pt x="6812" y="643"/>
                  </a:lnTo>
                  <a:cubicBezTo>
                    <a:pt x="6597" y="239"/>
                    <a:pt x="6216" y="0"/>
                    <a:pt x="57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86"/>
            <p:cNvSpPr/>
            <p:nvPr/>
          </p:nvSpPr>
          <p:spPr>
            <a:xfrm>
              <a:off x="1795575" y="3679375"/>
              <a:ext cx="107800" cy="76225"/>
            </a:xfrm>
            <a:custGeom>
              <a:rect b="b" l="l" r="r" t="t"/>
              <a:pathLst>
                <a:path extrusionOk="0" h="3049" w="4312">
                  <a:moveTo>
                    <a:pt x="2947" y="903"/>
                  </a:moveTo>
                  <a:cubicBezTo>
                    <a:pt x="3345" y="903"/>
                    <a:pt x="3345" y="1551"/>
                    <a:pt x="2947" y="1551"/>
                  </a:cubicBezTo>
                  <a:cubicBezTo>
                    <a:pt x="2934" y="1551"/>
                    <a:pt x="2920" y="1550"/>
                    <a:pt x="2906" y="1549"/>
                  </a:cubicBezTo>
                  <a:lnTo>
                    <a:pt x="1406" y="1549"/>
                  </a:lnTo>
                  <a:cubicBezTo>
                    <a:pt x="1392" y="1550"/>
                    <a:pt x="1378" y="1551"/>
                    <a:pt x="1365" y="1551"/>
                  </a:cubicBezTo>
                  <a:cubicBezTo>
                    <a:pt x="967" y="1551"/>
                    <a:pt x="967" y="903"/>
                    <a:pt x="1365" y="903"/>
                  </a:cubicBezTo>
                  <a:cubicBezTo>
                    <a:pt x="1378" y="903"/>
                    <a:pt x="1392" y="904"/>
                    <a:pt x="1406" y="906"/>
                  </a:cubicBezTo>
                  <a:lnTo>
                    <a:pt x="2906" y="906"/>
                  </a:lnTo>
                  <a:cubicBezTo>
                    <a:pt x="2920" y="904"/>
                    <a:pt x="2934" y="903"/>
                    <a:pt x="2947" y="903"/>
                  </a:cubicBezTo>
                  <a:close/>
                  <a:moveTo>
                    <a:pt x="4002" y="1"/>
                  </a:moveTo>
                  <a:lnTo>
                    <a:pt x="4002" y="25"/>
                  </a:lnTo>
                  <a:lnTo>
                    <a:pt x="310" y="25"/>
                  </a:lnTo>
                  <a:cubicBezTo>
                    <a:pt x="144" y="25"/>
                    <a:pt x="25" y="144"/>
                    <a:pt x="1" y="334"/>
                  </a:cubicBezTo>
                  <a:lnTo>
                    <a:pt x="1" y="2716"/>
                  </a:lnTo>
                  <a:cubicBezTo>
                    <a:pt x="1" y="2811"/>
                    <a:pt x="48" y="2882"/>
                    <a:pt x="96" y="2954"/>
                  </a:cubicBezTo>
                  <a:cubicBezTo>
                    <a:pt x="167" y="3001"/>
                    <a:pt x="239" y="3049"/>
                    <a:pt x="310" y="3049"/>
                  </a:cubicBezTo>
                  <a:cubicBezTo>
                    <a:pt x="382" y="3049"/>
                    <a:pt x="429" y="3025"/>
                    <a:pt x="477" y="3001"/>
                  </a:cubicBezTo>
                  <a:lnTo>
                    <a:pt x="1453" y="2406"/>
                  </a:lnTo>
                  <a:lnTo>
                    <a:pt x="4002" y="2406"/>
                  </a:lnTo>
                  <a:cubicBezTo>
                    <a:pt x="4168" y="2406"/>
                    <a:pt x="4311" y="2263"/>
                    <a:pt x="4311" y="2096"/>
                  </a:cubicBezTo>
                  <a:lnTo>
                    <a:pt x="4311" y="310"/>
                  </a:lnTo>
                  <a:cubicBezTo>
                    <a:pt x="4311" y="144"/>
                    <a:pt x="4168" y="1"/>
                    <a:pt x="40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8" name="Google Shape;9688;p86"/>
          <p:cNvGrpSpPr/>
          <p:nvPr/>
        </p:nvGrpSpPr>
        <p:grpSpPr>
          <a:xfrm>
            <a:off x="1009334" y="3597063"/>
            <a:ext cx="356918" cy="348859"/>
            <a:chOff x="1052950" y="3649025"/>
            <a:chExt cx="273500" cy="267325"/>
          </a:xfrm>
        </p:grpSpPr>
        <p:sp>
          <p:nvSpPr>
            <p:cNvPr id="9689" name="Google Shape;9689;p86"/>
            <p:cNvSpPr/>
            <p:nvPr/>
          </p:nvSpPr>
          <p:spPr>
            <a:xfrm>
              <a:off x="1160325" y="3720450"/>
              <a:ext cx="145300" cy="125425"/>
            </a:xfrm>
            <a:custGeom>
              <a:rect b="b" l="l" r="r" t="t"/>
              <a:pathLst>
                <a:path extrusionOk="0" h="5017" w="5812">
                  <a:moveTo>
                    <a:pt x="2501" y="1"/>
                  </a:moveTo>
                  <a:cubicBezTo>
                    <a:pt x="1215" y="1"/>
                    <a:pt x="167" y="930"/>
                    <a:pt x="1" y="2192"/>
                  </a:cubicBezTo>
                  <a:lnTo>
                    <a:pt x="953" y="2192"/>
                  </a:lnTo>
                  <a:cubicBezTo>
                    <a:pt x="1129" y="1337"/>
                    <a:pt x="1799" y="936"/>
                    <a:pt x="2471" y="936"/>
                  </a:cubicBezTo>
                  <a:cubicBezTo>
                    <a:pt x="3259" y="936"/>
                    <a:pt x="4049" y="1486"/>
                    <a:pt x="4049" y="2501"/>
                  </a:cubicBezTo>
                  <a:cubicBezTo>
                    <a:pt x="4049" y="3517"/>
                    <a:pt x="3259" y="4067"/>
                    <a:pt x="2471" y="4067"/>
                  </a:cubicBezTo>
                  <a:cubicBezTo>
                    <a:pt x="1799" y="4067"/>
                    <a:pt x="1129" y="3666"/>
                    <a:pt x="953" y="2811"/>
                  </a:cubicBezTo>
                  <a:lnTo>
                    <a:pt x="1" y="2811"/>
                  </a:lnTo>
                  <a:cubicBezTo>
                    <a:pt x="168" y="4182"/>
                    <a:pt x="1330" y="5017"/>
                    <a:pt x="2519" y="5017"/>
                  </a:cubicBezTo>
                  <a:cubicBezTo>
                    <a:pt x="3189" y="5017"/>
                    <a:pt x="3868" y="4752"/>
                    <a:pt x="4383" y="4168"/>
                  </a:cubicBezTo>
                  <a:cubicBezTo>
                    <a:pt x="5811" y="2549"/>
                    <a:pt x="4644" y="1"/>
                    <a:pt x="2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86"/>
            <p:cNvSpPr/>
            <p:nvPr/>
          </p:nvSpPr>
          <p:spPr>
            <a:xfrm>
              <a:off x="1200225" y="3759525"/>
              <a:ext cx="45850" cy="47100"/>
            </a:xfrm>
            <a:custGeom>
              <a:rect b="b" l="l" r="r" t="t"/>
              <a:pathLst>
                <a:path extrusionOk="0" h="1884" w="1834">
                  <a:moveTo>
                    <a:pt x="879" y="1"/>
                  </a:moveTo>
                  <a:cubicBezTo>
                    <a:pt x="517" y="1"/>
                    <a:pt x="154" y="197"/>
                    <a:pt x="0" y="629"/>
                  </a:cubicBezTo>
                  <a:lnTo>
                    <a:pt x="905" y="629"/>
                  </a:lnTo>
                  <a:cubicBezTo>
                    <a:pt x="1310" y="629"/>
                    <a:pt x="1310" y="1248"/>
                    <a:pt x="905" y="1248"/>
                  </a:cubicBezTo>
                  <a:lnTo>
                    <a:pt x="0" y="1248"/>
                  </a:lnTo>
                  <a:cubicBezTo>
                    <a:pt x="156" y="1683"/>
                    <a:pt x="522" y="1884"/>
                    <a:pt x="887" y="1884"/>
                  </a:cubicBezTo>
                  <a:cubicBezTo>
                    <a:pt x="1362" y="1884"/>
                    <a:pt x="1834" y="1544"/>
                    <a:pt x="1834" y="938"/>
                  </a:cubicBezTo>
                  <a:cubicBezTo>
                    <a:pt x="1834" y="343"/>
                    <a:pt x="1356" y="1"/>
                    <a:pt x="8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86"/>
            <p:cNvSpPr/>
            <p:nvPr/>
          </p:nvSpPr>
          <p:spPr>
            <a:xfrm>
              <a:off x="1269875" y="3862150"/>
              <a:ext cx="55400" cy="54200"/>
            </a:xfrm>
            <a:custGeom>
              <a:rect b="b" l="l" r="r" t="t"/>
              <a:pathLst>
                <a:path extrusionOk="0" h="2168" w="2216">
                  <a:moveTo>
                    <a:pt x="1596" y="1"/>
                  </a:moveTo>
                  <a:cubicBezTo>
                    <a:pt x="1144" y="501"/>
                    <a:pt x="596" y="882"/>
                    <a:pt x="1" y="1168"/>
                  </a:cubicBezTo>
                  <a:lnTo>
                    <a:pt x="596" y="2025"/>
                  </a:lnTo>
                  <a:cubicBezTo>
                    <a:pt x="643" y="2120"/>
                    <a:pt x="739" y="2168"/>
                    <a:pt x="858" y="2168"/>
                  </a:cubicBezTo>
                  <a:lnTo>
                    <a:pt x="1906" y="2168"/>
                  </a:lnTo>
                  <a:cubicBezTo>
                    <a:pt x="2001" y="2168"/>
                    <a:pt x="2096" y="2120"/>
                    <a:pt x="2144" y="2049"/>
                  </a:cubicBezTo>
                  <a:cubicBezTo>
                    <a:pt x="2215" y="1954"/>
                    <a:pt x="2215" y="1858"/>
                    <a:pt x="2191" y="1763"/>
                  </a:cubicBezTo>
                  <a:lnTo>
                    <a:pt x="159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86"/>
            <p:cNvSpPr/>
            <p:nvPr/>
          </p:nvSpPr>
          <p:spPr>
            <a:xfrm>
              <a:off x="1119850" y="3862150"/>
              <a:ext cx="55975" cy="54200"/>
            </a:xfrm>
            <a:custGeom>
              <a:rect b="b" l="l" r="r" t="t"/>
              <a:pathLst>
                <a:path extrusionOk="0" h="2168" w="2239">
                  <a:moveTo>
                    <a:pt x="643" y="1"/>
                  </a:moveTo>
                  <a:lnTo>
                    <a:pt x="48" y="1763"/>
                  </a:lnTo>
                  <a:cubicBezTo>
                    <a:pt x="0" y="1858"/>
                    <a:pt x="24" y="1954"/>
                    <a:pt x="72" y="2049"/>
                  </a:cubicBezTo>
                  <a:cubicBezTo>
                    <a:pt x="143" y="2120"/>
                    <a:pt x="238" y="2168"/>
                    <a:pt x="334" y="2168"/>
                  </a:cubicBezTo>
                  <a:lnTo>
                    <a:pt x="1381" y="2168"/>
                  </a:lnTo>
                  <a:cubicBezTo>
                    <a:pt x="1477" y="2168"/>
                    <a:pt x="1596" y="2120"/>
                    <a:pt x="1643" y="2025"/>
                  </a:cubicBezTo>
                  <a:lnTo>
                    <a:pt x="2239" y="1144"/>
                  </a:lnTo>
                  <a:cubicBezTo>
                    <a:pt x="1739" y="929"/>
                    <a:pt x="1310" y="644"/>
                    <a:pt x="905" y="287"/>
                  </a:cubicBezTo>
                  <a:cubicBezTo>
                    <a:pt x="810" y="191"/>
                    <a:pt x="715" y="96"/>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86"/>
            <p:cNvSpPr/>
            <p:nvPr/>
          </p:nvSpPr>
          <p:spPr>
            <a:xfrm>
              <a:off x="1052950" y="3681075"/>
              <a:ext cx="273500" cy="203825"/>
            </a:xfrm>
            <a:custGeom>
              <a:rect b="b" l="l" r="r" t="t"/>
              <a:pathLst>
                <a:path extrusionOk="0" h="8153" w="10940">
                  <a:moveTo>
                    <a:pt x="463" y="2903"/>
                  </a:moveTo>
                  <a:cubicBezTo>
                    <a:pt x="223" y="2903"/>
                    <a:pt x="0" y="3193"/>
                    <a:pt x="223" y="3433"/>
                  </a:cubicBezTo>
                  <a:lnTo>
                    <a:pt x="462" y="3767"/>
                  </a:lnTo>
                  <a:cubicBezTo>
                    <a:pt x="57" y="3767"/>
                    <a:pt x="57" y="4386"/>
                    <a:pt x="462" y="4386"/>
                  </a:cubicBezTo>
                  <a:lnTo>
                    <a:pt x="223" y="4719"/>
                  </a:lnTo>
                  <a:cubicBezTo>
                    <a:pt x="57" y="4934"/>
                    <a:pt x="200" y="5243"/>
                    <a:pt x="462" y="5243"/>
                  </a:cubicBezTo>
                  <a:cubicBezTo>
                    <a:pt x="557" y="5220"/>
                    <a:pt x="652" y="5196"/>
                    <a:pt x="723" y="5100"/>
                  </a:cubicBezTo>
                  <a:lnTo>
                    <a:pt x="1247" y="4386"/>
                  </a:lnTo>
                  <a:lnTo>
                    <a:pt x="1724" y="4386"/>
                  </a:lnTo>
                  <a:lnTo>
                    <a:pt x="1462" y="4719"/>
                  </a:lnTo>
                  <a:cubicBezTo>
                    <a:pt x="1319" y="4934"/>
                    <a:pt x="1462" y="5243"/>
                    <a:pt x="1724" y="5243"/>
                  </a:cubicBezTo>
                  <a:cubicBezTo>
                    <a:pt x="1819" y="5220"/>
                    <a:pt x="1914" y="5196"/>
                    <a:pt x="1986" y="5100"/>
                  </a:cubicBezTo>
                  <a:lnTo>
                    <a:pt x="2510" y="4386"/>
                  </a:lnTo>
                  <a:lnTo>
                    <a:pt x="2724" y="4386"/>
                  </a:lnTo>
                  <a:lnTo>
                    <a:pt x="2724" y="4076"/>
                  </a:lnTo>
                  <a:lnTo>
                    <a:pt x="2724" y="3767"/>
                  </a:lnTo>
                  <a:lnTo>
                    <a:pt x="2510" y="3767"/>
                  </a:lnTo>
                  <a:lnTo>
                    <a:pt x="1986" y="3052"/>
                  </a:lnTo>
                  <a:cubicBezTo>
                    <a:pt x="1913" y="2946"/>
                    <a:pt x="1817" y="2903"/>
                    <a:pt x="1724" y="2903"/>
                  </a:cubicBezTo>
                  <a:cubicBezTo>
                    <a:pt x="1483" y="2903"/>
                    <a:pt x="1256" y="3193"/>
                    <a:pt x="1462" y="3433"/>
                  </a:cubicBezTo>
                  <a:lnTo>
                    <a:pt x="1724" y="3767"/>
                  </a:lnTo>
                  <a:lnTo>
                    <a:pt x="1247" y="3767"/>
                  </a:lnTo>
                  <a:lnTo>
                    <a:pt x="723" y="3052"/>
                  </a:lnTo>
                  <a:cubicBezTo>
                    <a:pt x="650" y="2946"/>
                    <a:pt x="555" y="2903"/>
                    <a:pt x="463" y="2903"/>
                  </a:cubicBezTo>
                  <a:close/>
                  <a:moveTo>
                    <a:pt x="6760" y="0"/>
                  </a:moveTo>
                  <a:cubicBezTo>
                    <a:pt x="4648" y="0"/>
                    <a:pt x="2886" y="1636"/>
                    <a:pt x="2724" y="3767"/>
                  </a:cubicBezTo>
                  <a:lnTo>
                    <a:pt x="3653" y="3767"/>
                  </a:lnTo>
                  <a:cubicBezTo>
                    <a:pt x="3837" y="2015"/>
                    <a:pt x="5301" y="937"/>
                    <a:pt x="6802" y="937"/>
                  </a:cubicBezTo>
                  <a:cubicBezTo>
                    <a:pt x="7628" y="937"/>
                    <a:pt x="8464" y="1263"/>
                    <a:pt x="9106" y="1981"/>
                  </a:cubicBezTo>
                  <a:cubicBezTo>
                    <a:pt x="10940" y="3981"/>
                    <a:pt x="9511" y="7220"/>
                    <a:pt x="6796" y="7220"/>
                  </a:cubicBezTo>
                  <a:cubicBezTo>
                    <a:pt x="5177" y="7220"/>
                    <a:pt x="3819" y="6005"/>
                    <a:pt x="3653" y="4386"/>
                  </a:cubicBezTo>
                  <a:lnTo>
                    <a:pt x="2724" y="4386"/>
                  </a:lnTo>
                  <a:cubicBezTo>
                    <a:pt x="2886" y="6517"/>
                    <a:pt x="4648" y="8153"/>
                    <a:pt x="6760" y="8153"/>
                  </a:cubicBezTo>
                  <a:cubicBezTo>
                    <a:pt x="6820" y="8153"/>
                    <a:pt x="6879" y="8151"/>
                    <a:pt x="6939" y="8149"/>
                  </a:cubicBezTo>
                  <a:cubicBezTo>
                    <a:pt x="9130" y="8077"/>
                    <a:pt x="10868" y="6267"/>
                    <a:pt x="10868" y="4076"/>
                  </a:cubicBezTo>
                  <a:cubicBezTo>
                    <a:pt x="10868" y="1886"/>
                    <a:pt x="9130" y="76"/>
                    <a:pt x="6939" y="4"/>
                  </a:cubicBezTo>
                  <a:cubicBezTo>
                    <a:pt x="6879" y="2"/>
                    <a:pt x="6820" y="0"/>
                    <a:pt x="6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86"/>
            <p:cNvSpPr/>
            <p:nvPr/>
          </p:nvSpPr>
          <p:spPr>
            <a:xfrm>
              <a:off x="1203200" y="3649025"/>
              <a:ext cx="39325" cy="18475"/>
            </a:xfrm>
            <a:custGeom>
              <a:rect b="b" l="l" r="r" t="t"/>
              <a:pathLst>
                <a:path extrusionOk="0" h="739" w="1573">
                  <a:moveTo>
                    <a:pt x="310" y="0"/>
                  </a:moveTo>
                  <a:cubicBezTo>
                    <a:pt x="143" y="0"/>
                    <a:pt x="0" y="119"/>
                    <a:pt x="0" y="310"/>
                  </a:cubicBezTo>
                  <a:lnTo>
                    <a:pt x="0" y="738"/>
                  </a:lnTo>
                  <a:cubicBezTo>
                    <a:pt x="262" y="691"/>
                    <a:pt x="524" y="667"/>
                    <a:pt x="786" y="667"/>
                  </a:cubicBezTo>
                  <a:cubicBezTo>
                    <a:pt x="1048" y="667"/>
                    <a:pt x="1310" y="691"/>
                    <a:pt x="1572" y="738"/>
                  </a:cubicBezTo>
                  <a:lnTo>
                    <a:pt x="1572" y="310"/>
                  </a:lnTo>
                  <a:cubicBezTo>
                    <a:pt x="1572" y="119"/>
                    <a:pt x="1429"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5" name="Google Shape;9695;p86"/>
          <p:cNvGrpSpPr/>
          <p:nvPr/>
        </p:nvGrpSpPr>
        <p:grpSpPr>
          <a:xfrm>
            <a:off x="1068960" y="4153536"/>
            <a:ext cx="282826" cy="349675"/>
            <a:chOff x="1081150" y="4076475"/>
            <a:chExt cx="216725" cy="267950"/>
          </a:xfrm>
        </p:grpSpPr>
        <p:sp>
          <p:nvSpPr>
            <p:cNvPr id="9696" name="Google Shape;9696;p86"/>
            <p:cNvSpPr/>
            <p:nvPr/>
          </p:nvSpPr>
          <p:spPr>
            <a:xfrm>
              <a:off x="1205575" y="4077075"/>
              <a:ext cx="92300" cy="164350"/>
            </a:xfrm>
            <a:custGeom>
              <a:rect b="b" l="l" r="r" t="t"/>
              <a:pathLst>
                <a:path extrusionOk="0" h="6574" w="3692">
                  <a:moveTo>
                    <a:pt x="1" y="1"/>
                  </a:moveTo>
                  <a:cubicBezTo>
                    <a:pt x="167" y="215"/>
                    <a:pt x="286" y="453"/>
                    <a:pt x="358" y="691"/>
                  </a:cubicBezTo>
                  <a:cubicBezTo>
                    <a:pt x="1930" y="1072"/>
                    <a:pt x="3049" y="2477"/>
                    <a:pt x="3049" y="4121"/>
                  </a:cubicBezTo>
                  <a:lnTo>
                    <a:pt x="3049" y="6573"/>
                  </a:lnTo>
                  <a:cubicBezTo>
                    <a:pt x="3454" y="6264"/>
                    <a:pt x="3692" y="5811"/>
                    <a:pt x="3692" y="5311"/>
                  </a:cubicBezTo>
                  <a:lnTo>
                    <a:pt x="3692" y="4121"/>
                  </a:lnTo>
                  <a:cubicBezTo>
                    <a:pt x="3692" y="2001"/>
                    <a:pt x="2096" y="239"/>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86"/>
            <p:cNvSpPr/>
            <p:nvPr/>
          </p:nvSpPr>
          <p:spPr>
            <a:xfrm>
              <a:off x="1083525" y="4312250"/>
              <a:ext cx="213750" cy="32175"/>
            </a:xfrm>
            <a:custGeom>
              <a:rect b="b" l="l" r="r" t="t"/>
              <a:pathLst>
                <a:path extrusionOk="0" h="1287" w="8550">
                  <a:moveTo>
                    <a:pt x="977" y="0"/>
                  </a:moveTo>
                  <a:cubicBezTo>
                    <a:pt x="429" y="0"/>
                    <a:pt x="1" y="429"/>
                    <a:pt x="1" y="977"/>
                  </a:cubicBezTo>
                  <a:cubicBezTo>
                    <a:pt x="1" y="1143"/>
                    <a:pt x="120" y="1286"/>
                    <a:pt x="286" y="1286"/>
                  </a:cubicBezTo>
                  <a:lnTo>
                    <a:pt x="8240" y="1286"/>
                  </a:lnTo>
                  <a:cubicBezTo>
                    <a:pt x="8431" y="1286"/>
                    <a:pt x="8550" y="1143"/>
                    <a:pt x="8550" y="977"/>
                  </a:cubicBezTo>
                  <a:cubicBezTo>
                    <a:pt x="8550" y="453"/>
                    <a:pt x="8121" y="0"/>
                    <a:pt x="7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86"/>
            <p:cNvSpPr/>
            <p:nvPr/>
          </p:nvSpPr>
          <p:spPr>
            <a:xfrm>
              <a:off x="1081150" y="4076475"/>
              <a:ext cx="185175" cy="219725"/>
            </a:xfrm>
            <a:custGeom>
              <a:rect b="b" l="l" r="r" t="t"/>
              <a:pathLst>
                <a:path extrusionOk="0" h="8789" w="7407">
                  <a:moveTo>
                    <a:pt x="3412" y="3047"/>
                  </a:moveTo>
                  <a:cubicBezTo>
                    <a:pt x="3426" y="3047"/>
                    <a:pt x="3439" y="3047"/>
                    <a:pt x="3453" y="3049"/>
                  </a:cubicBezTo>
                  <a:cubicBezTo>
                    <a:pt x="3739" y="3049"/>
                    <a:pt x="3858" y="3383"/>
                    <a:pt x="3668" y="3573"/>
                  </a:cubicBezTo>
                  <a:cubicBezTo>
                    <a:pt x="3607" y="3634"/>
                    <a:pt x="3532" y="3661"/>
                    <a:pt x="3458" y="3661"/>
                  </a:cubicBezTo>
                  <a:cubicBezTo>
                    <a:pt x="3299" y="3661"/>
                    <a:pt x="3144" y="3537"/>
                    <a:pt x="3144" y="3359"/>
                  </a:cubicBezTo>
                  <a:cubicBezTo>
                    <a:pt x="3122" y="3182"/>
                    <a:pt x="3243" y="3047"/>
                    <a:pt x="3412" y="3047"/>
                  </a:cubicBezTo>
                  <a:close/>
                  <a:moveTo>
                    <a:pt x="5847" y="6240"/>
                  </a:moveTo>
                  <a:cubicBezTo>
                    <a:pt x="6019" y="6240"/>
                    <a:pt x="6192" y="6359"/>
                    <a:pt x="6168" y="6597"/>
                  </a:cubicBezTo>
                  <a:lnTo>
                    <a:pt x="6168" y="7860"/>
                  </a:lnTo>
                  <a:cubicBezTo>
                    <a:pt x="6144" y="8050"/>
                    <a:pt x="5996" y="8145"/>
                    <a:pt x="5847" y="8145"/>
                  </a:cubicBezTo>
                  <a:cubicBezTo>
                    <a:pt x="5698" y="8145"/>
                    <a:pt x="5549" y="8050"/>
                    <a:pt x="5525" y="7860"/>
                  </a:cubicBezTo>
                  <a:lnTo>
                    <a:pt x="5525" y="6597"/>
                  </a:lnTo>
                  <a:cubicBezTo>
                    <a:pt x="5501" y="6359"/>
                    <a:pt x="5674" y="6240"/>
                    <a:pt x="5847" y="6240"/>
                  </a:cubicBezTo>
                  <a:close/>
                  <a:moveTo>
                    <a:pt x="3191" y="1"/>
                  </a:moveTo>
                  <a:cubicBezTo>
                    <a:pt x="3025" y="1"/>
                    <a:pt x="2882" y="144"/>
                    <a:pt x="2882" y="310"/>
                  </a:cubicBezTo>
                  <a:lnTo>
                    <a:pt x="2882" y="1787"/>
                  </a:lnTo>
                  <a:cubicBezTo>
                    <a:pt x="2668" y="1930"/>
                    <a:pt x="2477" y="2097"/>
                    <a:pt x="2310" y="2311"/>
                  </a:cubicBezTo>
                  <a:lnTo>
                    <a:pt x="310" y="4692"/>
                  </a:lnTo>
                  <a:cubicBezTo>
                    <a:pt x="0" y="5073"/>
                    <a:pt x="24" y="5621"/>
                    <a:pt x="381" y="5978"/>
                  </a:cubicBezTo>
                  <a:lnTo>
                    <a:pt x="691" y="6264"/>
                  </a:lnTo>
                  <a:cubicBezTo>
                    <a:pt x="865" y="6452"/>
                    <a:pt x="1109" y="6544"/>
                    <a:pt x="1354" y="6544"/>
                  </a:cubicBezTo>
                  <a:cubicBezTo>
                    <a:pt x="1512" y="6544"/>
                    <a:pt x="1670" y="6506"/>
                    <a:pt x="1810" y="6431"/>
                  </a:cubicBezTo>
                  <a:lnTo>
                    <a:pt x="2787" y="5859"/>
                  </a:lnTo>
                  <a:lnTo>
                    <a:pt x="3763" y="5859"/>
                  </a:lnTo>
                  <a:cubicBezTo>
                    <a:pt x="4168" y="5859"/>
                    <a:pt x="4477" y="5526"/>
                    <a:pt x="4477" y="5121"/>
                  </a:cubicBezTo>
                  <a:cubicBezTo>
                    <a:pt x="4454" y="4895"/>
                    <a:pt x="4626" y="4782"/>
                    <a:pt x="4799" y="4782"/>
                  </a:cubicBezTo>
                  <a:cubicBezTo>
                    <a:pt x="4972" y="4782"/>
                    <a:pt x="5144" y="4895"/>
                    <a:pt x="5120" y="5121"/>
                  </a:cubicBezTo>
                  <a:cubicBezTo>
                    <a:pt x="5120" y="5883"/>
                    <a:pt x="4501" y="6478"/>
                    <a:pt x="3763" y="6502"/>
                  </a:cubicBezTo>
                  <a:lnTo>
                    <a:pt x="2501" y="6502"/>
                  </a:lnTo>
                  <a:cubicBezTo>
                    <a:pt x="1858" y="7098"/>
                    <a:pt x="1429" y="7907"/>
                    <a:pt x="1358" y="8788"/>
                  </a:cubicBezTo>
                  <a:lnTo>
                    <a:pt x="7407" y="8788"/>
                  </a:lnTo>
                  <a:lnTo>
                    <a:pt x="7407" y="4145"/>
                  </a:lnTo>
                  <a:cubicBezTo>
                    <a:pt x="7407" y="2644"/>
                    <a:pt x="6264" y="1382"/>
                    <a:pt x="4763" y="1263"/>
                  </a:cubicBezTo>
                  <a:lnTo>
                    <a:pt x="4763" y="1144"/>
                  </a:lnTo>
                  <a:cubicBezTo>
                    <a:pt x="4763" y="525"/>
                    <a:pt x="4239" y="1"/>
                    <a:pt x="3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9" name="Google Shape;9699;p86"/>
          <p:cNvGrpSpPr/>
          <p:nvPr/>
        </p:nvGrpSpPr>
        <p:grpSpPr>
          <a:xfrm>
            <a:off x="1768681" y="4154886"/>
            <a:ext cx="353851" cy="349675"/>
            <a:chOff x="1634825" y="4076475"/>
            <a:chExt cx="271150" cy="267950"/>
          </a:xfrm>
        </p:grpSpPr>
        <p:sp>
          <p:nvSpPr>
            <p:cNvPr id="9700" name="Google Shape;9700;p86"/>
            <p:cNvSpPr/>
            <p:nvPr/>
          </p:nvSpPr>
          <p:spPr>
            <a:xfrm>
              <a:off x="1655075" y="4297300"/>
              <a:ext cx="250900" cy="47125"/>
            </a:xfrm>
            <a:custGeom>
              <a:rect b="b" l="l" r="r" t="t"/>
              <a:pathLst>
                <a:path extrusionOk="0" h="1885" w="10036">
                  <a:moveTo>
                    <a:pt x="9619" y="1"/>
                  </a:moveTo>
                  <a:cubicBezTo>
                    <a:pt x="9604" y="1"/>
                    <a:pt x="9589" y="1"/>
                    <a:pt x="9574" y="3"/>
                  </a:cubicBezTo>
                  <a:lnTo>
                    <a:pt x="382" y="3"/>
                  </a:lnTo>
                  <a:cubicBezTo>
                    <a:pt x="0" y="27"/>
                    <a:pt x="0" y="598"/>
                    <a:pt x="382" y="622"/>
                  </a:cubicBezTo>
                  <a:lnTo>
                    <a:pt x="1024" y="622"/>
                  </a:lnTo>
                  <a:cubicBezTo>
                    <a:pt x="620" y="1146"/>
                    <a:pt x="1001" y="1884"/>
                    <a:pt x="1644" y="1884"/>
                  </a:cubicBezTo>
                  <a:cubicBezTo>
                    <a:pt x="2287" y="1884"/>
                    <a:pt x="2668" y="1146"/>
                    <a:pt x="2287" y="622"/>
                  </a:cubicBezTo>
                  <a:lnTo>
                    <a:pt x="4359" y="622"/>
                  </a:lnTo>
                  <a:cubicBezTo>
                    <a:pt x="3977" y="1146"/>
                    <a:pt x="4335" y="1884"/>
                    <a:pt x="4978" y="1884"/>
                  </a:cubicBezTo>
                  <a:cubicBezTo>
                    <a:pt x="5645" y="1884"/>
                    <a:pt x="6002" y="1146"/>
                    <a:pt x="5621" y="622"/>
                  </a:cubicBezTo>
                  <a:lnTo>
                    <a:pt x="7693" y="622"/>
                  </a:lnTo>
                  <a:cubicBezTo>
                    <a:pt x="7312" y="1146"/>
                    <a:pt x="7669" y="1884"/>
                    <a:pt x="8336" y="1884"/>
                  </a:cubicBezTo>
                  <a:cubicBezTo>
                    <a:pt x="8979" y="1884"/>
                    <a:pt x="9336" y="1146"/>
                    <a:pt x="8955" y="622"/>
                  </a:cubicBezTo>
                  <a:lnTo>
                    <a:pt x="9574" y="622"/>
                  </a:lnTo>
                  <a:cubicBezTo>
                    <a:pt x="9589" y="624"/>
                    <a:pt x="9604" y="624"/>
                    <a:pt x="9619" y="624"/>
                  </a:cubicBezTo>
                  <a:cubicBezTo>
                    <a:pt x="10035" y="624"/>
                    <a:pt x="10035" y="1"/>
                    <a:pt x="9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86"/>
            <p:cNvSpPr/>
            <p:nvPr/>
          </p:nvSpPr>
          <p:spPr>
            <a:xfrm>
              <a:off x="1634825" y="4076475"/>
              <a:ext cx="269125" cy="204850"/>
            </a:xfrm>
            <a:custGeom>
              <a:rect b="b" l="l" r="r" t="t"/>
              <a:pathLst>
                <a:path extrusionOk="0" h="8194" w="10765">
                  <a:moveTo>
                    <a:pt x="2641" y="2237"/>
                  </a:moveTo>
                  <a:cubicBezTo>
                    <a:pt x="3058" y="2237"/>
                    <a:pt x="3058" y="2861"/>
                    <a:pt x="2641" y="2861"/>
                  </a:cubicBezTo>
                  <a:cubicBezTo>
                    <a:pt x="2627" y="2861"/>
                    <a:pt x="2612" y="2860"/>
                    <a:pt x="2597" y="2859"/>
                  </a:cubicBezTo>
                  <a:cubicBezTo>
                    <a:pt x="2216" y="2835"/>
                    <a:pt x="2216" y="2287"/>
                    <a:pt x="2597" y="2239"/>
                  </a:cubicBezTo>
                  <a:cubicBezTo>
                    <a:pt x="2612" y="2238"/>
                    <a:pt x="2627" y="2237"/>
                    <a:pt x="2641" y="2237"/>
                  </a:cubicBezTo>
                  <a:close/>
                  <a:moveTo>
                    <a:pt x="2073" y="1"/>
                  </a:moveTo>
                  <a:cubicBezTo>
                    <a:pt x="1882" y="1"/>
                    <a:pt x="1739" y="144"/>
                    <a:pt x="1739" y="310"/>
                  </a:cubicBezTo>
                  <a:lnTo>
                    <a:pt x="1739" y="1430"/>
                  </a:lnTo>
                  <a:cubicBezTo>
                    <a:pt x="1692" y="1477"/>
                    <a:pt x="1620" y="1549"/>
                    <a:pt x="1573" y="1596"/>
                  </a:cubicBezTo>
                  <a:lnTo>
                    <a:pt x="215" y="3287"/>
                  </a:lnTo>
                  <a:cubicBezTo>
                    <a:pt x="25" y="3525"/>
                    <a:pt x="1" y="3883"/>
                    <a:pt x="167" y="4145"/>
                  </a:cubicBezTo>
                  <a:lnTo>
                    <a:pt x="477" y="4597"/>
                  </a:lnTo>
                  <a:cubicBezTo>
                    <a:pt x="614" y="4810"/>
                    <a:pt x="848" y="4926"/>
                    <a:pt x="1086" y="4926"/>
                  </a:cubicBezTo>
                  <a:cubicBezTo>
                    <a:pt x="1221" y="4926"/>
                    <a:pt x="1357" y="4889"/>
                    <a:pt x="1477" y="4811"/>
                  </a:cubicBezTo>
                  <a:lnTo>
                    <a:pt x="1477" y="4788"/>
                  </a:lnTo>
                  <a:lnTo>
                    <a:pt x="1930" y="4502"/>
                  </a:lnTo>
                  <a:lnTo>
                    <a:pt x="1930" y="8193"/>
                  </a:lnTo>
                  <a:lnTo>
                    <a:pt x="3216" y="8193"/>
                  </a:lnTo>
                  <a:lnTo>
                    <a:pt x="3502" y="6859"/>
                  </a:lnTo>
                  <a:cubicBezTo>
                    <a:pt x="4164" y="7102"/>
                    <a:pt x="4868" y="7243"/>
                    <a:pt x="5575" y="7243"/>
                  </a:cubicBezTo>
                  <a:cubicBezTo>
                    <a:pt x="5630" y="7243"/>
                    <a:pt x="5685" y="7242"/>
                    <a:pt x="5740" y="7240"/>
                  </a:cubicBezTo>
                  <a:cubicBezTo>
                    <a:pt x="6526" y="7240"/>
                    <a:pt x="7336" y="7098"/>
                    <a:pt x="8074" y="6836"/>
                  </a:cubicBezTo>
                  <a:lnTo>
                    <a:pt x="8407" y="8193"/>
                  </a:lnTo>
                  <a:lnTo>
                    <a:pt x="9669" y="8193"/>
                  </a:lnTo>
                  <a:lnTo>
                    <a:pt x="9669" y="5383"/>
                  </a:lnTo>
                  <a:cubicBezTo>
                    <a:pt x="9669" y="5026"/>
                    <a:pt x="9574" y="4692"/>
                    <a:pt x="9408" y="4407"/>
                  </a:cubicBezTo>
                  <a:lnTo>
                    <a:pt x="9408" y="4407"/>
                  </a:lnTo>
                  <a:cubicBezTo>
                    <a:pt x="9884" y="4716"/>
                    <a:pt x="10146" y="5240"/>
                    <a:pt x="10098" y="5788"/>
                  </a:cubicBezTo>
                  <a:cubicBezTo>
                    <a:pt x="10110" y="5978"/>
                    <a:pt x="10253" y="6074"/>
                    <a:pt x="10399" y="6074"/>
                  </a:cubicBezTo>
                  <a:cubicBezTo>
                    <a:pt x="10545" y="6074"/>
                    <a:pt x="10693" y="5978"/>
                    <a:pt x="10717" y="5788"/>
                  </a:cubicBezTo>
                  <a:cubicBezTo>
                    <a:pt x="10765" y="5073"/>
                    <a:pt x="10432" y="4383"/>
                    <a:pt x="9860" y="3954"/>
                  </a:cubicBezTo>
                  <a:cubicBezTo>
                    <a:pt x="9255" y="3587"/>
                    <a:pt x="8590" y="3376"/>
                    <a:pt x="7903" y="3376"/>
                  </a:cubicBezTo>
                  <a:cubicBezTo>
                    <a:pt x="7833" y="3376"/>
                    <a:pt x="7763" y="3378"/>
                    <a:pt x="7693" y="3383"/>
                  </a:cubicBezTo>
                  <a:lnTo>
                    <a:pt x="5026" y="3383"/>
                  </a:lnTo>
                  <a:lnTo>
                    <a:pt x="5026" y="3121"/>
                  </a:lnTo>
                  <a:cubicBezTo>
                    <a:pt x="5026" y="2620"/>
                    <a:pt x="4859" y="2120"/>
                    <a:pt x="4549" y="1716"/>
                  </a:cubicBezTo>
                  <a:cubicBezTo>
                    <a:pt x="4287" y="1382"/>
                    <a:pt x="3930" y="1120"/>
                    <a:pt x="3525" y="953"/>
                  </a:cubicBezTo>
                  <a:cubicBezTo>
                    <a:pt x="3430" y="406"/>
                    <a:pt x="2930" y="1"/>
                    <a:pt x="2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2" name="Google Shape;9702;p86"/>
          <p:cNvGrpSpPr/>
          <p:nvPr/>
        </p:nvGrpSpPr>
        <p:grpSpPr>
          <a:xfrm>
            <a:off x="2539414" y="4154886"/>
            <a:ext cx="320932" cy="350458"/>
            <a:chOff x="2225425" y="4076475"/>
            <a:chExt cx="245925" cy="268550"/>
          </a:xfrm>
        </p:grpSpPr>
        <p:sp>
          <p:nvSpPr>
            <p:cNvPr id="9703" name="Google Shape;9703;p86"/>
            <p:cNvSpPr/>
            <p:nvPr/>
          </p:nvSpPr>
          <p:spPr>
            <a:xfrm>
              <a:off x="2323675" y="4134225"/>
              <a:ext cx="49425" cy="47675"/>
            </a:xfrm>
            <a:custGeom>
              <a:rect b="b" l="l" r="r" t="t"/>
              <a:pathLst>
                <a:path extrusionOk="0" h="1907" w="1977">
                  <a:moveTo>
                    <a:pt x="1000" y="1"/>
                  </a:moveTo>
                  <a:lnTo>
                    <a:pt x="762" y="501"/>
                  </a:lnTo>
                  <a:cubicBezTo>
                    <a:pt x="715" y="572"/>
                    <a:pt x="619" y="644"/>
                    <a:pt x="524" y="668"/>
                  </a:cubicBezTo>
                  <a:lnTo>
                    <a:pt x="0" y="739"/>
                  </a:lnTo>
                  <a:lnTo>
                    <a:pt x="357" y="1120"/>
                  </a:lnTo>
                  <a:cubicBezTo>
                    <a:pt x="453" y="1192"/>
                    <a:pt x="476" y="1287"/>
                    <a:pt x="453" y="1382"/>
                  </a:cubicBezTo>
                  <a:lnTo>
                    <a:pt x="357" y="1906"/>
                  </a:lnTo>
                  <a:lnTo>
                    <a:pt x="834" y="1668"/>
                  </a:lnTo>
                  <a:cubicBezTo>
                    <a:pt x="881" y="1644"/>
                    <a:pt x="935" y="1632"/>
                    <a:pt x="988" y="1632"/>
                  </a:cubicBezTo>
                  <a:cubicBezTo>
                    <a:pt x="1042" y="1632"/>
                    <a:pt x="1096" y="1644"/>
                    <a:pt x="1143" y="1668"/>
                  </a:cubicBezTo>
                  <a:lnTo>
                    <a:pt x="1596" y="1906"/>
                  </a:lnTo>
                  <a:lnTo>
                    <a:pt x="1524" y="1382"/>
                  </a:lnTo>
                  <a:cubicBezTo>
                    <a:pt x="1500" y="1287"/>
                    <a:pt x="1524" y="1192"/>
                    <a:pt x="1596" y="1120"/>
                  </a:cubicBezTo>
                  <a:lnTo>
                    <a:pt x="1977" y="739"/>
                  </a:lnTo>
                  <a:lnTo>
                    <a:pt x="1453" y="668"/>
                  </a:lnTo>
                  <a:cubicBezTo>
                    <a:pt x="1358" y="644"/>
                    <a:pt x="1262" y="572"/>
                    <a:pt x="1215" y="501"/>
                  </a:cubicBezTo>
                  <a:lnTo>
                    <a:pt x="100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86"/>
            <p:cNvSpPr/>
            <p:nvPr/>
          </p:nvSpPr>
          <p:spPr>
            <a:xfrm>
              <a:off x="2225425" y="4076475"/>
              <a:ext cx="245925" cy="268550"/>
            </a:xfrm>
            <a:custGeom>
              <a:rect b="b" l="l" r="r" t="t"/>
              <a:pathLst>
                <a:path extrusionOk="0" h="10742" w="9837">
                  <a:moveTo>
                    <a:pt x="1668" y="1525"/>
                  </a:moveTo>
                  <a:lnTo>
                    <a:pt x="1668" y="3716"/>
                  </a:lnTo>
                  <a:cubicBezTo>
                    <a:pt x="1668" y="4145"/>
                    <a:pt x="1763" y="4549"/>
                    <a:pt x="1906" y="4954"/>
                  </a:cubicBezTo>
                  <a:cubicBezTo>
                    <a:pt x="1144" y="4669"/>
                    <a:pt x="620" y="3906"/>
                    <a:pt x="620" y="3073"/>
                  </a:cubicBezTo>
                  <a:lnTo>
                    <a:pt x="620" y="2049"/>
                  </a:lnTo>
                  <a:cubicBezTo>
                    <a:pt x="620" y="1763"/>
                    <a:pt x="858" y="1525"/>
                    <a:pt x="1144" y="1525"/>
                  </a:cubicBezTo>
                  <a:close/>
                  <a:moveTo>
                    <a:pt x="8693" y="1525"/>
                  </a:moveTo>
                  <a:cubicBezTo>
                    <a:pt x="8979" y="1525"/>
                    <a:pt x="9217" y="1763"/>
                    <a:pt x="9217" y="2049"/>
                  </a:cubicBezTo>
                  <a:lnTo>
                    <a:pt x="9217" y="3097"/>
                  </a:lnTo>
                  <a:cubicBezTo>
                    <a:pt x="9217" y="3930"/>
                    <a:pt x="8693" y="4669"/>
                    <a:pt x="7931" y="4954"/>
                  </a:cubicBezTo>
                  <a:cubicBezTo>
                    <a:pt x="8074" y="4549"/>
                    <a:pt x="8169" y="4145"/>
                    <a:pt x="8169" y="3716"/>
                  </a:cubicBezTo>
                  <a:lnTo>
                    <a:pt x="8169" y="1525"/>
                  </a:lnTo>
                  <a:close/>
                  <a:moveTo>
                    <a:pt x="4907" y="1323"/>
                  </a:moveTo>
                  <a:cubicBezTo>
                    <a:pt x="5020" y="1323"/>
                    <a:pt x="5133" y="1382"/>
                    <a:pt x="5192" y="1501"/>
                  </a:cubicBezTo>
                  <a:lnTo>
                    <a:pt x="5621" y="2382"/>
                  </a:lnTo>
                  <a:lnTo>
                    <a:pt x="6621" y="2525"/>
                  </a:lnTo>
                  <a:cubicBezTo>
                    <a:pt x="6740" y="2549"/>
                    <a:pt x="6836" y="2620"/>
                    <a:pt x="6883" y="2740"/>
                  </a:cubicBezTo>
                  <a:cubicBezTo>
                    <a:pt x="6907" y="2859"/>
                    <a:pt x="6883" y="2978"/>
                    <a:pt x="6812" y="3073"/>
                  </a:cubicBezTo>
                  <a:lnTo>
                    <a:pt x="6097" y="3764"/>
                  </a:lnTo>
                  <a:lnTo>
                    <a:pt x="6264" y="4764"/>
                  </a:lnTo>
                  <a:cubicBezTo>
                    <a:pt x="6288" y="4883"/>
                    <a:pt x="6240" y="5002"/>
                    <a:pt x="6145" y="5050"/>
                  </a:cubicBezTo>
                  <a:cubicBezTo>
                    <a:pt x="6090" y="5091"/>
                    <a:pt x="6018" y="5117"/>
                    <a:pt x="5949" y="5117"/>
                  </a:cubicBezTo>
                  <a:cubicBezTo>
                    <a:pt x="5900" y="5117"/>
                    <a:pt x="5851" y="5103"/>
                    <a:pt x="5811" y="5073"/>
                  </a:cubicBezTo>
                  <a:lnTo>
                    <a:pt x="4907" y="4621"/>
                  </a:lnTo>
                  <a:lnTo>
                    <a:pt x="4025" y="5073"/>
                  </a:lnTo>
                  <a:cubicBezTo>
                    <a:pt x="3978" y="5097"/>
                    <a:pt x="3930" y="5121"/>
                    <a:pt x="3883" y="5121"/>
                  </a:cubicBezTo>
                  <a:cubicBezTo>
                    <a:pt x="3811" y="5121"/>
                    <a:pt x="3740" y="5097"/>
                    <a:pt x="3692" y="5050"/>
                  </a:cubicBezTo>
                  <a:cubicBezTo>
                    <a:pt x="3597" y="5002"/>
                    <a:pt x="3549" y="4883"/>
                    <a:pt x="3573" y="4764"/>
                  </a:cubicBezTo>
                  <a:lnTo>
                    <a:pt x="3740" y="3764"/>
                  </a:lnTo>
                  <a:lnTo>
                    <a:pt x="3001" y="3073"/>
                  </a:lnTo>
                  <a:cubicBezTo>
                    <a:pt x="2930" y="2978"/>
                    <a:pt x="2906" y="2859"/>
                    <a:pt x="2930" y="2740"/>
                  </a:cubicBezTo>
                  <a:cubicBezTo>
                    <a:pt x="2978" y="2620"/>
                    <a:pt x="3073" y="2549"/>
                    <a:pt x="3192" y="2525"/>
                  </a:cubicBezTo>
                  <a:lnTo>
                    <a:pt x="4192" y="2382"/>
                  </a:lnTo>
                  <a:lnTo>
                    <a:pt x="4621" y="1501"/>
                  </a:lnTo>
                  <a:cubicBezTo>
                    <a:pt x="4680" y="1382"/>
                    <a:pt x="4793" y="1323"/>
                    <a:pt x="4907" y="1323"/>
                  </a:cubicBezTo>
                  <a:close/>
                  <a:moveTo>
                    <a:pt x="1977" y="1"/>
                  </a:moveTo>
                  <a:cubicBezTo>
                    <a:pt x="1811" y="1"/>
                    <a:pt x="1692" y="144"/>
                    <a:pt x="1692" y="310"/>
                  </a:cubicBezTo>
                  <a:lnTo>
                    <a:pt x="1692" y="906"/>
                  </a:lnTo>
                  <a:lnTo>
                    <a:pt x="1144" y="906"/>
                  </a:lnTo>
                  <a:cubicBezTo>
                    <a:pt x="525" y="906"/>
                    <a:pt x="1" y="1406"/>
                    <a:pt x="1" y="2049"/>
                  </a:cubicBezTo>
                  <a:lnTo>
                    <a:pt x="1" y="3097"/>
                  </a:lnTo>
                  <a:cubicBezTo>
                    <a:pt x="1" y="4430"/>
                    <a:pt x="1001" y="5550"/>
                    <a:pt x="2335" y="5693"/>
                  </a:cubicBezTo>
                  <a:cubicBezTo>
                    <a:pt x="2787" y="6264"/>
                    <a:pt x="3382" y="6669"/>
                    <a:pt x="4073" y="6859"/>
                  </a:cubicBezTo>
                  <a:lnTo>
                    <a:pt x="4073" y="8860"/>
                  </a:lnTo>
                  <a:lnTo>
                    <a:pt x="3430" y="8860"/>
                  </a:lnTo>
                  <a:cubicBezTo>
                    <a:pt x="3413" y="8859"/>
                    <a:pt x="3396" y="8859"/>
                    <a:pt x="3380" y="8859"/>
                  </a:cubicBezTo>
                  <a:cubicBezTo>
                    <a:pt x="2901" y="8859"/>
                    <a:pt x="2496" y="9185"/>
                    <a:pt x="2335" y="9646"/>
                  </a:cubicBezTo>
                  <a:lnTo>
                    <a:pt x="2096" y="10313"/>
                  </a:lnTo>
                  <a:cubicBezTo>
                    <a:pt x="2073" y="10408"/>
                    <a:pt x="2096" y="10527"/>
                    <a:pt x="2144" y="10598"/>
                  </a:cubicBezTo>
                  <a:cubicBezTo>
                    <a:pt x="2216" y="10694"/>
                    <a:pt x="2311" y="10741"/>
                    <a:pt x="2406" y="10741"/>
                  </a:cubicBezTo>
                  <a:lnTo>
                    <a:pt x="7431" y="10741"/>
                  </a:lnTo>
                  <a:cubicBezTo>
                    <a:pt x="7526" y="10741"/>
                    <a:pt x="7621" y="10694"/>
                    <a:pt x="7693" y="10598"/>
                  </a:cubicBezTo>
                  <a:cubicBezTo>
                    <a:pt x="7740" y="10527"/>
                    <a:pt x="7764" y="10408"/>
                    <a:pt x="7740" y="10313"/>
                  </a:cubicBezTo>
                  <a:lnTo>
                    <a:pt x="7502" y="9646"/>
                  </a:lnTo>
                  <a:cubicBezTo>
                    <a:pt x="7341" y="9185"/>
                    <a:pt x="6936" y="8859"/>
                    <a:pt x="6457" y="8859"/>
                  </a:cubicBezTo>
                  <a:cubicBezTo>
                    <a:pt x="6440" y="8859"/>
                    <a:pt x="6424" y="8859"/>
                    <a:pt x="6407" y="8860"/>
                  </a:cubicBezTo>
                  <a:lnTo>
                    <a:pt x="5764" y="8860"/>
                  </a:lnTo>
                  <a:lnTo>
                    <a:pt x="5764" y="6859"/>
                  </a:lnTo>
                  <a:cubicBezTo>
                    <a:pt x="6454" y="6669"/>
                    <a:pt x="7050" y="6264"/>
                    <a:pt x="7502" y="5693"/>
                  </a:cubicBezTo>
                  <a:cubicBezTo>
                    <a:pt x="8836" y="5550"/>
                    <a:pt x="9836" y="4430"/>
                    <a:pt x="9836" y="3073"/>
                  </a:cubicBezTo>
                  <a:lnTo>
                    <a:pt x="9836" y="2049"/>
                  </a:lnTo>
                  <a:cubicBezTo>
                    <a:pt x="9836" y="1420"/>
                    <a:pt x="9335" y="905"/>
                    <a:pt x="8734" y="905"/>
                  </a:cubicBezTo>
                  <a:cubicBezTo>
                    <a:pt x="8720" y="905"/>
                    <a:pt x="8707" y="905"/>
                    <a:pt x="8693" y="906"/>
                  </a:cubicBezTo>
                  <a:lnTo>
                    <a:pt x="8169" y="906"/>
                  </a:lnTo>
                  <a:lnTo>
                    <a:pt x="8169" y="334"/>
                  </a:lnTo>
                  <a:cubicBezTo>
                    <a:pt x="8169" y="144"/>
                    <a:pt x="8026" y="1"/>
                    <a:pt x="78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5" name="Google Shape;9705;p86"/>
          <p:cNvGrpSpPr/>
          <p:nvPr/>
        </p:nvGrpSpPr>
        <p:grpSpPr>
          <a:xfrm>
            <a:off x="3300816" y="4154037"/>
            <a:ext cx="308502" cy="350523"/>
            <a:chOff x="2808875" y="4075825"/>
            <a:chExt cx="236400" cy="268600"/>
          </a:xfrm>
        </p:grpSpPr>
        <p:sp>
          <p:nvSpPr>
            <p:cNvPr id="9706" name="Google Shape;9706;p86"/>
            <p:cNvSpPr/>
            <p:nvPr/>
          </p:nvSpPr>
          <p:spPr>
            <a:xfrm>
              <a:off x="2904150" y="4152100"/>
              <a:ext cx="63125" cy="63125"/>
            </a:xfrm>
            <a:custGeom>
              <a:rect b="b" l="l" r="r" t="t"/>
              <a:pathLst>
                <a:path extrusionOk="0" h="2525" w="2525">
                  <a:moveTo>
                    <a:pt x="1262" y="0"/>
                  </a:moveTo>
                  <a:cubicBezTo>
                    <a:pt x="572" y="0"/>
                    <a:pt x="0" y="572"/>
                    <a:pt x="0" y="1262"/>
                  </a:cubicBezTo>
                  <a:cubicBezTo>
                    <a:pt x="0" y="1953"/>
                    <a:pt x="572" y="2525"/>
                    <a:pt x="1262" y="2525"/>
                  </a:cubicBezTo>
                  <a:cubicBezTo>
                    <a:pt x="1953" y="2525"/>
                    <a:pt x="2525" y="1953"/>
                    <a:pt x="2525" y="1262"/>
                  </a:cubicBezTo>
                  <a:cubicBezTo>
                    <a:pt x="2525" y="572"/>
                    <a:pt x="1953"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86"/>
            <p:cNvSpPr/>
            <p:nvPr/>
          </p:nvSpPr>
          <p:spPr>
            <a:xfrm>
              <a:off x="2808875" y="4075825"/>
              <a:ext cx="236400" cy="268600"/>
            </a:xfrm>
            <a:custGeom>
              <a:rect b="b" l="l" r="r" t="t"/>
              <a:pathLst>
                <a:path extrusionOk="0" h="10744" w="9456">
                  <a:moveTo>
                    <a:pt x="5085" y="1605"/>
                  </a:moveTo>
                  <a:cubicBezTo>
                    <a:pt x="5246" y="1605"/>
                    <a:pt x="5407" y="1706"/>
                    <a:pt x="5407" y="1908"/>
                  </a:cubicBezTo>
                  <a:lnTo>
                    <a:pt x="5407" y="2456"/>
                  </a:lnTo>
                  <a:cubicBezTo>
                    <a:pt x="5835" y="2527"/>
                    <a:pt x="6240" y="2766"/>
                    <a:pt x="6526" y="3123"/>
                  </a:cubicBezTo>
                  <a:lnTo>
                    <a:pt x="7026" y="2837"/>
                  </a:lnTo>
                  <a:cubicBezTo>
                    <a:pt x="7063" y="2807"/>
                    <a:pt x="7102" y="2794"/>
                    <a:pt x="7141" y="2794"/>
                  </a:cubicBezTo>
                  <a:cubicBezTo>
                    <a:pt x="7375" y="2794"/>
                    <a:pt x="7598" y="3282"/>
                    <a:pt x="7312" y="3385"/>
                  </a:cubicBezTo>
                  <a:lnTo>
                    <a:pt x="6836" y="3671"/>
                  </a:lnTo>
                  <a:cubicBezTo>
                    <a:pt x="6907" y="3861"/>
                    <a:pt x="6955" y="4099"/>
                    <a:pt x="6955" y="4313"/>
                  </a:cubicBezTo>
                  <a:lnTo>
                    <a:pt x="6979" y="4313"/>
                  </a:lnTo>
                  <a:cubicBezTo>
                    <a:pt x="6979" y="4552"/>
                    <a:pt x="6931" y="4766"/>
                    <a:pt x="6860" y="4980"/>
                  </a:cubicBezTo>
                  <a:lnTo>
                    <a:pt x="7336" y="5242"/>
                  </a:lnTo>
                  <a:cubicBezTo>
                    <a:pt x="7631" y="5379"/>
                    <a:pt x="7536" y="5841"/>
                    <a:pt x="7216" y="5841"/>
                  </a:cubicBezTo>
                  <a:cubicBezTo>
                    <a:pt x="7201" y="5841"/>
                    <a:pt x="7185" y="5840"/>
                    <a:pt x="7169" y="5838"/>
                  </a:cubicBezTo>
                  <a:cubicBezTo>
                    <a:pt x="7121" y="5838"/>
                    <a:pt x="7050" y="5838"/>
                    <a:pt x="7026" y="5814"/>
                  </a:cubicBezTo>
                  <a:lnTo>
                    <a:pt x="6526" y="5528"/>
                  </a:lnTo>
                  <a:cubicBezTo>
                    <a:pt x="6240" y="5885"/>
                    <a:pt x="5835" y="6100"/>
                    <a:pt x="5407" y="6171"/>
                  </a:cubicBezTo>
                  <a:lnTo>
                    <a:pt x="5407" y="6743"/>
                  </a:lnTo>
                  <a:cubicBezTo>
                    <a:pt x="5407" y="6945"/>
                    <a:pt x="5246" y="7046"/>
                    <a:pt x="5085" y="7046"/>
                  </a:cubicBezTo>
                  <a:cubicBezTo>
                    <a:pt x="4925" y="7046"/>
                    <a:pt x="4764" y="6945"/>
                    <a:pt x="4764" y="6743"/>
                  </a:cubicBezTo>
                  <a:lnTo>
                    <a:pt x="4764" y="6171"/>
                  </a:lnTo>
                  <a:cubicBezTo>
                    <a:pt x="4335" y="6100"/>
                    <a:pt x="3930" y="5885"/>
                    <a:pt x="3645" y="5528"/>
                  </a:cubicBezTo>
                  <a:lnTo>
                    <a:pt x="3168" y="5814"/>
                  </a:lnTo>
                  <a:cubicBezTo>
                    <a:pt x="3121" y="5838"/>
                    <a:pt x="3049" y="5838"/>
                    <a:pt x="3002" y="5838"/>
                  </a:cubicBezTo>
                  <a:cubicBezTo>
                    <a:pt x="2985" y="5840"/>
                    <a:pt x="2970" y="5841"/>
                    <a:pt x="2955" y="5841"/>
                  </a:cubicBezTo>
                  <a:cubicBezTo>
                    <a:pt x="2634" y="5841"/>
                    <a:pt x="2539" y="5379"/>
                    <a:pt x="2835" y="5242"/>
                  </a:cubicBezTo>
                  <a:lnTo>
                    <a:pt x="3311" y="4980"/>
                  </a:lnTo>
                  <a:cubicBezTo>
                    <a:pt x="3168" y="4552"/>
                    <a:pt x="3168" y="4075"/>
                    <a:pt x="3311" y="3671"/>
                  </a:cubicBezTo>
                  <a:lnTo>
                    <a:pt x="2835" y="3385"/>
                  </a:lnTo>
                  <a:cubicBezTo>
                    <a:pt x="2531" y="3202"/>
                    <a:pt x="2710" y="2796"/>
                    <a:pt x="3004" y="2796"/>
                  </a:cubicBezTo>
                  <a:cubicBezTo>
                    <a:pt x="3056" y="2796"/>
                    <a:pt x="3111" y="2809"/>
                    <a:pt x="3168" y="2837"/>
                  </a:cubicBezTo>
                  <a:lnTo>
                    <a:pt x="3645" y="3123"/>
                  </a:lnTo>
                  <a:cubicBezTo>
                    <a:pt x="3930" y="2766"/>
                    <a:pt x="4335" y="2527"/>
                    <a:pt x="4764" y="2456"/>
                  </a:cubicBezTo>
                  <a:lnTo>
                    <a:pt x="4764" y="1908"/>
                  </a:lnTo>
                  <a:cubicBezTo>
                    <a:pt x="4764" y="1706"/>
                    <a:pt x="4925" y="1605"/>
                    <a:pt x="5085" y="1605"/>
                  </a:cubicBezTo>
                  <a:close/>
                  <a:moveTo>
                    <a:pt x="5046" y="1"/>
                  </a:moveTo>
                  <a:cubicBezTo>
                    <a:pt x="5000" y="1"/>
                    <a:pt x="4953" y="2"/>
                    <a:pt x="4907" y="3"/>
                  </a:cubicBezTo>
                  <a:cubicBezTo>
                    <a:pt x="2621" y="98"/>
                    <a:pt x="811" y="1980"/>
                    <a:pt x="787" y="4266"/>
                  </a:cubicBezTo>
                  <a:lnTo>
                    <a:pt x="144" y="6171"/>
                  </a:lnTo>
                  <a:cubicBezTo>
                    <a:pt x="1" y="6647"/>
                    <a:pt x="334" y="7147"/>
                    <a:pt x="834" y="7147"/>
                  </a:cubicBezTo>
                  <a:lnTo>
                    <a:pt x="1406" y="7147"/>
                  </a:lnTo>
                  <a:lnTo>
                    <a:pt x="1406" y="8076"/>
                  </a:lnTo>
                  <a:cubicBezTo>
                    <a:pt x="1406" y="8719"/>
                    <a:pt x="1930" y="9243"/>
                    <a:pt x="2573" y="9243"/>
                  </a:cubicBezTo>
                  <a:lnTo>
                    <a:pt x="3287" y="9243"/>
                  </a:lnTo>
                  <a:lnTo>
                    <a:pt x="3287" y="10434"/>
                  </a:lnTo>
                  <a:cubicBezTo>
                    <a:pt x="3287" y="10600"/>
                    <a:pt x="3430" y="10743"/>
                    <a:pt x="3621" y="10743"/>
                  </a:cubicBezTo>
                  <a:lnTo>
                    <a:pt x="7788" y="10743"/>
                  </a:lnTo>
                  <a:cubicBezTo>
                    <a:pt x="7979" y="10743"/>
                    <a:pt x="8122" y="10600"/>
                    <a:pt x="8122" y="10434"/>
                  </a:cubicBezTo>
                  <a:lnTo>
                    <a:pt x="8122" y="7338"/>
                  </a:lnTo>
                  <a:cubicBezTo>
                    <a:pt x="9003" y="6457"/>
                    <a:pt x="9455" y="5195"/>
                    <a:pt x="9360" y="3932"/>
                  </a:cubicBezTo>
                  <a:cubicBezTo>
                    <a:pt x="9173" y="1692"/>
                    <a:pt x="7295" y="1"/>
                    <a:pt x="50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8" name="Google Shape;9708;p86"/>
          <p:cNvGrpSpPr/>
          <p:nvPr/>
        </p:nvGrpSpPr>
        <p:grpSpPr>
          <a:xfrm>
            <a:off x="4056019" y="4154037"/>
            <a:ext cx="308469" cy="350523"/>
            <a:chOff x="3387575" y="4075825"/>
            <a:chExt cx="236375" cy="268600"/>
          </a:xfrm>
        </p:grpSpPr>
        <p:sp>
          <p:nvSpPr>
            <p:cNvPr id="9709" name="Google Shape;9709;p86"/>
            <p:cNvSpPr/>
            <p:nvPr/>
          </p:nvSpPr>
          <p:spPr>
            <a:xfrm>
              <a:off x="3491175" y="4249150"/>
              <a:ext cx="47050" cy="16100"/>
            </a:xfrm>
            <a:custGeom>
              <a:rect b="b" l="l" r="r" t="t"/>
              <a:pathLst>
                <a:path extrusionOk="0" h="644" w="1882">
                  <a:moveTo>
                    <a:pt x="0" y="0"/>
                  </a:moveTo>
                  <a:lnTo>
                    <a:pt x="0" y="548"/>
                  </a:lnTo>
                  <a:cubicBezTo>
                    <a:pt x="0" y="595"/>
                    <a:pt x="24" y="643"/>
                    <a:pt x="96" y="643"/>
                  </a:cubicBezTo>
                  <a:lnTo>
                    <a:pt x="1763" y="643"/>
                  </a:lnTo>
                  <a:cubicBezTo>
                    <a:pt x="1834" y="643"/>
                    <a:pt x="1882" y="595"/>
                    <a:pt x="1882" y="548"/>
                  </a:cubicBezTo>
                  <a:lnTo>
                    <a:pt x="188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86"/>
            <p:cNvSpPr/>
            <p:nvPr/>
          </p:nvSpPr>
          <p:spPr>
            <a:xfrm>
              <a:off x="3447975" y="4123750"/>
              <a:ext cx="130150" cy="109925"/>
            </a:xfrm>
            <a:custGeom>
              <a:rect b="b" l="l" r="r" t="t"/>
              <a:pathLst>
                <a:path extrusionOk="0" h="4397" w="5206">
                  <a:moveTo>
                    <a:pt x="2642" y="0"/>
                  </a:moveTo>
                  <a:cubicBezTo>
                    <a:pt x="962" y="0"/>
                    <a:pt x="0" y="2008"/>
                    <a:pt x="1181" y="3301"/>
                  </a:cubicBezTo>
                  <a:cubicBezTo>
                    <a:pt x="1443" y="3611"/>
                    <a:pt x="1633" y="3992"/>
                    <a:pt x="1681" y="4397"/>
                  </a:cubicBezTo>
                  <a:lnTo>
                    <a:pt x="2348" y="4397"/>
                  </a:lnTo>
                  <a:lnTo>
                    <a:pt x="2348" y="2730"/>
                  </a:lnTo>
                  <a:lnTo>
                    <a:pt x="1800" y="2206"/>
                  </a:lnTo>
                  <a:cubicBezTo>
                    <a:pt x="1580" y="1968"/>
                    <a:pt x="1783" y="1660"/>
                    <a:pt x="2029" y="1660"/>
                  </a:cubicBezTo>
                  <a:cubicBezTo>
                    <a:pt x="2103" y="1660"/>
                    <a:pt x="2181" y="1687"/>
                    <a:pt x="2252" y="1754"/>
                  </a:cubicBezTo>
                  <a:lnTo>
                    <a:pt x="2657" y="2158"/>
                  </a:lnTo>
                  <a:lnTo>
                    <a:pt x="3062" y="1754"/>
                  </a:lnTo>
                  <a:cubicBezTo>
                    <a:pt x="3128" y="1687"/>
                    <a:pt x="3203" y="1660"/>
                    <a:pt x="3276" y="1660"/>
                  </a:cubicBezTo>
                  <a:cubicBezTo>
                    <a:pt x="3517" y="1660"/>
                    <a:pt x="3734" y="1968"/>
                    <a:pt x="3514" y="2206"/>
                  </a:cubicBezTo>
                  <a:lnTo>
                    <a:pt x="2967" y="2730"/>
                  </a:lnTo>
                  <a:lnTo>
                    <a:pt x="2967" y="4397"/>
                  </a:lnTo>
                  <a:lnTo>
                    <a:pt x="3634" y="4397"/>
                  </a:lnTo>
                  <a:cubicBezTo>
                    <a:pt x="3681" y="3992"/>
                    <a:pt x="3872" y="3611"/>
                    <a:pt x="4157" y="3301"/>
                  </a:cubicBezTo>
                  <a:cubicBezTo>
                    <a:pt x="5205" y="2087"/>
                    <a:pt x="4467" y="182"/>
                    <a:pt x="2895" y="15"/>
                  </a:cubicBezTo>
                  <a:cubicBezTo>
                    <a:pt x="2809" y="5"/>
                    <a:pt x="2725" y="0"/>
                    <a:pt x="26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86"/>
            <p:cNvSpPr/>
            <p:nvPr/>
          </p:nvSpPr>
          <p:spPr>
            <a:xfrm>
              <a:off x="3387575" y="4075825"/>
              <a:ext cx="236375" cy="268600"/>
            </a:xfrm>
            <a:custGeom>
              <a:rect b="b" l="l" r="r" t="t"/>
              <a:pathLst>
                <a:path extrusionOk="0" h="10744" w="9455">
                  <a:moveTo>
                    <a:pt x="5097" y="1313"/>
                  </a:moveTo>
                  <a:cubicBezTo>
                    <a:pt x="7335" y="1313"/>
                    <a:pt x="8526" y="3956"/>
                    <a:pt x="7050" y="5647"/>
                  </a:cubicBezTo>
                  <a:lnTo>
                    <a:pt x="7050" y="5623"/>
                  </a:lnTo>
                  <a:cubicBezTo>
                    <a:pt x="6788" y="5885"/>
                    <a:pt x="6645" y="6242"/>
                    <a:pt x="6645" y="6600"/>
                  </a:cubicBezTo>
                  <a:lnTo>
                    <a:pt x="6645" y="7481"/>
                  </a:lnTo>
                  <a:cubicBezTo>
                    <a:pt x="6645" y="7862"/>
                    <a:pt x="6311" y="8195"/>
                    <a:pt x="5907" y="8195"/>
                  </a:cubicBezTo>
                  <a:lnTo>
                    <a:pt x="4240" y="8195"/>
                  </a:lnTo>
                  <a:cubicBezTo>
                    <a:pt x="3835" y="8195"/>
                    <a:pt x="3501" y="7862"/>
                    <a:pt x="3525" y="7481"/>
                  </a:cubicBezTo>
                  <a:lnTo>
                    <a:pt x="3525" y="6623"/>
                  </a:lnTo>
                  <a:cubicBezTo>
                    <a:pt x="3501" y="6266"/>
                    <a:pt x="3382" y="5909"/>
                    <a:pt x="3120" y="5647"/>
                  </a:cubicBezTo>
                  <a:cubicBezTo>
                    <a:pt x="1644" y="3956"/>
                    <a:pt x="2835" y="1313"/>
                    <a:pt x="5097" y="1313"/>
                  </a:cubicBezTo>
                  <a:close/>
                  <a:moveTo>
                    <a:pt x="5044" y="1"/>
                  </a:moveTo>
                  <a:cubicBezTo>
                    <a:pt x="4998" y="1"/>
                    <a:pt x="4952" y="2"/>
                    <a:pt x="4906" y="3"/>
                  </a:cubicBezTo>
                  <a:cubicBezTo>
                    <a:pt x="2620" y="98"/>
                    <a:pt x="810" y="1980"/>
                    <a:pt x="787" y="4266"/>
                  </a:cubicBezTo>
                  <a:lnTo>
                    <a:pt x="144" y="6171"/>
                  </a:lnTo>
                  <a:cubicBezTo>
                    <a:pt x="1" y="6647"/>
                    <a:pt x="334" y="7147"/>
                    <a:pt x="834" y="7147"/>
                  </a:cubicBezTo>
                  <a:lnTo>
                    <a:pt x="1406" y="7147"/>
                  </a:lnTo>
                  <a:lnTo>
                    <a:pt x="1406" y="8076"/>
                  </a:lnTo>
                  <a:cubicBezTo>
                    <a:pt x="1406" y="8719"/>
                    <a:pt x="1930" y="9243"/>
                    <a:pt x="2573" y="9243"/>
                  </a:cubicBezTo>
                  <a:lnTo>
                    <a:pt x="3287" y="9243"/>
                  </a:lnTo>
                  <a:lnTo>
                    <a:pt x="3287" y="10434"/>
                  </a:lnTo>
                  <a:cubicBezTo>
                    <a:pt x="3287" y="10600"/>
                    <a:pt x="3430" y="10743"/>
                    <a:pt x="3620" y="10743"/>
                  </a:cubicBezTo>
                  <a:lnTo>
                    <a:pt x="7788" y="10743"/>
                  </a:lnTo>
                  <a:cubicBezTo>
                    <a:pt x="7978" y="10743"/>
                    <a:pt x="8121" y="10600"/>
                    <a:pt x="8121" y="10434"/>
                  </a:cubicBezTo>
                  <a:lnTo>
                    <a:pt x="8121" y="7338"/>
                  </a:lnTo>
                  <a:cubicBezTo>
                    <a:pt x="9003" y="6457"/>
                    <a:pt x="9455" y="5195"/>
                    <a:pt x="9360" y="3932"/>
                  </a:cubicBezTo>
                  <a:cubicBezTo>
                    <a:pt x="9173" y="1692"/>
                    <a:pt x="7271" y="1"/>
                    <a:pt x="50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2" name="Google Shape;9712;p86"/>
          <p:cNvGrpSpPr/>
          <p:nvPr/>
        </p:nvGrpSpPr>
        <p:grpSpPr>
          <a:xfrm>
            <a:off x="4813539" y="4154037"/>
            <a:ext cx="306153" cy="350523"/>
            <a:chOff x="3968050" y="4075825"/>
            <a:chExt cx="234600" cy="268600"/>
          </a:xfrm>
        </p:grpSpPr>
        <p:sp>
          <p:nvSpPr>
            <p:cNvPr id="9713" name="Google Shape;9713;p86"/>
            <p:cNvSpPr/>
            <p:nvPr/>
          </p:nvSpPr>
          <p:spPr>
            <a:xfrm>
              <a:off x="4085350" y="4212825"/>
              <a:ext cx="15500" cy="15500"/>
            </a:xfrm>
            <a:custGeom>
              <a:rect b="b" l="l" r="r" t="t"/>
              <a:pathLst>
                <a:path extrusionOk="0" h="620" w="620">
                  <a:moveTo>
                    <a:pt x="310" y="0"/>
                  </a:moveTo>
                  <a:cubicBezTo>
                    <a:pt x="143" y="0"/>
                    <a:pt x="0" y="143"/>
                    <a:pt x="0" y="310"/>
                  </a:cubicBezTo>
                  <a:cubicBezTo>
                    <a:pt x="0" y="477"/>
                    <a:pt x="143" y="620"/>
                    <a:pt x="310" y="620"/>
                  </a:cubicBezTo>
                  <a:cubicBezTo>
                    <a:pt x="476" y="620"/>
                    <a:pt x="619" y="477"/>
                    <a:pt x="619" y="310"/>
                  </a:cubicBezTo>
                  <a:cubicBezTo>
                    <a:pt x="619" y="143"/>
                    <a:pt x="476"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86"/>
            <p:cNvSpPr/>
            <p:nvPr/>
          </p:nvSpPr>
          <p:spPr>
            <a:xfrm>
              <a:off x="3968050" y="4075825"/>
              <a:ext cx="234600" cy="268600"/>
            </a:xfrm>
            <a:custGeom>
              <a:rect b="b" l="l" r="r" t="t"/>
              <a:pathLst>
                <a:path extrusionOk="0" h="10744" w="9384">
                  <a:moveTo>
                    <a:pt x="5002" y="1384"/>
                  </a:moveTo>
                  <a:cubicBezTo>
                    <a:pt x="6645" y="1384"/>
                    <a:pt x="8002" y="2694"/>
                    <a:pt x="8050" y="4337"/>
                  </a:cubicBezTo>
                  <a:cubicBezTo>
                    <a:pt x="8050" y="4504"/>
                    <a:pt x="7907" y="4647"/>
                    <a:pt x="7740" y="4647"/>
                  </a:cubicBezTo>
                  <a:lnTo>
                    <a:pt x="7097" y="4647"/>
                  </a:lnTo>
                  <a:cubicBezTo>
                    <a:pt x="6716" y="4599"/>
                    <a:pt x="6716" y="4052"/>
                    <a:pt x="7097" y="4004"/>
                  </a:cubicBezTo>
                  <a:lnTo>
                    <a:pt x="7383" y="4004"/>
                  </a:lnTo>
                  <a:cubicBezTo>
                    <a:pt x="7336" y="3599"/>
                    <a:pt x="7169" y="3194"/>
                    <a:pt x="6907" y="2861"/>
                  </a:cubicBezTo>
                  <a:lnTo>
                    <a:pt x="6716" y="3075"/>
                  </a:lnTo>
                  <a:cubicBezTo>
                    <a:pt x="6645" y="3123"/>
                    <a:pt x="6574" y="3170"/>
                    <a:pt x="6478" y="3170"/>
                  </a:cubicBezTo>
                  <a:cubicBezTo>
                    <a:pt x="6216" y="3147"/>
                    <a:pt x="6073" y="2813"/>
                    <a:pt x="6264" y="2623"/>
                  </a:cubicBezTo>
                  <a:lnTo>
                    <a:pt x="6478" y="2408"/>
                  </a:lnTo>
                  <a:cubicBezTo>
                    <a:pt x="6145" y="2170"/>
                    <a:pt x="5740" y="2004"/>
                    <a:pt x="5311" y="1932"/>
                  </a:cubicBezTo>
                  <a:lnTo>
                    <a:pt x="5311" y="2242"/>
                  </a:lnTo>
                  <a:cubicBezTo>
                    <a:pt x="5335" y="2468"/>
                    <a:pt x="5168" y="2581"/>
                    <a:pt x="5002" y="2581"/>
                  </a:cubicBezTo>
                  <a:cubicBezTo>
                    <a:pt x="4835" y="2581"/>
                    <a:pt x="4668" y="2468"/>
                    <a:pt x="4692" y="2242"/>
                  </a:cubicBezTo>
                  <a:lnTo>
                    <a:pt x="4692" y="1932"/>
                  </a:lnTo>
                  <a:cubicBezTo>
                    <a:pt x="4264" y="2004"/>
                    <a:pt x="3883" y="2170"/>
                    <a:pt x="3549" y="2408"/>
                  </a:cubicBezTo>
                  <a:lnTo>
                    <a:pt x="3740" y="2623"/>
                  </a:lnTo>
                  <a:cubicBezTo>
                    <a:pt x="3859" y="2742"/>
                    <a:pt x="3859" y="2956"/>
                    <a:pt x="3740" y="3075"/>
                  </a:cubicBezTo>
                  <a:cubicBezTo>
                    <a:pt x="3692" y="3123"/>
                    <a:pt x="3621" y="3170"/>
                    <a:pt x="3525" y="3170"/>
                  </a:cubicBezTo>
                  <a:cubicBezTo>
                    <a:pt x="3454" y="3170"/>
                    <a:pt x="3359" y="3123"/>
                    <a:pt x="3311" y="3075"/>
                  </a:cubicBezTo>
                  <a:lnTo>
                    <a:pt x="3097" y="2861"/>
                  </a:lnTo>
                  <a:cubicBezTo>
                    <a:pt x="2835" y="3194"/>
                    <a:pt x="2668" y="3599"/>
                    <a:pt x="2620" y="4004"/>
                  </a:cubicBezTo>
                  <a:lnTo>
                    <a:pt x="2906" y="4004"/>
                  </a:lnTo>
                  <a:cubicBezTo>
                    <a:pt x="2921" y="4002"/>
                    <a:pt x="2935" y="4002"/>
                    <a:pt x="2949" y="4002"/>
                  </a:cubicBezTo>
                  <a:cubicBezTo>
                    <a:pt x="3368" y="4002"/>
                    <a:pt x="3368" y="4649"/>
                    <a:pt x="2949" y="4649"/>
                  </a:cubicBezTo>
                  <a:cubicBezTo>
                    <a:pt x="2935" y="4649"/>
                    <a:pt x="2921" y="4648"/>
                    <a:pt x="2906" y="4647"/>
                  </a:cubicBezTo>
                  <a:lnTo>
                    <a:pt x="2287" y="4647"/>
                  </a:lnTo>
                  <a:cubicBezTo>
                    <a:pt x="2120" y="4647"/>
                    <a:pt x="1977" y="4504"/>
                    <a:pt x="1977" y="4337"/>
                  </a:cubicBezTo>
                  <a:cubicBezTo>
                    <a:pt x="2025" y="2694"/>
                    <a:pt x="3382" y="1384"/>
                    <a:pt x="5002" y="1384"/>
                  </a:cubicBezTo>
                  <a:close/>
                  <a:moveTo>
                    <a:pt x="5017" y="3194"/>
                  </a:moveTo>
                  <a:cubicBezTo>
                    <a:pt x="5163" y="3194"/>
                    <a:pt x="5311" y="3289"/>
                    <a:pt x="5335" y="3480"/>
                  </a:cubicBezTo>
                  <a:lnTo>
                    <a:pt x="5335" y="4885"/>
                  </a:lnTo>
                  <a:cubicBezTo>
                    <a:pt x="6327" y="5263"/>
                    <a:pt x="6078" y="6719"/>
                    <a:pt x="5027" y="6719"/>
                  </a:cubicBezTo>
                  <a:cubicBezTo>
                    <a:pt x="5019" y="6719"/>
                    <a:pt x="5010" y="6719"/>
                    <a:pt x="5002" y="6719"/>
                  </a:cubicBezTo>
                  <a:cubicBezTo>
                    <a:pt x="3954" y="6695"/>
                    <a:pt x="3716" y="5242"/>
                    <a:pt x="4716" y="4885"/>
                  </a:cubicBezTo>
                  <a:lnTo>
                    <a:pt x="4716" y="3480"/>
                  </a:lnTo>
                  <a:cubicBezTo>
                    <a:pt x="4728" y="3289"/>
                    <a:pt x="4871" y="3194"/>
                    <a:pt x="5017" y="3194"/>
                  </a:cubicBezTo>
                  <a:close/>
                  <a:moveTo>
                    <a:pt x="4974" y="1"/>
                  </a:moveTo>
                  <a:cubicBezTo>
                    <a:pt x="4928" y="1"/>
                    <a:pt x="4882" y="2"/>
                    <a:pt x="4835" y="3"/>
                  </a:cubicBezTo>
                  <a:cubicBezTo>
                    <a:pt x="2549" y="98"/>
                    <a:pt x="739" y="1980"/>
                    <a:pt x="715" y="4266"/>
                  </a:cubicBezTo>
                  <a:lnTo>
                    <a:pt x="72" y="6171"/>
                  </a:lnTo>
                  <a:cubicBezTo>
                    <a:pt x="1" y="6409"/>
                    <a:pt x="48" y="6647"/>
                    <a:pt x="191" y="6838"/>
                  </a:cubicBezTo>
                  <a:cubicBezTo>
                    <a:pt x="300" y="7012"/>
                    <a:pt x="509" y="7127"/>
                    <a:pt x="726" y="7127"/>
                  </a:cubicBezTo>
                  <a:cubicBezTo>
                    <a:pt x="746" y="7127"/>
                    <a:pt x="766" y="7126"/>
                    <a:pt x="787" y="7124"/>
                  </a:cubicBezTo>
                  <a:lnTo>
                    <a:pt x="1358" y="7124"/>
                  </a:lnTo>
                  <a:lnTo>
                    <a:pt x="1358" y="8076"/>
                  </a:lnTo>
                  <a:cubicBezTo>
                    <a:pt x="1358" y="8719"/>
                    <a:pt x="1858" y="9219"/>
                    <a:pt x="2501" y="9219"/>
                  </a:cubicBezTo>
                  <a:lnTo>
                    <a:pt x="3240" y="9219"/>
                  </a:lnTo>
                  <a:lnTo>
                    <a:pt x="3240" y="10410"/>
                  </a:lnTo>
                  <a:cubicBezTo>
                    <a:pt x="3216" y="10600"/>
                    <a:pt x="3359" y="10743"/>
                    <a:pt x="3549" y="10743"/>
                  </a:cubicBezTo>
                  <a:lnTo>
                    <a:pt x="7740" y="10743"/>
                  </a:lnTo>
                  <a:cubicBezTo>
                    <a:pt x="7907" y="10743"/>
                    <a:pt x="8050" y="10600"/>
                    <a:pt x="8050" y="10434"/>
                  </a:cubicBezTo>
                  <a:lnTo>
                    <a:pt x="8050" y="7338"/>
                  </a:lnTo>
                  <a:cubicBezTo>
                    <a:pt x="8931" y="6457"/>
                    <a:pt x="9384" y="5195"/>
                    <a:pt x="9288" y="3932"/>
                  </a:cubicBezTo>
                  <a:cubicBezTo>
                    <a:pt x="9102" y="1692"/>
                    <a:pt x="7223" y="1"/>
                    <a:pt x="49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5" name="Google Shape;9715;p86"/>
          <p:cNvGrpSpPr/>
          <p:nvPr/>
        </p:nvGrpSpPr>
        <p:grpSpPr>
          <a:xfrm>
            <a:off x="5546982" y="4155342"/>
            <a:ext cx="369870" cy="350001"/>
            <a:chOff x="4530075" y="4076825"/>
            <a:chExt cx="283425" cy="268200"/>
          </a:xfrm>
        </p:grpSpPr>
        <p:sp>
          <p:nvSpPr>
            <p:cNvPr id="9716" name="Google Shape;9716;p86"/>
            <p:cNvSpPr/>
            <p:nvPr/>
          </p:nvSpPr>
          <p:spPr>
            <a:xfrm>
              <a:off x="4534250" y="4234475"/>
              <a:ext cx="61350" cy="52200"/>
            </a:xfrm>
            <a:custGeom>
              <a:rect b="b" l="l" r="r" t="t"/>
              <a:pathLst>
                <a:path extrusionOk="0" h="2088" w="2454">
                  <a:moveTo>
                    <a:pt x="1402" y="0"/>
                  </a:moveTo>
                  <a:cubicBezTo>
                    <a:pt x="1145" y="0"/>
                    <a:pt x="882" y="94"/>
                    <a:pt x="667" y="301"/>
                  </a:cubicBezTo>
                  <a:cubicBezTo>
                    <a:pt x="0" y="968"/>
                    <a:pt x="477" y="2087"/>
                    <a:pt x="1405" y="2087"/>
                  </a:cubicBezTo>
                  <a:cubicBezTo>
                    <a:pt x="1977" y="2087"/>
                    <a:pt x="2453" y="1635"/>
                    <a:pt x="2453" y="1040"/>
                  </a:cubicBezTo>
                  <a:cubicBezTo>
                    <a:pt x="2453" y="411"/>
                    <a:pt x="1940" y="0"/>
                    <a:pt x="14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86"/>
            <p:cNvSpPr/>
            <p:nvPr/>
          </p:nvSpPr>
          <p:spPr>
            <a:xfrm>
              <a:off x="4530075" y="4292600"/>
              <a:ext cx="78025" cy="52425"/>
            </a:xfrm>
            <a:custGeom>
              <a:rect b="b" l="l" r="r" t="t"/>
              <a:pathLst>
                <a:path extrusionOk="0" h="2097" w="3121">
                  <a:moveTo>
                    <a:pt x="501" y="1"/>
                  </a:moveTo>
                  <a:cubicBezTo>
                    <a:pt x="191" y="286"/>
                    <a:pt x="1" y="691"/>
                    <a:pt x="1" y="1120"/>
                  </a:cubicBezTo>
                  <a:lnTo>
                    <a:pt x="1" y="1787"/>
                  </a:lnTo>
                  <a:cubicBezTo>
                    <a:pt x="1" y="1953"/>
                    <a:pt x="144" y="2096"/>
                    <a:pt x="310" y="2096"/>
                  </a:cubicBezTo>
                  <a:lnTo>
                    <a:pt x="2811" y="2096"/>
                  </a:lnTo>
                  <a:cubicBezTo>
                    <a:pt x="2977" y="2096"/>
                    <a:pt x="3120" y="1953"/>
                    <a:pt x="3120" y="1787"/>
                  </a:cubicBezTo>
                  <a:lnTo>
                    <a:pt x="3120" y="1144"/>
                  </a:lnTo>
                  <a:cubicBezTo>
                    <a:pt x="3120" y="715"/>
                    <a:pt x="2977" y="286"/>
                    <a:pt x="2668" y="1"/>
                  </a:cubicBezTo>
                  <a:cubicBezTo>
                    <a:pt x="2346" y="262"/>
                    <a:pt x="1959" y="393"/>
                    <a:pt x="1575" y="393"/>
                  </a:cubicBezTo>
                  <a:cubicBezTo>
                    <a:pt x="1191" y="393"/>
                    <a:pt x="810" y="262"/>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86"/>
            <p:cNvSpPr/>
            <p:nvPr/>
          </p:nvSpPr>
          <p:spPr>
            <a:xfrm>
              <a:off x="4722975" y="4234475"/>
              <a:ext cx="61350" cy="52200"/>
            </a:xfrm>
            <a:custGeom>
              <a:rect b="b" l="l" r="r" t="t"/>
              <a:pathLst>
                <a:path extrusionOk="0" h="2088" w="2454">
                  <a:moveTo>
                    <a:pt x="1384" y="0"/>
                  </a:moveTo>
                  <a:cubicBezTo>
                    <a:pt x="1124" y="0"/>
                    <a:pt x="859" y="94"/>
                    <a:pt x="644" y="301"/>
                  </a:cubicBezTo>
                  <a:cubicBezTo>
                    <a:pt x="1" y="968"/>
                    <a:pt x="453" y="2087"/>
                    <a:pt x="1406" y="2087"/>
                  </a:cubicBezTo>
                  <a:cubicBezTo>
                    <a:pt x="1977" y="2087"/>
                    <a:pt x="2453" y="1635"/>
                    <a:pt x="2453" y="1040"/>
                  </a:cubicBezTo>
                  <a:cubicBezTo>
                    <a:pt x="2453" y="411"/>
                    <a:pt x="1929" y="0"/>
                    <a:pt x="13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86"/>
            <p:cNvSpPr/>
            <p:nvPr/>
          </p:nvSpPr>
          <p:spPr>
            <a:xfrm>
              <a:off x="4718800" y="4292600"/>
              <a:ext cx="78625" cy="51825"/>
            </a:xfrm>
            <a:custGeom>
              <a:rect b="b" l="l" r="r" t="t"/>
              <a:pathLst>
                <a:path extrusionOk="0" h="2073" w="3145">
                  <a:moveTo>
                    <a:pt x="477" y="1"/>
                  </a:moveTo>
                  <a:cubicBezTo>
                    <a:pt x="168" y="286"/>
                    <a:pt x="1" y="691"/>
                    <a:pt x="1" y="1120"/>
                  </a:cubicBezTo>
                  <a:lnTo>
                    <a:pt x="1" y="1787"/>
                  </a:lnTo>
                  <a:cubicBezTo>
                    <a:pt x="1" y="1953"/>
                    <a:pt x="144" y="2072"/>
                    <a:pt x="310" y="2072"/>
                  </a:cubicBezTo>
                  <a:lnTo>
                    <a:pt x="2811" y="2072"/>
                  </a:lnTo>
                  <a:cubicBezTo>
                    <a:pt x="2978" y="2072"/>
                    <a:pt x="3121" y="1953"/>
                    <a:pt x="3144" y="1787"/>
                  </a:cubicBezTo>
                  <a:lnTo>
                    <a:pt x="3144" y="1144"/>
                  </a:lnTo>
                  <a:cubicBezTo>
                    <a:pt x="3144" y="715"/>
                    <a:pt x="2978" y="286"/>
                    <a:pt x="2668" y="1"/>
                  </a:cubicBezTo>
                  <a:cubicBezTo>
                    <a:pt x="2347" y="262"/>
                    <a:pt x="1960" y="393"/>
                    <a:pt x="1573" y="393"/>
                  </a:cubicBezTo>
                  <a:cubicBezTo>
                    <a:pt x="1186" y="393"/>
                    <a:pt x="799" y="262"/>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86"/>
            <p:cNvSpPr/>
            <p:nvPr/>
          </p:nvSpPr>
          <p:spPr>
            <a:xfrm>
              <a:off x="4628325" y="4234475"/>
              <a:ext cx="61325" cy="52200"/>
            </a:xfrm>
            <a:custGeom>
              <a:rect b="b" l="l" r="r" t="t"/>
              <a:pathLst>
                <a:path extrusionOk="0" h="2088" w="2453">
                  <a:moveTo>
                    <a:pt x="1402" y="0"/>
                  </a:moveTo>
                  <a:cubicBezTo>
                    <a:pt x="1145" y="0"/>
                    <a:pt x="882" y="94"/>
                    <a:pt x="667" y="301"/>
                  </a:cubicBezTo>
                  <a:cubicBezTo>
                    <a:pt x="0" y="968"/>
                    <a:pt x="476" y="2087"/>
                    <a:pt x="1405" y="2087"/>
                  </a:cubicBezTo>
                  <a:cubicBezTo>
                    <a:pt x="2000" y="2087"/>
                    <a:pt x="2453" y="1635"/>
                    <a:pt x="2453" y="1040"/>
                  </a:cubicBezTo>
                  <a:cubicBezTo>
                    <a:pt x="2453" y="411"/>
                    <a:pt x="1940" y="0"/>
                    <a:pt x="14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86"/>
            <p:cNvSpPr/>
            <p:nvPr/>
          </p:nvSpPr>
          <p:spPr>
            <a:xfrm>
              <a:off x="4624150" y="4292600"/>
              <a:ext cx="79200" cy="52425"/>
            </a:xfrm>
            <a:custGeom>
              <a:rect b="b" l="l" r="r" t="t"/>
              <a:pathLst>
                <a:path extrusionOk="0" h="2097" w="3168">
                  <a:moveTo>
                    <a:pt x="500" y="1"/>
                  </a:moveTo>
                  <a:cubicBezTo>
                    <a:pt x="191" y="286"/>
                    <a:pt x="0" y="691"/>
                    <a:pt x="0" y="1120"/>
                  </a:cubicBezTo>
                  <a:lnTo>
                    <a:pt x="0" y="1787"/>
                  </a:lnTo>
                  <a:cubicBezTo>
                    <a:pt x="0" y="1953"/>
                    <a:pt x="143" y="2096"/>
                    <a:pt x="334" y="2096"/>
                  </a:cubicBezTo>
                  <a:lnTo>
                    <a:pt x="2834" y="2096"/>
                  </a:lnTo>
                  <a:cubicBezTo>
                    <a:pt x="3025" y="2096"/>
                    <a:pt x="3168" y="1953"/>
                    <a:pt x="3144" y="1787"/>
                  </a:cubicBezTo>
                  <a:lnTo>
                    <a:pt x="3144" y="1144"/>
                  </a:lnTo>
                  <a:cubicBezTo>
                    <a:pt x="3168" y="715"/>
                    <a:pt x="2977" y="286"/>
                    <a:pt x="2668" y="1"/>
                  </a:cubicBezTo>
                  <a:cubicBezTo>
                    <a:pt x="2358" y="262"/>
                    <a:pt x="1971" y="393"/>
                    <a:pt x="1584" y="393"/>
                  </a:cubicBezTo>
                  <a:cubicBezTo>
                    <a:pt x="1197" y="393"/>
                    <a:pt x="810" y="262"/>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86"/>
            <p:cNvSpPr/>
            <p:nvPr/>
          </p:nvSpPr>
          <p:spPr>
            <a:xfrm>
              <a:off x="4530075" y="4076825"/>
              <a:ext cx="283425" cy="141375"/>
            </a:xfrm>
            <a:custGeom>
              <a:rect b="b" l="l" r="r" t="t"/>
              <a:pathLst>
                <a:path extrusionOk="0" h="5655" w="11337">
                  <a:moveTo>
                    <a:pt x="5364" y="1"/>
                  </a:moveTo>
                  <a:cubicBezTo>
                    <a:pt x="4697" y="1"/>
                    <a:pt x="4037" y="368"/>
                    <a:pt x="3740" y="1059"/>
                  </a:cubicBezTo>
                  <a:cubicBezTo>
                    <a:pt x="3644" y="1035"/>
                    <a:pt x="3549" y="1035"/>
                    <a:pt x="3478" y="1035"/>
                  </a:cubicBezTo>
                  <a:cubicBezTo>
                    <a:pt x="2763" y="1035"/>
                    <a:pt x="2144" y="1440"/>
                    <a:pt x="1834" y="2083"/>
                  </a:cubicBezTo>
                  <a:lnTo>
                    <a:pt x="1787" y="2083"/>
                  </a:lnTo>
                  <a:cubicBezTo>
                    <a:pt x="787" y="2083"/>
                    <a:pt x="1" y="2892"/>
                    <a:pt x="1" y="3869"/>
                  </a:cubicBezTo>
                  <a:cubicBezTo>
                    <a:pt x="24" y="4845"/>
                    <a:pt x="810" y="5655"/>
                    <a:pt x="1811" y="5655"/>
                  </a:cubicBezTo>
                  <a:lnTo>
                    <a:pt x="4859" y="5655"/>
                  </a:lnTo>
                  <a:lnTo>
                    <a:pt x="5478" y="4393"/>
                  </a:lnTo>
                  <a:lnTo>
                    <a:pt x="4740" y="4393"/>
                  </a:lnTo>
                  <a:cubicBezTo>
                    <a:pt x="4502" y="4393"/>
                    <a:pt x="4335" y="4154"/>
                    <a:pt x="4430" y="3940"/>
                  </a:cubicBezTo>
                  <a:lnTo>
                    <a:pt x="5073" y="2678"/>
                  </a:lnTo>
                  <a:cubicBezTo>
                    <a:pt x="5123" y="2561"/>
                    <a:pt x="5231" y="2503"/>
                    <a:pt x="5341" y="2503"/>
                  </a:cubicBezTo>
                  <a:cubicBezTo>
                    <a:pt x="5388" y="2503"/>
                    <a:pt x="5435" y="2514"/>
                    <a:pt x="5478" y="2535"/>
                  </a:cubicBezTo>
                  <a:cubicBezTo>
                    <a:pt x="5645" y="2606"/>
                    <a:pt x="5716" y="2797"/>
                    <a:pt x="5621" y="2964"/>
                  </a:cubicBezTo>
                  <a:lnTo>
                    <a:pt x="5216" y="3773"/>
                  </a:lnTo>
                  <a:lnTo>
                    <a:pt x="5978" y="3773"/>
                  </a:lnTo>
                  <a:cubicBezTo>
                    <a:pt x="5991" y="3769"/>
                    <a:pt x="6004" y="3767"/>
                    <a:pt x="6017" y="3767"/>
                  </a:cubicBezTo>
                  <a:cubicBezTo>
                    <a:pt x="6076" y="3767"/>
                    <a:pt x="6134" y="3806"/>
                    <a:pt x="6192" y="3845"/>
                  </a:cubicBezTo>
                  <a:cubicBezTo>
                    <a:pt x="6288" y="3940"/>
                    <a:pt x="6311" y="4083"/>
                    <a:pt x="6264" y="4226"/>
                  </a:cubicBezTo>
                  <a:lnTo>
                    <a:pt x="5549" y="5655"/>
                  </a:lnTo>
                  <a:lnTo>
                    <a:pt x="8883" y="5655"/>
                  </a:lnTo>
                  <a:cubicBezTo>
                    <a:pt x="10884" y="5607"/>
                    <a:pt x="11336" y="2821"/>
                    <a:pt x="9431" y="2178"/>
                  </a:cubicBezTo>
                  <a:lnTo>
                    <a:pt x="9431" y="2154"/>
                  </a:lnTo>
                  <a:cubicBezTo>
                    <a:pt x="9395" y="1129"/>
                    <a:pt x="8558" y="416"/>
                    <a:pt x="7637" y="416"/>
                  </a:cubicBezTo>
                  <a:cubicBezTo>
                    <a:pt x="7338" y="416"/>
                    <a:pt x="7031" y="491"/>
                    <a:pt x="6740" y="654"/>
                  </a:cubicBezTo>
                  <a:cubicBezTo>
                    <a:pt x="6381" y="212"/>
                    <a:pt x="5870" y="1"/>
                    <a:pt x="53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3" name="Google Shape;9723;p86"/>
          <p:cNvGrpSpPr/>
          <p:nvPr/>
        </p:nvGrpSpPr>
        <p:grpSpPr>
          <a:xfrm>
            <a:off x="6302185" y="4155669"/>
            <a:ext cx="348109" cy="349675"/>
            <a:chOff x="5108775" y="4077075"/>
            <a:chExt cx="266750" cy="267950"/>
          </a:xfrm>
        </p:grpSpPr>
        <p:sp>
          <p:nvSpPr>
            <p:cNvPr id="9724" name="Google Shape;9724;p86"/>
            <p:cNvSpPr/>
            <p:nvPr/>
          </p:nvSpPr>
          <p:spPr>
            <a:xfrm>
              <a:off x="5130200" y="4077075"/>
              <a:ext cx="225075" cy="88750"/>
            </a:xfrm>
            <a:custGeom>
              <a:rect b="b" l="l" r="r" t="t"/>
              <a:pathLst>
                <a:path extrusionOk="0" h="3550" w="9003">
                  <a:moveTo>
                    <a:pt x="7431" y="1477"/>
                  </a:moveTo>
                  <a:cubicBezTo>
                    <a:pt x="7812" y="1501"/>
                    <a:pt x="7812" y="2049"/>
                    <a:pt x="7431" y="2096"/>
                  </a:cubicBezTo>
                  <a:lnTo>
                    <a:pt x="1572" y="2096"/>
                  </a:lnTo>
                  <a:cubicBezTo>
                    <a:pt x="1191" y="2049"/>
                    <a:pt x="1191" y="1501"/>
                    <a:pt x="1572" y="1477"/>
                  </a:cubicBezTo>
                  <a:close/>
                  <a:moveTo>
                    <a:pt x="1144" y="1"/>
                  </a:moveTo>
                  <a:cubicBezTo>
                    <a:pt x="501" y="1"/>
                    <a:pt x="1" y="501"/>
                    <a:pt x="1" y="1144"/>
                  </a:cubicBezTo>
                  <a:lnTo>
                    <a:pt x="1" y="2406"/>
                  </a:lnTo>
                  <a:cubicBezTo>
                    <a:pt x="1" y="3025"/>
                    <a:pt x="501" y="3549"/>
                    <a:pt x="1144" y="3549"/>
                  </a:cubicBezTo>
                  <a:lnTo>
                    <a:pt x="7836" y="3549"/>
                  </a:lnTo>
                  <a:cubicBezTo>
                    <a:pt x="8479" y="3549"/>
                    <a:pt x="9003" y="3025"/>
                    <a:pt x="9003" y="2406"/>
                  </a:cubicBezTo>
                  <a:lnTo>
                    <a:pt x="9003" y="1144"/>
                  </a:lnTo>
                  <a:cubicBezTo>
                    <a:pt x="9003" y="501"/>
                    <a:pt x="8479" y="1"/>
                    <a:pt x="78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86"/>
            <p:cNvSpPr/>
            <p:nvPr/>
          </p:nvSpPr>
          <p:spPr>
            <a:xfrm>
              <a:off x="5303525" y="4183150"/>
              <a:ext cx="23775" cy="35650"/>
            </a:xfrm>
            <a:custGeom>
              <a:rect b="b" l="l" r="r" t="t"/>
              <a:pathLst>
                <a:path extrusionOk="0" h="1426" w="951">
                  <a:moveTo>
                    <a:pt x="447" y="1"/>
                  </a:moveTo>
                  <a:cubicBezTo>
                    <a:pt x="238" y="1"/>
                    <a:pt x="1" y="151"/>
                    <a:pt x="117" y="354"/>
                  </a:cubicBezTo>
                  <a:lnTo>
                    <a:pt x="307" y="1187"/>
                  </a:lnTo>
                  <a:cubicBezTo>
                    <a:pt x="355" y="1330"/>
                    <a:pt x="474" y="1426"/>
                    <a:pt x="617" y="1426"/>
                  </a:cubicBezTo>
                  <a:lnTo>
                    <a:pt x="688" y="1426"/>
                  </a:lnTo>
                  <a:cubicBezTo>
                    <a:pt x="855" y="1378"/>
                    <a:pt x="950" y="1211"/>
                    <a:pt x="926" y="1045"/>
                  </a:cubicBezTo>
                  <a:lnTo>
                    <a:pt x="712" y="211"/>
                  </a:lnTo>
                  <a:cubicBezTo>
                    <a:pt x="703" y="62"/>
                    <a:pt x="581" y="1"/>
                    <a:pt x="4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86"/>
            <p:cNvSpPr/>
            <p:nvPr/>
          </p:nvSpPr>
          <p:spPr>
            <a:xfrm>
              <a:off x="5157000" y="4183575"/>
              <a:ext cx="22050" cy="35225"/>
            </a:xfrm>
            <a:custGeom>
              <a:rect b="b" l="l" r="r" t="t"/>
              <a:pathLst>
                <a:path extrusionOk="0" h="1409" w="882">
                  <a:moveTo>
                    <a:pt x="562" y="1"/>
                  </a:moveTo>
                  <a:cubicBezTo>
                    <a:pt x="453" y="1"/>
                    <a:pt x="344" y="54"/>
                    <a:pt x="286" y="170"/>
                  </a:cubicBezTo>
                  <a:lnTo>
                    <a:pt x="262" y="194"/>
                  </a:lnTo>
                  <a:lnTo>
                    <a:pt x="72" y="1028"/>
                  </a:lnTo>
                  <a:cubicBezTo>
                    <a:pt x="0" y="1194"/>
                    <a:pt x="119" y="1361"/>
                    <a:pt x="286" y="1409"/>
                  </a:cubicBezTo>
                  <a:lnTo>
                    <a:pt x="357" y="1409"/>
                  </a:lnTo>
                  <a:cubicBezTo>
                    <a:pt x="500" y="1409"/>
                    <a:pt x="619" y="1289"/>
                    <a:pt x="667" y="1170"/>
                  </a:cubicBezTo>
                  <a:lnTo>
                    <a:pt x="881" y="313"/>
                  </a:lnTo>
                  <a:cubicBezTo>
                    <a:pt x="881" y="115"/>
                    <a:pt x="722" y="1"/>
                    <a:pt x="5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86"/>
            <p:cNvSpPr/>
            <p:nvPr/>
          </p:nvSpPr>
          <p:spPr>
            <a:xfrm>
              <a:off x="5233800" y="4181275"/>
              <a:ext cx="17275" cy="36925"/>
            </a:xfrm>
            <a:custGeom>
              <a:rect b="b" l="l" r="r" t="t"/>
              <a:pathLst>
                <a:path extrusionOk="0" h="1477" w="691">
                  <a:moveTo>
                    <a:pt x="346" y="0"/>
                  </a:moveTo>
                  <a:cubicBezTo>
                    <a:pt x="173" y="0"/>
                    <a:pt x="0" y="119"/>
                    <a:pt x="24" y="357"/>
                  </a:cubicBezTo>
                  <a:lnTo>
                    <a:pt x="24" y="1191"/>
                  </a:lnTo>
                  <a:cubicBezTo>
                    <a:pt x="48" y="1381"/>
                    <a:pt x="197" y="1477"/>
                    <a:pt x="346" y="1477"/>
                  </a:cubicBezTo>
                  <a:cubicBezTo>
                    <a:pt x="494" y="1477"/>
                    <a:pt x="643" y="1381"/>
                    <a:pt x="667" y="1191"/>
                  </a:cubicBezTo>
                  <a:lnTo>
                    <a:pt x="667" y="357"/>
                  </a:lnTo>
                  <a:cubicBezTo>
                    <a:pt x="691" y="119"/>
                    <a:pt x="518"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86"/>
            <p:cNvSpPr/>
            <p:nvPr/>
          </p:nvSpPr>
          <p:spPr>
            <a:xfrm>
              <a:off x="5121875" y="4234250"/>
              <a:ext cx="52400" cy="52425"/>
            </a:xfrm>
            <a:custGeom>
              <a:rect b="b" l="l" r="r" t="t"/>
              <a:pathLst>
                <a:path extrusionOk="0" h="2097" w="2096">
                  <a:moveTo>
                    <a:pt x="1048" y="1"/>
                  </a:moveTo>
                  <a:cubicBezTo>
                    <a:pt x="477" y="1"/>
                    <a:pt x="0" y="477"/>
                    <a:pt x="0" y="1049"/>
                  </a:cubicBezTo>
                  <a:cubicBezTo>
                    <a:pt x="0" y="1644"/>
                    <a:pt x="477" y="2096"/>
                    <a:pt x="1048" y="2096"/>
                  </a:cubicBezTo>
                  <a:cubicBezTo>
                    <a:pt x="1643" y="2096"/>
                    <a:pt x="2096" y="1644"/>
                    <a:pt x="2096" y="1049"/>
                  </a:cubicBezTo>
                  <a:cubicBezTo>
                    <a:pt x="2096" y="477"/>
                    <a:pt x="1643"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86"/>
            <p:cNvSpPr/>
            <p:nvPr/>
          </p:nvSpPr>
          <p:spPr>
            <a:xfrm>
              <a:off x="5108775" y="4292600"/>
              <a:ext cx="78600" cy="52425"/>
            </a:xfrm>
            <a:custGeom>
              <a:rect b="b" l="l" r="r" t="t"/>
              <a:pathLst>
                <a:path extrusionOk="0" h="2097" w="3144">
                  <a:moveTo>
                    <a:pt x="500" y="1"/>
                  </a:moveTo>
                  <a:cubicBezTo>
                    <a:pt x="191" y="286"/>
                    <a:pt x="0" y="715"/>
                    <a:pt x="0" y="1144"/>
                  </a:cubicBezTo>
                  <a:lnTo>
                    <a:pt x="0" y="1787"/>
                  </a:lnTo>
                  <a:cubicBezTo>
                    <a:pt x="0" y="1953"/>
                    <a:pt x="143" y="2096"/>
                    <a:pt x="334" y="2096"/>
                  </a:cubicBezTo>
                  <a:lnTo>
                    <a:pt x="2834" y="2096"/>
                  </a:lnTo>
                  <a:cubicBezTo>
                    <a:pt x="3001" y="2096"/>
                    <a:pt x="3144" y="1953"/>
                    <a:pt x="3144" y="1787"/>
                  </a:cubicBezTo>
                  <a:lnTo>
                    <a:pt x="3144" y="1144"/>
                  </a:lnTo>
                  <a:cubicBezTo>
                    <a:pt x="3144" y="715"/>
                    <a:pt x="2953" y="310"/>
                    <a:pt x="2644" y="24"/>
                  </a:cubicBezTo>
                  <a:cubicBezTo>
                    <a:pt x="2358" y="262"/>
                    <a:pt x="1977" y="405"/>
                    <a:pt x="1572" y="405"/>
                  </a:cubicBezTo>
                  <a:cubicBezTo>
                    <a:pt x="1191" y="405"/>
                    <a:pt x="786" y="262"/>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86"/>
            <p:cNvSpPr/>
            <p:nvPr/>
          </p:nvSpPr>
          <p:spPr>
            <a:xfrm>
              <a:off x="5310600" y="4234250"/>
              <a:ext cx="52425" cy="52425"/>
            </a:xfrm>
            <a:custGeom>
              <a:rect b="b" l="l" r="r" t="t"/>
              <a:pathLst>
                <a:path extrusionOk="0" h="2097" w="2097">
                  <a:moveTo>
                    <a:pt x="1048" y="1"/>
                  </a:moveTo>
                  <a:cubicBezTo>
                    <a:pt x="453" y="1"/>
                    <a:pt x="0" y="477"/>
                    <a:pt x="0" y="1049"/>
                  </a:cubicBezTo>
                  <a:cubicBezTo>
                    <a:pt x="0" y="1644"/>
                    <a:pt x="453" y="2096"/>
                    <a:pt x="1048" y="2096"/>
                  </a:cubicBezTo>
                  <a:cubicBezTo>
                    <a:pt x="1620" y="2096"/>
                    <a:pt x="2096" y="1644"/>
                    <a:pt x="2096" y="1049"/>
                  </a:cubicBezTo>
                  <a:cubicBezTo>
                    <a:pt x="2096" y="477"/>
                    <a:pt x="1620"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86"/>
            <p:cNvSpPr/>
            <p:nvPr/>
          </p:nvSpPr>
          <p:spPr>
            <a:xfrm>
              <a:off x="5297500" y="4292600"/>
              <a:ext cx="78025" cy="52425"/>
            </a:xfrm>
            <a:custGeom>
              <a:rect b="b" l="l" r="r" t="t"/>
              <a:pathLst>
                <a:path extrusionOk="0" h="2097" w="3121">
                  <a:moveTo>
                    <a:pt x="477" y="1"/>
                  </a:moveTo>
                  <a:cubicBezTo>
                    <a:pt x="167" y="286"/>
                    <a:pt x="0" y="691"/>
                    <a:pt x="0" y="1120"/>
                  </a:cubicBezTo>
                  <a:lnTo>
                    <a:pt x="0" y="1787"/>
                  </a:lnTo>
                  <a:cubicBezTo>
                    <a:pt x="0" y="1953"/>
                    <a:pt x="120" y="2096"/>
                    <a:pt x="286" y="2096"/>
                  </a:cubicBezTo>
                  <a:lnTo>
                    <a:pt x="2811" y="2096"/>
                  </a:lnTo>
                  <a:cubicBezTo>
                    <a:pt x="2977" y="2096"/>
                    <a:pt x="3120" y="1953"/>
                    <a:pt x="3096" y="1787"/>
                  </a:cubicBezTo>
                  <a:lnTo>
                    <a:pt x="3096" y="1144"/>
                  </a:lnTo>
                  <a:cubicBezTo>
                    <a:pt x="3120" y="715"/>
                    <a:pt x="2953" y="286"/>
                    <a:pt x="2644" y="1"/>
                  </a:cubicBezTo>
                  <a:cubicBezTo>
                    <a:pt x="2334" y="262"/>
                    <a:pt x="1947" y="393"/>
                    <a:pt x="1560" y="393"/>
                  </a:cubicBezTo>
                  <a:cubicBezTo>
                    <a:pt x="1173" y="393"/>
                    <a:pt x="786" y="262"/>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86"/>
            <p:cNvSpPr/>
            <p:nvPr/>
          </p:nvSpPr>
          <p:spPr>
            <a:xfrm>
              <a:off x="5216525" y="4234250"/>
              <a:ext cx="52425" cy="52425"/>
            </a:xfrm>
            <a:custGeom>
              <a:rect b="b" l="l" r="r" t="t"/>
              <a:pathLst>
                <a:path extrusionOk="0" h="2097" w="2097">
                  <a:moveTo>
                    <a:pt x="1049" y="1"/>
                  </a:moveTo>
                  <a:cubicBezTo>
                    <a:pt x="453" y="1"/>
                    <a:pt x="1" y="477"/>
                    <a:pt x="1" y="1049"/>
                  </a:cubicBezTo>
                  <a:cubicBezTo>
                    <a:pt x="1" y="1644"/>
                    <a:pt x="453" y="2096"/>
                    <a:pt x="1049" y="2096"/>
                  </a:cubicBezTo>
                  <a:cubicBezTo>
                    <a:pt x="1620" y="2096"/>
                    <a:pt x="2096" y="1644"/>
                    <a:pt x="2096" y="1049"/>
                  </a:cubicBezTo>
                  <a:cubicBezTo>
                    <a:pt x="2096" y="477"/>
                    <a:pt x="1620" y="1"/>
                    <a:pt x="1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86"/>
            <p:cNvSpPr/>
            <p:nvPr/>
          </p:nvSpPr>
          <p:spPr>
            <a:xfrm>
              <a:off x="5203425" y="4292600"/>
              <a:ext cx="78625" cy="52425"/>
            </a:xfrm>
            <a:custGeom>
              <a:rect b="b" l="l" r="r" t="t"/>
              <a:pathLst>
                <a:path extrusionOk="0" h="2097" w="3145">
                  <a:moveTo>
                    <a:pt x="477" y="1"/>
                  </a:moveTo>
                  <a:cubicBezTo>
                    <a:pt x="168" y="286"/>
                    <a:pt x="1" y="691"/>
                    <a:pt x="1" y="1120"/>
                  </a:cubicBezTo>
                  <a:lnTo>
                    <a:pt x="1" y="1787"/>
                  </a:lnTo>
                  <a:cubicBezTo>
                    <a:pt x="1" y="1953"/>
                    <a:pt x="144" y="2096"/>
                    <a:pt x="310" y="2096"/>
                  </a:cubicBezTo>
                  <a:lnTo>
                    <a:pt x="2811" y="2096"/>
                  </a:lnTo>
                  <a:cubicBezTo>
                    <a:pt x="3001" y="2096"/>
                    <a:pt x="3144" y="1953"/>
                    <a:pt x="3121" y="1787"/>
                  </a:cubicBezTo>
                  <a:lnTo>
                    <a:pt x="3121" y="1144"/>
                  </a:lnTo>
                  <a:cubicBezTo>
                    <a:pt x="3121" y="715"/>
                    <a:pt x="2954" y="310"/>
                    <a:pt x="2644" y="24"/>
                  </a:cubicBezTo>
                  <a:cubicBezTo>
                    <a:pt x="2338" y="260"/>
                    <a:pt x="1961" y="402"/>
                    <a:pt x="1561" y="405"/>
                  </a:cubicBezTo>
                  <a:lnTo>
                    <a:pt x="1561" y="405"/>
                  </a:lnTo>
                  <a:cubicBezTo>
                    <a:pt x="1161" y="402"/>
                    <a:pt x="784" y="236"/>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4" name="Google Shape;9734;p86"/>
          <p:cNvGrpSpPr/>
          <p:nvPr/>
        </p:nvGrpSpPr>
        <p:grpSpPr>
          <a:xfrm>
            <a:off x="7057356" y="4154886"/>
            <a:ext cx="349675" cy="349675"/>
            <a:chOff x="5687450" y="4076475"/>
            <a:chExt cx="267950" cy="267950"/>
          </a:xfrm>
        </p:grpSpPr>
        <p:sp>
          <p:nvSpPr>
            <p:cNvPr id="9735" name="Google Shape;9735;p86"/>
            <p:cNvSpPr/>
            <p:nvPr/>
          </p:nvSpPr>
          <p:spPr>
            <a:xfrm>
              <a:off x="5795225" y="4234250"/>
              <a:ext cx="52425" cy="52425"/>
            </a:xfrm>
            <a:custGeom>
              <a:rect b="b" l="l" r="r" t="t"/>
              <a:pathLst>
                <a:path extrusionOk="0" h="2097" w="2097">
                  <a:moveTo>
                    <a:pt x="1048" y="1"/>
                  </a:moveTo>
                  <a:cubicBezTo>
                    <a:pt x="453" y="1"/>
                    <a:pt x="0" y="477"/>
                    <a:pt x="0" y="1049"/>
                  </a:cubicBezTo>
                  <a:cubicBezTo>
                    <a:pt x="0" y="1644"/>
                    <a:pt x="453" y="2096"/>
                    <a:pt x="1048" y="2096"/>
                  </a:cubicBezTo>
                  <a:cubicBezTo>
                    <a:pt x="1620" y="2096"/>
                    <a:pt x="2096" y="1644"/>
                    <a:pt x="2096" y="1049"/>
                  </a:cubicBezTo>
                  <a:cubicBezTo>
                    <a:pt x="2096" y="477"/>
                    <a:pt x="1620"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86"/>
            <p:cNvSpPr/>
            <p:nvPr/>
          </p:nvSpPr>
          <p:spPr>
            <a:xfrm>
              <a:off x="5771400" y="4290825"/>
              <a:ext cx="99450" cy="53600"/>
            </a:xfrm>
            <a:custGeom>
              <a:rect b="b" l="l" r="r" t="t"/>
              <a:pathLst>
                <a:path extrusionOk="0" h="2144" w="3978">
                  <a:moveTo>
                    <a:pt x="834" y="0"/>
                  </a:moveTo>
                  <a:cubicBezTo>
                    <a:pt x="310" y="381"/>
                    <a:pt x="1" y="976"/>
                    <a:pt x="1" y="1619"/>
                  </a:cubicBezTo>
                  <a:lnTo>
                    <a:pt x="1" y="1858"/>
                  </a:lnTo>
                  <a:cubicBezTo>
                    <a:pt x="25" y="2024"/>
                    <a:pt x="144" y="2143"/>
                    <a:pt x="334" y="2143"/>
                  </a:cubicBezTo>
                  <a:lnTo>
                    <a:pt x="3668" y="2143"/>
                  </a:lnTo>
                  <a:cubicBezTo>
                    <a:pt x="3835" y="2143"/>
                    <a:pt x="3978" y="2000"/>
                    <a:pt x="3978" y="1834"/>
                  </a:cubicBezTo>
                  <a:lnTo>
                    <a:pt x="3978" y="1619"/>
                  </a:lnTo>
                  <a:cubicBezTo>
                    <a:pt x="3978" y="976"/>
                    <a:pt x="3668" y="381"/>
                    <a:pt x="3144" y="0"/>
                  </a:cubicBezTo>
                  <a:cubicBezTo>
                    <a:pt x="2823" y="310"/>
                    <a:pt x="2406" y="464"/>
                    <a:pt x="1989" y="464"/>
                  </a:cubicBezTo>
                  <a:cubicBezTo>
                    <a:pt x="1573" y="464"/>
                    <a:pt x="1156" y="31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86"/>
            <p:cNvSpPr/>
            <p:nvPr/>
          </p:nvSpPr>
          <p:spPr>
            <a:xfrm>
              <a:off x="5879175" y="4076475"/>
              <a:ext cx="52400" cy="52425"/>
            </a:xfrm>
            <a:custGeom>
              <a:rect b="b" l="l" r="r" t="t"/>
              <a:pathLst>
                <a:path extrusionOk="0" h="2097" w="2096">
                  <a:moveTo>
                    <a:pt x="1048" y="1"/>
                  </a:moveTo>
                  <a:cubicBezTo>
                    <a:pt x="477" y="1"/>
                    <a:pt x="0" y="477"/>
                    <a:pt x="0" y="1049"/>
                  </a:cubicBezTo>
                  <a:cubicBezTo>
                    <a:pt x="0" y="1620"/>
                    <a:pt x="477" y="2097"/>
                    <a:pt x="1048" y="2097"/>
                  </a:cubicBezTo>
                  <a:cubicBezTo>
                    <a:pt x="1643" y="2097"/>
                    <a:pt x="2096" y="1620"/>
                    <a:pt x="2096" y="1049"/>
                  </a:cubicBezTo>
                  <a:cubicBezTo>
                    <a:pt x="2096" y="477"/>
                    <a:pt x="1643"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86"/>
            <p:cNvSpPr/>
            <p:nvPr/>
          </p:nvSpPr>
          <p:spPr>
            <a:xfrm>
              <a:off x="5855950" y="4133050"/>
              <a:ext cx="99450" cy="53600"/>
            </a:xfrm>
            <a:custGeom>
              <a:rect b="b" l="l" r="r" t="t"/>
              <a:pathLst>
                <a:path extrusionOk="0" h="2144" w="3978">
                  <a:moveTo>
                    <a:pt x="834" y="0"/>
                  </a:moveTo>
                  <a:cubicBezTo>
                    <a:pt x="310" y="357"/>
                    <a:pt x="0" y="977"/>
                    <a:pt x="0" y="1620"/>
                  </a:cubicBezTo>
                  <a:lnTo>
                    <a:pt x="0" y="1810"/>
                  </a:lnTo>
                  <a:cubicBezTo>
                    <a:pt x="0" y="2001"/>
                    <a:pt x="143" y="2144"/>
                    <a:pt x="310" y="2144"/>
                  </a:cubicBezTo>
                  <a:lnTo>
                    <a:pt x="3668" y="2144"/>
                  </a:lnTo>
                  <a:cubicBezTo>
                    <a:pt x="3835" y="2144"/>
                    <a:pt x="3978" y="2001"/>
                    <a:pt x="3978" y="1810"/>
                  </a:cubicBezTo>
                  <a:lnTo>
                    <a:pt x="3978" y="1620"/>
                  </a:lnTo>
                  <a:cubicBezTo>
                    <a:pt x="3978" y="977"/>
                    <a:pt x="3668" y="357"/>
                    <a:pt x="3144" y="0"/>
                  </a:cubicBezTo>
                  <a:cubicBezTo>
                    <a:pt x="2823" y="310"/>
                    <a:pt x="2406" y="465"/>
                    <a:pt x="1989" y="465"/>
                  </a:cubicBezTo>
                  <a:cubicBezTo>
                    <a:pt x="1572" y="465"/>
                    <a:pt x="1155" y="31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86"/>
            <p:cNvSpPr/>
            <p:nvPr/>
          </p:nvSpPr>
          <p:spPr>
            <a:xfrm>
              <a:off x="5710675" y="4076475"/>
              <a:ext cx="52425" cy="52425"/>
            </a:xfrm>
            <a:custGeom>
              <a:rect b="b" l="l" r="r" t="t"/>
              <a:pathLst>
                <a:path extrusionOk="0" h="2097" w="2097">
                  <a:moveTo>
                    <a:pt x="1049" y="1"/>
                  </a:moveTo>
                  <a:cubicBezTo>
                    <a:pt x="477" y="1"/>
                    <a:pt x="1" y="477"/>
                    <a:pt x="1" y="1049"/>
                  </a:cubicBezTo>
                  <a:cubicBezTo>
                    <a:pt x="1" y="1620"/>
                    <a:pt x="477" y="2097"/>
                    <a:pt x="1049" y="2097"/>
                  </a:cubicBezTo>
                  <a:cubicBezTo>
                    <a:pt x="1644" y="2097"/>
                    <a:pt x="2096" y="1620"/>
                    <a:pt x="2096" y="1049"/>
                  </a:cubicBezTo>
                  <a:cubicBezTo>
                    <a:pt x="2096" y="477"/>
                    <a:pt x="1644" y="1"/>
                    <a:pt x="1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86"/>
            <p:cNvSpPr/>
            <p:nvPr/>
          </p:nvSpPr>
          <p:spPr>
            <a:xfrm>
              <a:off x="5687450" y="4133050"/>
              <a:ext cx="99450" cy="53600"/>
            </a:xfrm>
            <a:custGeom>
              <a:rect b="b" l="l" r="r" t="t"/>
              <a:pathLst>
                <a:path extrusionOk="0" h="2144" w="3978">
                  <a:moveTo>
                    <a:pt x="834" y="0"/>
                  </a:moveTo>
                  <a:cubicBezTo>
                    <a:pt x="311" y="357"/>
                    <a:pt x="1" y="977"/>
                    <a:pt x="1" y="1620"/>
                  </a:cubicBezTo>
                  <a:lnTo>
                    <a:pt x="1" y="1810"/>
                  </a:lnTo>
                  <a:cubicBezTo>
                    <a:pt x="1" y="2001"/>
                    <a:pt x="144" y="2144"/>
                    <a:pt x="311" y="2144"/>
                  </a:cubicBezTo>
                  <a:lnTo>
                    <a:pt x="3668" y="2144"/>
                  </a:lnTo>
                  <a:cubicBezTo>
                    <a:pt x="3835" y="2120"/>
                    <a:pt x="3978" y="2001"/>
                    <a:pt x="3978" y="1810"/>
                  </a:cubicBezTo>
                  <a:lnTo>
                    <a:pt x="3978" y="1620"/>
                  </a:lnTo>
                  <a:cubicBezTo>
                    <a:pt x="3978" y="977"/>
                    <a:pt x="3668" y="357"/>
                    <a:pt x="3144" y="0"/>
                  </a:cubicBezTo>
                  <a:cubicBezTo>
                    <a:pt x="2823" y="310"/>
                    <a:pt x="2406" y="465"/>
                    <a:pt x="1989" y="465"/>
                  </a:cubicBezTo>
                  <a:cubicBezTo>
                    <a:pt x="1573" y="465"/>
                    <a:pt x="1156" y="31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86"/>
            <p:cNvSpPr/>
            <p:nvPr/>
          </p:nvSpPr>
          <p:spPr>
            <a:xfrm>
              <a:off x="5782725" y="4078900"/>
              <a:ext cx="76225" cy="57750"/>
            </a:xfrm>
            <a:custGeom>
              <a:rect b="b" l="l" r="r" t="t"/>
              <a:pathLst>
                <a:path extrusionOk="0" h="2310" w="3049">
                  <a:moveTo>
                    <a:pt x="1858" y="0"/>
                  </a:moveTo>
                  <a:cubicBezTo>
                    <a:pt x="1617" y="0"/>
                    <a:pt x="1400" y="309"/>
                    <a:pt x="1620" y="547"/>
                  </a:cubicBezTo>
                  <a:lnTo>
                    <a:pt x="1929" y="833"/>
                  </a:lnTo>
                  <a:lnTo>
                    <a:pt x="381" y="833"/>
                  </a:lnTo>
                  <a:cubicBezTo>
                    <a:pt x="0" y="880"/>
                    <a:pt x="0" y="1428"/>
                    <a:pt x="381" y="1476"/>
                  </a:cubicBezTo>
                  <a:lnTo>
                    <a:pt x="1929" y="1476"/>
                  </a:lnTo>
                  <a:lnTo>
                    <a:pt x="1644" y="1761"/>
                  </a:lnTo>
                  <a:cubicBezTo>
                    <a:pt x="1524" y="1904"/>
                    <a:pt x="1524" y="2095"/>
                    <a:pt x="1644" y="2214"/>
                  </a:cubicBezTo>
                  <a:cubicBezTo>
                    <a:pt x="1691" y="2262"/>
                    <a:pt x="1786" y="2309"/>
                    <a:pt x="1858" y="2309"/>
                  </a:cubicBezTo>
                  <a:cubicBezTo>
                    <a:pt x="1953" y="2309"/>
                    <a:pt x="2025" y="2262"/>
                    <a:pt x="2072" y="2214"/>
                  </a:cubicBezTo>
                  <a:lnTo>
                    <a:pt x="2929" y="1380"/>
                  </a:lnTo>
                  <a:cubicBezTo>
                    <a:pt x="3049" y="1261"/>
                    <a:pt x="3049" y="1047"/>
                    <a:pt x="2929" y="928"/>
                  </a:cubicBezTo>
                  <a:lnTo>
                    <a:pt x="2072" y="94"/>
                  </a:lnTo>
                  <a:cubicBezTo>
                    <a:pt x="2006" y="28"/>
                    <a:pt x="1931"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86"/>
            <p:cNvSpPr/>
            <p:nvPr/>
          </p:nvSpPr>
          <p:spPr>
            <a:xfrm>
              <a:off x="5713650" y="4205675"/>
              <a:ext cx="59875" cy="56325"/>
            </a:xfrm>
            <a:custGeom>
              <a:rect b="b" l="l" r="r" t="t"/>
              <a:pathLst>
                <a:path extrusionOk="0" h="2253" w="2395">
                  <a:moveTo>
                    <a:pt x="358" y="1"/>
                  </a:moveTo>
                  <a:cubicBezTo>
                    <a:pt x="168" y="1"/>
                    <a:pt x="25" y="144"/>
                    <a:pt x="25" y="334"/>
                  </a:cubicBezTo>
                  <a:lnTo>
                    <a:pt x="25" y="1525"/>
                  </a:lnTo>
                  <a:cubicBezTo>
                    <a:pt x="1" y="1751"/>
                    <a:pt x="173" y="1864"/>
                    <a:pt x="346" y="1864"/>
                  </a:cubicBezTo>
                  <a:cubicBezTo>
                    <a:pt x="519" y="1864"/>
                    <a:pt x="691" y="1751"/>
                    <a:pt x="668" y="1525"/>
                  </a:cubicBezTo>
                  <a:lnTo>
                    <a:pt x="668" y="1096"/>
                  </a:lnTo>
                  <a:lnTo>
                    <a:pt x="1763" y="2168"/>
                  </a:lnTo>
                  <a:cubicBezTo>
                    <a:pt x="1828" y="2227"/>
                    <a:pt x="1899" y="2252"/>
                    <a:pt x="1967" y="2252"/>
                  </a:cubicBezTo>
                  <a:cubicBezTo>
                    <a:pt x="2198" y="2252"/>
                    <a:pt x="2394" y="1960"/>
                    <a:pt x="2192" y="1739"/>
                  </a:cubicBezTo>
                  <a:lnTo>
                    <a:pt x="1120" y="644"/>
                  </a:lnTo>
                  <a:lnTo>
                    <a:pt x="1549" y="644"/>
                  </a:lnTo>
                  <a:cubicBezTo>
                    <a:pt x="1906" y="596"/>
                    <a:pt x="1906" y="48"/>
                    <a:pt x="1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86"/>
            <p:cNvSpPr/>
            <p:nvPr/>
          </p:nvSpPr>
          <p:spPr>
            <a:xfrm>
              <a:off x="5870825" y="4205450"/>
              <a:ext cx="60250" cy="56875"/>
            </a:xfrm>
            <a:custGeom>
              <a:rect b="b" l="l" r="r" t="t"/>
              <a:pathLst>
                <a:path extrusionOk="0" h="2275" w="2410">
                  <a:moveTo>
                    <a:pt x="1969" y="1"/>
                  </a:moveTo>
                  <a:cubicBezTo>
                    <a:pt x="1893" y="1"/>
                    <a:pt x="1813" y="31"/>
                    <a:pt x="1739" y="105"/>
                  </a:cubicBezTo>
                  <a:lnTo>
                    <a:pt x="1763" y="105"/>
                  </a:lnTo>
                  <a:lnTo>
                    <a:pt x="668" y="1200"/>
                  </a:lnTo>
                  <a:lnTo>
                    <a:pt x="668" y="772"/>
                  </a:lnTo>
                  <a:cubicBezTo>
                    <a:pt x="691" y="545"/>
                    <a:pt x="519" y="432"/>
                    <a:pt x="346" y="432"/>
                  </a:cubicBezTo>
                  <a:cubicBezTo>
                    <a:pt x="174" y="432"/>
                    <a:pt x="1" y="545"/>
                    <a:pt x="25" y="772"/>
                  </a:cubicBezTo>
                  <a:lnTo>
                    <a:pt x="25" y="1962"/>
                  </a:lnTo>
                  <a:cubicBezTo>
                    <a:pt x="25" y="2129"/>
                    <a:pt x="168" y="2272"/>
                    <a:pt x="334" y="2272"/>
                  </a:cubicBezTo>
                  <a:lnTo>
                    <a:pt x="1525" y="2272"/>
                  </a:lnTo>
                  <a:cubicBezTo>
                    <a:pt x="1539" y="2273"/>
                    <a:pt x="1553" y="2274"/>
                    <a:pt x="1566" y="2274"/>
                  </a:cubicBezTo>
                  <a:cubicBezTo>
                    <a:pt x="1964" y="2274"/>
                    <a:pt x="1964" y="1627"/>
                    <a:pt x="1566" y="1627"/>
                  </a:cubicBezTo>
                  <a:cubicBezTo>
                    <a:pt x="1553" y="1627"/>
                    <a:pt x="1539" y="1628"/>
                    <a:pt x="1525" y="1629"/>
                  </a:cubicBezTo>
                  <a:lnTo>
                    <a:pt x="1096" y="1629"/>
                  </a:lnTo>
                  <a:lnTo>
                    <a:pt x="2192" y="534"/>
                  </a:lnTo>
                  <a:cubicBezTo>
                    <a:pt x="2410" y="316"/>
                    <a:pt x="2212" y="1"/>
                    <a:pt x="19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4" name="Google Shape;9744;p86"/>
          <p:cNvGrpSpPr/>
          <p:nvPr/>
        </p:nvGrpSpPr>
        <p:grpSpPr>
          <a:xfrm>
            <a:off x="7812560" y="4154886"/>
            <a:ext cx="349675" cy="350458"/>
            <a:chOff x="6266150" y="4076475"/>
            <a:chExt cx="267950" cy="268550"/>
          </a:xfrm>
        </p:grpSpPr>
        <p:sp>
          <p:nvSpPr>
            <p:cNvPr id="9745" name="Google Shape;9745;p86"/>
            <p:cNvSpPr/>
            <p:nvPr/>
          </p:nvSpPr>
          <p:spPr>
            <a:xfrm>
              <a:off x="6373925" y="4076475"/>
              <a:ext cx="52400" cy="52425"/>
            </a:xfrm>
            <a:custGeom>
              <a:rect b="b" l="l" r="r" t="t"/>
              <a:pathLst>
                <a:path extrusionOk="0" h="2097" w="2096">
                  <a:moveTo>
                    <a:pt x="1048" y="1"/>
                  </a:moveTo>
                  <a:cubicBezTo>
                    <a:pt x="476" y="1"/>
                    <a:pt x="0" y="477"/>
                    <a:pt x="0" y="1049"/>
                  </a:cubicBezTo>
                  <a:cubicBezTo>
                    <a:pt x="0" y="1620"/>
                    <a:pt x="476" y="2097"/>
                    <a:pt x="1048" y="2097"/>
                  </a:cubicBezTo>
                  <a:cubicBezTo>
                    <a:pt x="1619" y="2097"/>
                    <a:pt x="2096" y="1620"/>
                    <a:pt x="2096" y="1049"/>
                  </a:cubicBezTo>
                  <a:cubicBezTo>
                    <a:pt x="2096" y="477"/>
                    <a:pt x="1619"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86"/>
            <p:cNvSpPr/>
            <p:nvPr/>
          </p:nvSpPr>
          <p:spPr>
            <a:xfrm>
              <a:off x="6266150" y="4290825"/>
              <a:ext cx="99450" cy="54200"/>
            </a:xfrm>
            <a:custGeom>
              <a:rect b="b" l="l" r="r" t="t"/>
              <a:pathLst>
                <a:path extrusionOk="0" h="2168" w="3978">
                  <a:moveTo>
                    <a:pt x="834" y="0"/>
                  </a:moveTo>
                  <a:cubicBezTo>
                    <a:pt x="310" y="381"/>
                    <a:pt x="1" y="976"/>
                    <a:pt x="1" y="1619"/>
                  </a:cubicBezTo>
                  <a:lnTo>
                    <a:pt x="1" y="1858"/>
                  </a:lnTo>
                  <a:cubicBezTo>
                    <a:pt x="1" y="2024"/>
                    <a:pt x="120" y="2167"/>
                    <a:pt x="310" y="2167"/>
                  </a:cubicBezTo>
                  <a:lnTo>
                    <a:pt x="3668" y="2167"/>
                  </a:lnTo>
                  <a:cubicBezTo>
                    <a:pt x="3835" y="2167"/>
                    <a:pt x="3978" y="2024"/>
                    <a:pt x="3978" y="1858"/>
                  </a:cubicBezTo>
                  <a:lnTo>
                    <a:pt x="3978" y="1643"/>
                  </a:lnTo>
                  <a:cubicBezTo>
                    <a:pt x="3978" y="976"/>
                    <a:pt x="3668" y="381"/>
                    <a:pt x="3144" y="0"/>
                  </a:cubicBezTo>
                  <a:cubicBezTo>
                    <a:pt x="2823" y="310"/>
                    <a:pt x="2406" y="464"/>
                    <a:pt x="1989" y="464"/>
                  </a:cubicBezTo>
                  <a:cubicBezTo>
                    <a:pt x="1572" y="464"/>
                    <a:pt x="1156" y="31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86"/>
            <p:cNvSpPr/>
            <p:nvPr/>
          </p:nvSpPr>
          <p:spPr>
            <a:xfrm>
              <a:off x="6434650" y="4290825"/>
              <a:ext cx="99450" cy="53600"/>
            </a:xfrm>
            <a:custGeom>
              <a:rect b="b" l="l" r="r" t="t"/>
              <a:pathLst>
                <a:path extrusionOk="0" h="2144" w="3978">
                  <a:moveTo>
                    <a:pt x="834" y="0"/>
                  </a:moveTo>
                  <a:cubicBezTo>
                    <a:pt x="310" y="381"/>
                    <a:pt x="0" y="976"/>
                    <a:pt x="0" y="1619"/>
                  </a:cubicBezTo>
                  <a:lnTo>
                    <a:pt x="0" y="1858"/>
                  </a:lnTo>
                  <a:cubicBezTo>
                    <a:pt x="0" y="2024"/>
                    <a:pt x="143" y="2143"/>
                    <a:pt x="310" y="2143"/>
                  </a:cubicBezTo>
                  <a:lnTo>
                    <a:pt x="3691" y="2143"/>
                  </a:lnTo>
                  <a:cubicBezTo>
                    <a:pt x="3858" y="2143"/>
                    <a:pt x="3977" y="2000"/>
                    <a:pt x="3977" y="1834"/>
                  </a:cubicBezTo>
                  <a:lnTo>
                    <a:pt x="3977" y="1619"/>
                  </a:lnTo>
                  <a:cubicBezTo>
                    <a:pt x="3977" y="976"/>
                    <a:pt x="3668" y="381"/>
                    <a:pt x="3144" y="0"/>
                  </a:cubicBezTo>
                  <a:cubicBezTo>
                    <a:pt x="2822" y="310"/>
                    <a:pt x="2405" y="464"/>
                    <a:pt x="1989" y="464"/>
                  </a:cubicBezTo>
                  <a:cubicBezTo>
                    <a:pt x="1572" y="464"/>
                    <a:pt x="1155" y="31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86"/>
            <p:cNvSpPr/>
            <p:nvPr/>
          </p:nvSpPr>
          <p:spPr>
            <a:xfrm>
              <a:off x="6279250" y="4133050"/>
              <a:ext cx="241750" cy="153625"/>
            </a:xfrm>
            <a:custGeom>
              <a:rect b="b" l="l" r="r" t="t"/>
              <a:pathLst>
                <a:path extrusionOk="0" h="6145" w="9670">
                  <a:moveTo>
                    <a:pt x="3668" y="0"/>
                  </a:moveTo>
                  <a:cubicBezTo>
                    <a:pt x="3144" y="357"/>
                    <a:pt x="2835" y="977"/>
                    <a:pt x="2858" y="1620"/>
                  </a:cubicBezTo>
                  <a:lnTo>
                    <a:pt x="2858" y="1810"/>
                  </a:lnTo>
                  <a:cubicBezTo>
                    <a:pt x="2835" y="1977"/>
                    <a:pt x="2977" y="2120"/>
                    <a:pt x="3144" y="2144"/>
                  </a:cubicBezTo>
                  <a:lnTo>
                    <a:pt x="4549" y="2144"/>
                  </a:lnTo>
                  <a:lnTo>
                    <a:pt x="4549" y="2810"/>
                  </a:lnTo>
                  <a:lnTo>
                    <a:pt x="1477" y="2810"/>
                  </a:lnTo>
                  <a:cubicBezTo>
                    <a:pt x="1463" y="2809"/>
                    <a:pt x="1449" y="2808"/>
                    <a:pt x="1436" y="2808"/>
                  </a:cubicBezTo>
                  <a:cubicBezTo>
                    <a:pt x="1266" y="2808"/>
                    <a:pt x="1144" y="2943"/>
                    <a:pt x="1144" y="3120"/>
                  </a:cubicBezTo>
                  <a:lnTo>
                    <a:pt x="1144" y="4096"/>
                  </a:lnTo>
                  <a:cubicBezTo>
                    <a:pt x="1" y="4454"/>
                    <a:pt x="263" y="6144"/>
                    <a:pt x="1453" y="6144"/>
                  </a:cubicBezTo>
                  <a:cubicBezTo>
                    <a:pt x="2668" y="6144"/>
                    <a:pt x="2930" y="4454"/>
                    <a:pt x="1787" y="4096"/>
                  </a:cubicBezTo>
                  <a:lnTo>
                    <a:pt x="1787" y="3430"/>
                  </a:lnTo>
                  <a:lnTo>
                    <a:pt x="7883" y="3430"/>
                  </a:lnTo>
                  <a:lnTo>
                    <a:pt x="7883" y="4120"/>
                  </a:lnTo>
                  <a:cubicBezTo>
                    <a:pt x="6740" y="4477"/>
                    <a:pt x="7002" y="6144"/>
                    <a:pt x="8193" y="6144"/>
                  </a:cubicBezTo>
                  <a:cubicBezTo>
                    <a:pt x="9407" y="6144"/>
                    <a:pt x="9669" y="4477"/>
                    <a:pt x="8526" y="4120"/>
                  </a:cubicBezTo>
                  <a:lnTo>
                    <a:pt x="8526" y="3120"/>
                  </a:lnTo>
                  <a:cubicBezTo>
                    <a:pt x="8526" y="2953"/>
                    <a:pt x="8383" y="2810"/>
                    <a:pt x="8217" y="2810"/>
                  </a:cubicBezTo>
                  <a:lnTo>
                    <a:pt x="5145" y="2810"/>
                  </a:lnTo>
                  <a:lnTo>
                    <a:pt x="5145" y="2144"/>
                  </a:lnTo>
                  <a:lnTo>
                    <a:pt x="6502" y="2144"/>
                  </a:lnTo>
                  <a:cubicBezTo>
                    <a:pt x="6692" y="2144"/>
                    <a:pt x="6835" y="2001"/>
                    <a:pt x="6835" y="1810"/>
                  </a:cubicBezTo>
                  <a:lnTo>
                    <a:pt x="6835" y="1620"/>
                  </a:lnTo>
                  <a:cubicBezTo>
                    <a:pt x="6835" y="977"/>
                    <a:pt x="6526" y="357"/>
                    <a:pt x="6002" y="0"/>
                  </a:cubicBezTo>
                  <a:cubicBezTo>
                    <a:pt x="5668" y="310"/>
                    <a:pt x="5252" y="465"/>
                    <a:pt x="4835" y="465"/>
                  </a:cubicBezTo>
                  <a:cubicBezTo>
                    <a:pt x="4418" y="465"/>
                    <a:pt x="4001" y="310"/>
                    <a:pt x="3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9" name="Google Shape;9749;p86"/>
          <p:cNvGrpSpPr/>
          <p:nvPr/>
        </p:nvGrpSpPr>
        <p:grpSpPr>
          <a:xfrm>
            <a:off x="3279088" y="3051639"/>
            <a:ext cx="351991" cy="324206"/>
            <a:chOff x="2792225" y="3231075"/>
            <a:chExt cx="269725" cy="248434"/>
          </a:xfrm>
        </p:grpSpPr>
        <p:sp>
          <p:nvSpPr>
            <p:cNvPr id="9750" name="Google Shape;9750;p86"/>
            <p:cNvSpPr/>
            <p:nvPr/>
          </p:nvSpPr>
          <p:spPr>
            <a:xfrm>
              <a:off x="2939726" y="3448400"/>
              <a:ext cx="26205" cy="30813"/>
            </a:xfrm>
            <a:custGeom>
              <a:rect b="b" l="l" r="r" t="t"/>
              <a:pathLst>
                <a:path extrusionOk="0" h="25571" w="21747">
                  <a:moveTo>
                    <a:pt x="16310" y="0"/>
                  </a:moveTo>
                  <a:lnTo>
                    <a:pt x="16310" y="0"/>
                  </a:lnTo>
                  <a:cubicBezTo>
                    <a:pt x="15321" y="5931"/>
                    <a:pt x="12850" y="11861"/>
                    <a:pt x="8402" y="15815"/>
                  </a:cubicBezTo>
                  <a:lnTo>
                    <a:pt x="0" y="24711"/>
                  </a:lnTo>
                  <a:cubicBezTo>
                    <a:pt x="1587" y="25288"/>
                    <a:pt x="3215" y="25570"/>
                    <a:pt x="4836" y="25570"/>
                  </a:cubicBezTo>
                  <a:cubicBezTo>
                    <a:pt x="8772" y="25570"/>
                    <a:pt x="12665" y="23908"/>
                    <a:pt x="15815" y="20757"/>
                  </a:cubicBezTo>
                  <a:cubicBezTo>
                    <a:pt x="21252" y="15321"/>
                    <a:pt x="21746" y="5931"/>
                    <a:pt x="16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86"/>
            <p:cNvSpPr/>
            <p:nvPr/>
          </p:nvSpPr>
          <p:spPr>
            <a:xfrm>
              <a:off x="2809253" y="3338031"/>
              <a:ext cx="136429" cy="141478"/>
            </a:xfrm>
            <a:custGeom>
              <a:rect b="b" l="l" r="r" t="t"/>
              <a:pathLst>
                <a:path extrusionOk="0" h="117409" w="113219">
                  <a:moveTo>
                    <a:pt x="46109" y="0"/>
                  </a:moveTo>
                  <a:cubicBezTo>
                    <a:pt x="42989" y="0"/>
                    <a:pt x="39703" y="1085"/>
                    <a:pt x="36614" y="3622"/>
                  </a:cubicBezTo>
                  <a:lnTo>
                    <a:pt x="9926" y="29815"/>
                  </a:lnTo>
                  <a:cubicBezTo>
                    <a:pt x="1" y="40504"/>
                    <a:pt x="9537" y="54732"/>
                    <a:pt x="20769" y="54732"/>
                  </a:cubicBezTo>
                  <a:cubicBezTo>
                    <a:pt x="24078" y="54732"/>
                    <a:pt x="27534" y="53497"/>
                    <a:pt x="30684" y="50573"/>
                  </a:cubicBezTo>
                  <a:lnTo>
                    <a:pt x="30684" y="50573"/>
                  </a:lnTo>
                  <a:cubicBezTo>
                    <a:pt x="21810" y="61376"/>
                    <a:pt x="31008" y="74890"/>
                    <a:pt x="42054" y="74890"/>
                  </a:cubicBezTo>
                  <a:cubicBezTo>
                    <a:pt x="45157" y="74890"/>
                    <a:pt x="48406" y="73823"/>
                    <a:pt x="51441" y="71330"/>
                  </a:cubicBezTo>
                  <a:lnTo>
                    <a:pt x="51441" y="71330"/>
                  </a:lnTo>
                  <a:cubicBezTo>
                    <a:pt x="40819" y="81952"/>
                    <a:pt x="50580" y="96651"/>
                    <a:pt x="61950" y="96651"/>
                  </a:cubicBezTo>
                  <a:cubicBezTo>
                    <a:pt x="65392" y="96651"/>
                    <a:pt x="68982" y="95304"/>
                    <a:pt x="72198" y="92088"/>
                  </a:cubicBezTo>
                  <a:lnTo>
                    <a:pt x="72198" y="92088"/>
                  </a:lnTo>
                  <a:cubicBezTo>
                    <a:pt x="61576" y="102710"/>
                    <a:pt x="71338" y="117408"/>
                    <a:pt x="82707" y="117408"/>
                  </a:cubicBezTo>
                  <a:cubicBezTo>
                    <a:pt x="86150" y="117408"/>
                    <a:pt x="89739" y="116061"/>
                    <a:pt x="92955" y="112845"/>
                  </a:cubicBezTo>
                  <a:lnTo>
                    <a:pt x="107288" y="98018"/>
                  </a:lnTo>
                  <a:cubicBezTo>
                    <a:pt x="113219" y="92582"/>
                    <a:pt x="113219" y="83191"/>
                    <a:pt x="107288" y="77261"/>
                  </a:cubicBezTo>
                  <a:lnTo>
                    <a:pt x="107288" y="77755"/>
                  </a:lnTo>
                  <a:cubicBezTo>
                    <a:pt x="104570" y="74790"/>
                    <a:pt x="100863" y="73307"/>
                    <a:pt x="97156" y="73307"/>
                  </a:cubicBezTo>
                  <a:cubicBezTo>
                    <a:pt x="93591" y="73307"/>
                    <a:pt x="90027" y="74678"/>
                    <a:pt x="87341" y="77421"/>
                  </a:cubicBezTo>
                  <a:lnTo>
                    <a:pt x="87341" y="77421"/>
                  </a:lnTo>
                  <a:lnTo>
                    <a:pt x="95921" y="68365"/>
                  </a:lnTo>
                  <a:cubicBezTo>
                    <a:pt x="107927" y="57859"/>
                    <a:pt x="97716" y="42226"/>
                    <a:pt x="86046" y="42226"/>
                  </a:cubicBezTo>
                  <a:cubicBezTo>
                    <a:pt x="83004" y="42226"/>
                    <a:pt x="79862" y="43288"/>
                    <a:pt x="76990" y="45781"/>
                  </a:cubicBezTo>
                  <a:lnTo>
                    <a:pt x="76990" y="45781"/>
                  </a:lnTo>
                  <a:lnTo>
                    <a:pt x="84554" y="38217"/>
                  </a:lnTo>
                  <a:cubicBezTo>
                    <a:pt x="94479" y="27528"/>
                    <a:pt x="84943" y="13301"/>
                    <a:pt x="73711" y="13301"/>
                  </a:cubicBezTo>
                  <a:cubicBezTo>
                    <a:pt x="70402" y="13301"/>
                    <a:pt x="66946" y="14536"/>
                    <a:pt x="63796" y="17460"/>
                  </a:cubicBezTo>
                  <a:lnTo>
                    <a:pt x="57372" y="23885"/>
                  </a:lnTo>
                  <a:cubicBezTo>
                    <a:pt x="65818" y="13135"/>
                    <a:pt x="56967" y="0"/>
                    <a:pt x="461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86"/>
            <p:cNvSpPr/>
            <p:nvPr/>
          </p:nvSpPr>
          <p:spPr>
            <a:xfrm>
              <a:off x="2958925" y="3448375"/>
              <a:ext cx="625" cy="625"/>
            </a:xfrm>
            <a:custGeom>
              <a:rect b="b" l="l" r="r" t="t"/>
              <a:pathLst>
                <a:path extrusionOk="0" h="25" w="25">
                  <a:moveTo>
                    <a:pt x="24" y="25"/>
                  </a:moveTo>
                  <a:lnTo>
                    <a:pt x="24" y="25"/>
                  </a:lnTo>
                  <a:lnTo>
                    <a:pt x="0" y="1"/>
                  </a:lnTo>
                  <a:lnTo>
                    <a:pt x="24" y="25"/>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86"/>
            <p:cNvSpPr/>
            <p:nvPr/>
          </p:nvSpPr>
          <p:spPr>
            <a:xfrm>
              <a:off x="2792225" y="3231075"/>
              <a:ext cx="257400" cy="222775"/>
            </a:xfrm>
            <a:custGeom>
              <a:rect b="b" l="l" r="r" t="t"/>
              <a:pathLst>
                <a:path extrusionOk="0" h="8911" w="10296">
                  <a:moveTo>
                    <a:pt x="2882" y="1"/>
                  </a:moveTo>
                  <a:cubicBezTo>
                    <a:pt x="2786" y="1"/>
                    <a:pt x="2715" y="24"/>
                    <a:pt x="2667" y="96"/>
                  </a:cubicBezTo>
                  <a:lnTo>
                    <a:pt x="143" y="2620"/>
                  </a:lnTo>
                  <a:cubicBezTo>
                    <a:pt x="0" y="2739"/>
                    <a:pt x="0" y="2930"/>
                    <a:pt x="143" y="3049"/>
                  </a:cubicBezTo>
                  <a:lnTo>
                    <a:pt x="238" y="3144"/>
                  </a:lnTo>
                  <a:cubicBezTo>
                    <a:pt x="381" y="3311"/>
                    <a:pt x="476" y="3525"/>
                    <a:pt x="429" y="3763"/>
                  </a:cubicBezTo>
                  <a:cubicBezTo>
                    <a:pt x="381" y="4192"/>
                    <a:pt x="524" y="4621"/>
                    <a:pt x="810" y="4906"/>
                  </a:cubicBezTo>
                  <a:lnTo>
                    <a:pt x="977" y="5073"/>
                  </a:lnTo>
                  <a:lnTo>
                    <a:pt x="2024" y="4001"/>
                  </a:lnTo>
                  <a:cubicBezTo>
                    <a:pt x="2286" y="3751"/>
                    <a:pt x="2626" y="3626"/>
                    <a:pt x="2965" y="3626"/>
                  </a:cubicBezTo>
                  <a:cubicBezTo>
                    <a:pt x="3304" y="3626"/>
                    <a:pt x="3644" y="3751"/>
                    <a:pt x="3906" y="4001"/>
                  </a:cubicBezTo>
                  <a:cubicBezTo>
                    <a:pt x="4001" y="4097"/>
                    <a:pt x="4072" y="4216"/>
                    <a:pt x="4144" y="4335"/>
                  </a:cubicBezTo>
                  <a:cubicBezTo>
                    <a:pt x="4191" y="4330"/>
                    <a:pt x="4239" y="4327"/>
                    <a:pt x="4285" y="4327"/>
                  </a:cubicBezTo>
                  <a:cubicBezTo>
                    <a:pt x="5143" y="4327"/>
                    <a:pt x="5775" y="5142"/>
                    <a:pt x="5549" y="5978"/>
                  </a:cubicBezTo>
                  <a:cubicBezTo>
                    <a:pt x="5620" y="6049"/>
                    <a:pt x="5692" y="6097"/>
                    <a:pt x="5763" y="6145"/>
                  </a:cubicBezTo>
                  <a:cubicBezTo>
                    <a:pt x="6097" y="6478"/>
                    <a:pt x="6216" y="6978"/>
                    <a:pt x="6120" y="7431"/>
                  </a:cubicBezTo>
                  <a:cubicBezTo>
                    <a:pt x="6192" y="7478"/>
                    <a:pt x="6240" y="7526"/>
                    <a:pt x="6311" y="7597"/>
                  </a:cubicBezTo>
                  <a:cubicBezTo>
                    <a:pt x="6597" y="7883"/>
                    <a:pt x="6740" y="8312"/>
                    <a:pt x="6692" y="8717"/>
                  </a:cubicBezTo>
                  <a:cubicBezTo>
                    <a:pt x="6849" y="8853"/>
                    <a:pt x="7018" y="8911"/>
                    <a:pt x="7178" y="8911"/>
                  </a:cubicBezTo>
                  <a:cubicBezTo>
                    <a:pt x="7747" y="8911"/>
                    <a:pt x="8212" y="8184"/>
                    <a:pt x="7692" y="7645"/>
                  </a:cubicBezTo>
                  <a:lnTo>
                    <a:pt x="7692" y="7645"/>
                  </a:lnTo>
                  <a:cubicBezTo>
                    <a:pt x="7854" y="7807"/>
                    <a:pt x="8035" y="7874"/>
                    <a:pt x="8209" y="7874"/>
                  </a:cubicBezTo>
                  <a:cubicBezTo>
                    <a:pt x="8778" y="7874"/>
                    <a:pt x="9269" y="7150"/>
                    <a:pt x="8740" y="6621"/>
                  </a:cubicBezTo>
                  <a:lnTo>
                    <a:pt x="8740" y="6621"/>
                  </a:lnTo>
                  <a:cubicBezTo>
                    <a:pt x="8899" y="6780"/>
                    <a:pt x="9076" y="6847"/>
                    <a:pt x="9246" y="6847"/>
                  </a:cubicBezTo>
                  <a:cubicBezTo>
                    <a:pt x="9812" y="6847"/>
                    <a:pt x="10295" y="6104"/>
                    <a:pt x="9764" y="5573"/>
                  </a:cubicBezTo>
                  <a:lnTo>
                    <a:pt x="8288" y="4097"/>
                  </a:lnTo>
                  <a:lnTo>
                    <a:pt x="7502" y="3311"/>
                  </a:lnTo>
                  <a:cubicBezTo>
                    <a:pt x="7462" y="3314"/>
                    <a:pt x="7422" y="3315"/>
                    <a:pt x="7382" y="3315"/>
                  </a:cubicBezTo>
                  <a:cubicBezTo>
                    <a:pt x="7113" y="3315"/>
                    <a:pt x="6846" y="3248"/>
                    <a:pt x="6597" y="3144"/>
                  </a:cubicBezTo>
                  <a:lnTo>
                    <a:pt x="5978" y="3763"/>
                  </a:lnTo>
                  <a:cubicBezTo>
                    <a:pt x="5692" y="4049"/>
                    <a:pt x="5329" y="4192"/>
                    <a:pt x="4968" y="4192"/>
                  </a:cubicBezTo>
                  <a:cubicBezTo>
                    <a:pt x="4608" y="4192"/>
                    <a:pt x="4251" y="4049"/>
                    <a:pt x="3977" y="3763"/>
                  </a:cubicBezTo>
                  <a:lnTo>
                    <a:pt x="3953" y="3763"/>
                  </a:lnTo>
                  <a:cubicBezTo>
                    <a:pt x="3406" y="3192"/>
                    <a:pt x="3429" y="2311"/>
                    <a:pt x="3977" y="1763"/>
                  </a:cubicBezTo>
                  <a:lnTo>
                    <a:pt x="4954" y="786"/>
                  </a:lnTo>
                  <a:cubicBezTo>
                    <a:pt x="4704" y="516"/>
                    <a:pt x="4345" y="373"/>
                    <a:pt x="3972" y="373"/>
                  </a:cubicBezTo>
                  <a:cubicBezTo>
                    <a:pt x="3918" y="373"/>
                    <a:pt x="3864" y="376"/>
                    <a:pt x="3810" y="382"/>
                  </a:cubicBezTo>
                  <a:cubicBezTo>
                    <a:pt x="3768" y="390"/>
                    <a:pt x="3727" y="394"/>
                    <a:pt x="3686" y="394"/>
                  </a:cubicBezTo>
                  <a:cubicBezTo>
                    <a:pt x="3498" y="394"/>
                    <a:pt x="3328" y="309"/>
                    <a:pt x="3191" y="191"/>
                  </a:cubicBezTo>
                  <a:lnTo>
                    <a:pt x="3096" y="96"/>
                  </a:lnTo>
                  <a:cubicBezTo>
                    <a:pt x="3048" y="48"/>
                    <a:pt x="2953" y="1"/>
                    <a:pt x="2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86"/>
            <p:cNvSpPr/>
            <p:nvPr/>
          </p:nvSpPr>
          <p:spPr>
            <a:xfrm>
              <a:off x="2894625" y="3231225"/>
              <a:ext cx="167325" cy="122525"/>
            </a:xfrm>
            <a:custGeom>
              <a:rect b="b" l="l" r="r" t="t"/>
              <a:pathLst>
                <a:path extrusionOk="0" h="4901" w="6693">
                  <a:moveTo>
                    <a:pt x="3837" y="0"/>
                  </a:moveTo>
                  <a:cubicBezTo>
                    <a:pt x="3757" y="0"/>
                    <a:pt x="3680" y="30"/>
                    <a:pt x="3620" y="90"/>
                  </a:cubicBezTo>
                  <a:lnTo>
                    <a:pt x="3525" y="185"/>
                  </a:lnTo>
                  <a:cubicBezTo>
                    <a:pt x="3388" y="303"/>
                    <a:pt x="3218" y="388"/>
                    <a:pt x="3030" y="388"/>
                  </a:cubicBezTo>
                  <a:cubicBezTo>
                    <a:pt x="2989" y="388"/>
                    <a:pt x="2948" y="384"/>
                    <a:pt x="2906" y="376"/>
                  </a:cubicBezTo>
                  <a:cubicBezTo>
                    <a:pt x="2851" y="369"/>
                    <a:pt x="2797" y="367"/>
                    <a:pt x="2743" y="367"/>
                  </a:cubicBezTo>
                  <a:cubicBezTo>
                    <a:pt x="2370" y="367"/>
                    <a:pt x="2012" y="507"/>
                    <a:pt x="1763" y="757"/>
                  </a:cubicBezTo>
                  <a:lnTo>
                    <a:pt x="310" y="2209"/>
                  </a:lnTo>
                  <a:cubicBezTo>
                    <a:pt x="0" y="2495"/>
                    <a:pt x="0" y="2995"/>
                    <a:pt x="286" y="3305"/>
                  </a:cubicBezTo>
                  <a:cubicBezTo>
                    <a:pt x="441" y="3460"/>
                    <a:pt x="643" y="3537"/>
                    <a:pt x="846" y="3537"/>
                  </a:cubicBezTo>
                  <a:cubicBezTo>
                    <a:pt x="1048" y="3537"/>
                    <a:pt x="1250" y="3460"/>
                    <a:pt x="1405" y="3305"/>
                  </a:cubicBezTo>
                  <a:lnTo>
                    <a:pt x="2405" y="2305"/>
                  </a:lnTo>
                  <a:cubicBezTo>
                    <a:pt x="2642" y="2541"/>
                    <a:pt x="2975" y="2680"/>
                    <a:pt x="3309" y="2680"/>
                  </a:cubicBezTo>
                  <a:cubicBezTo>
                    <a:pt x="3414" y="2680"/>
                    <a:pt x="3518" y="2666"/>
                    <a:pt x="3620" y="2638"/>
                  </a:cubicBezTo>
                  <a:lnTo>
                    <a:pt x="5882" y="4900"/>
                  </a:lnTo>
                  <a:cubicBezTo>
                    <a:pt x="6192" y="4591"/>
                    <a:pt x="6335" y="4162"/>
                    <a:pt x="6263" y="3733"/>
                  </a:cubicBezTo>
                  <a:cubicBezTo>
                    <a:pt x="6240" y="3519"/>
                    <a:pt x="6311" y="3281"/>
                    <a:pt x="6478" y="3138"/>
                  </a:cubicBezTo>
                  <a:lnTo>
                    <a:pt x="6573" y="3043"/>
                  </a:lnTo>
                  <a:cubicBezTo>
                    <a:pt x="6692" y="2924"/>
                    <a:pt x="6692" y="2709"/>
                    <a:pt x="6573" y="2590"/>
                  </a:cubicBezTo>
                  <a:lnTo>
                    <a:pt x="6573" y="2614"/>
                  </a:lnTo>
                  <a:lnTo>
                    <a:pt x="4073" y="90"/>
                  </a:lnTo>
                  <a:cubicBezTo>
                    <a:pt x="4001" y="30"/>
                    <a:pt x="3918" y="0"/>
                    <a:pt x="38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86"/>
            <p:cNvSpPr/>
            <p:nvPr/>
          </p:nvSpPr>
          <p:spPr>
            <a:xfrm>
              <a:off x="2958783" y="3447804"/>
              <a:ext cx="596" cy="598"/>
            </a:xfrm>
            <a:custGeom>
              <a:rect b="b" l="l" r="r" t="t"/>
              <a:pathLst>
                <a:path extrusionOk="0" h="496" w="495">
                  <a:moveTo>
                    <a:pt x="495" y="495"/>
                  </a:moveTo>
                  <a:lnTo>
                    <a:pt x="495" y="495"/>
                  </a:lnTo>
                  <a:lnTo>
                    <a:pt x="0" y="1"/>
                  </a:lnTo>
                  <a:lnTo>
                    <a:pt x="495" y="495"/>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56" name="Google Shape;9756;p86"/>
          <p:cNvSpPr txBox="1"/>
          <p:nvPr/>
        </p:nvSpPr>
        <p:spPr>
          <a:xfrm>
            <a:off x="1048350" y="9334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Premium Icons</a:t>
            </a:r>
            <a:endParaRPr sz="2400">
              <a:solidFill>
                <a:srgbClr val="FFFFFF"/>
              </a:solidFill>
            </a:endParaRPr>
          </a:p>
        </p:txBody>
      </p:sp>
      <p:sp>
        <p:nvSpPr>
          <p:cNvPr id="9757" name="Google Shape;9757;p86"/>
          <p:cNvSpPr txBox="1"/>
          <p:nvPr/>
        </p:nvSpPr>
        <p:spPr>
          <a:xfrm>
            <a:off x="1048350" y="1415850"/>
            <a:ext cx="7047300" cy="258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FFFFFF"/>
                </a:solidFill>
              </a:rPr>
              <a:t>Goals and Results</a:t>
            </a:r>
            <a:endParaRPr sz="1600">
              <a:solidFill>
                <a:srgbClr val="FFFFFF"/>
              </a:solidFill>
            </a:endParaRPr>
          </a:p>
        </p:txBody>
      </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761" name="Shape 9761"/>
        <p:cNvGrpSpPr/>
        <p:nvPr/>
      </p:nvGrpSpPr>
      <p:grpSpPr>
        <a:xfrm>
          <a:off x="0" y="0"/>
          <a:ext cx="0" cy="0"/>
          <a:chOff x="0" y="0"/>
          <a:chExt cx="0" cy="0"/>
        </a:xfrm>
      </p:grpSpPr>
      <p:grpSp>
        <p:nvGrpSpPr>
          <p:cNvPr id="9762" name="Google Shape;9762;p87"/>
          <p:cNvGrpSpPr/>
          <p:nvPr/>
        </p:nvGrpSpPr>
        <p:grpSpPr>
          <a:xfrm>
            <a:off x="1090526" y="1958304"/>
            <a:ext cx="341804" cy="341957"/>
            <a:chOff x="1757188" y="1943950"/>
            <a:chExt cx="341804" cy="341957"/>
          </a:xfrm>
        </p:grpSpPr>
        <p:sp>
          <p:nvSpPr>
            <p:cNvPr id="9763" name="Google Shape;9763;p87"/>
            <p:cNvSpPr/>
            <p:nvPr/>
          </p:nvSpPr>
          <p:spPr>
            <a:xfrm>
              <a:off x="1757188" y="2060545"/>
              <a:ext cx="341804" cy="107372"/>
            </a:xfrm>
            <a:custGeom>
              <a:rect b="b" l="l" r="r" t="t"/>
              <a:pathLst>
                <a:path extrusionOk="0" h="3621" w="11527">
                  <a:moveTo>
                    <a:pt x="2501" y="0"/>
                  </a:moveTo>
                  <a:lnTo>
                    <a:pt x="2501" y="858"/>
                  </a:lnTo>
                  <a:cubicBezTo>
                    <a:pt x="2215" y="953"/>
                    <a:pt x="2001" y="1191"/>
                    <a:pt x="1882" y="1501"/>
                  </a:cubicBezTo>
                  <a:lnTo>
                    <a:pt x="0" y="1501"/>
                  </a:lnTo>
                  <a:lnTo>
                    <a:pt x="0" y="2167"/>
                  </a:lnTo>
                  <a:lnTo>
                    <a:pt x="1882" y="2167"/>
                  </a:lnTo>
                  <a:cubicBezTo>
                    <a:pt x="2025" y="2548"/>
                    <a:pt x="2382" y="2858"/>
                    <a:pt x="2834" y="2858"/>
                  </a:cubicBezTo>
                  <a:cubicBezTo>
                    <a:pt x="3287" y="2858"/>
                    <a:pt x="3644" y="2596"/>
                    <a:pt x="3787" y="2167"/>
                  </a:cubicBezTo>
                  <a:lnTo>
                    <a:pt x="4811" y="2167"/>
                  </a:lnTo>
                  <a:cubicBezTo>
                    <a:pt x="4882" y="2477"/>
                    <a:pt x="5121" y="2691"/>
                    <a:pt x="5430" y="2787"/>
                  </a:cubicBezTo>
                  <a:lnTo>
                    <a:pt x="5430" y="3620"/>
                  </a:lnTo>
                  <a:lnTo>
                    <a:pt x="6121" y="3620"/>
                  </a:lnTo>
                  <a:lnTo>
                    <a:pt x="6121" y="2787"/>
                  </a:lnTo>
                  <a:cubicBezTo>
                    <a:pt x="6407" y="2715"/>
                    <a:pt x="6621" y="2477"/>
                    <a:pt x="6740" y="2167"/>
                  </a:cubicBezTo>
                  <a:lnTo>
                    <a:pt x="7740" y="2167"/>
                  </a:lnTo>
                  <a:cubicBezTo>
                    <a:pt x="7907" y="2548"/>
                    <a:pt x="8264" y="2858"/>
                    <a:pt x="8693" y="2858"/>
                  </a:cubicBezTo>
                  <a:cubicBezTo>
                    <a:pt x="9145" y="2858"/>
                    <a:pt x="9502" y="2596"/>
                    <a:pt x="9645" y="2167"/>
                  </a:cubicBezTo>
                  <a:lnTo>
                    <a:pt x="11527" y="2167"/>
                  </a:lnTo>
                  <a:lnTo>
                    <a:pt x="11527" y="1501"/>
                  </a:lnTo>
                  <a:lnTo>
                    <a:pt x="9693" y="1501"/>
                  </a:lnTo>
                  <a:cubicBezTo>
                    <a:pt x="9598" y="1191"/>
                    <a:pt x="9360" y="977"/>
                    <a:pt x="9050" y="858"/>
                  </a:cubicBezTo>
                  <a:lnTo>
                    <a:pt x="9050" y="0"/>
                  </a:lnTo>
                  <a:lnTo>
                    <a:pt x="8383" y="0"/>
                  </a:lnTo>
                  <a:lnTo>
                    <a:pt x="8383" y="858"/>
                  </a:lnTo>
                  <a:cubicBezTo>
                    <a:pt x="8074" y="953"/>
                    <a:pt x="7859" y="1191"/>
                    <a:pt x="7740" y="1501"/>
                  </a:cubicBezTo>
                  <a:lnTo>
                    <a:pt x="6740" y="1501"/>
                  </a:lnTo>
                  <a:cubicBezTo>
                    <a:pt x="6597" y="1096"/>
                    <a:pt x="6240" y="810"/>
                    <a:pt x="5787" y="810"/>
                  </a:cubicBezTo>
                  <a:cubicBezTo>
                    <a:pt x="5335" y="810"/>
                    <a:pt x="4978" y="1096"/>
                    <a:pt x="4835" y="1501"/>
                  </a:cubicBezTo>
                  <a:lnTo>
                    <a:pt x="3811" y="1501"/>
                  </a:lnTo>
                  <a:cubicBezTo>
                    <a:pt x="3739" y="1191"/>
                    <a:pt x="3501" y="977"/>
                    <a:pt x="3192" y="858"/>
                  </a:cubicBezTo>
                  <a:lnTo>
                    <a:pt x="319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87"/>
            <p:cNvSpPr/>
            <p:nvPr/>
          </p:nvSpPr>
          <p:spPr>
            <a:xfrm>
              <a:off x="1793898" y="1943950"/>
              <a:ext cx="98891" cy="97557"/>
            </a:xfrm>
            <a:custGeom>
              <a:rect b="b" l="l" r="r" t="t"/>
              <a:pathLst>
                <a:path extrusionOk="0" h="3290" w="3335">
                  <a:moveTo>
                    <a:pt x="1655" y="1"/>
                  </a:moveTo>
                  <a:cubicBezTo>
                    <a:pt x="742" y="1"/>
                    <a:pt x="25" y="745"/>
                    <a:pt x="25" y="1646"/>
                  </a:cubicBezTo>
                  <a:cubicBezTo>
                    <a:pt x="1" y="2456"/>
                    <a:pt x="549" y="3099"/>
                    <a:pt x="1311" y="3289"/>
                  </a:cubicBezTo>
                  <a:lnTo>
                    <a:pt x="1977" y="3289"/>
                  </a:lnTo>
                  <a:cubicBezTo>
                    <a:pt x="2763" y="3123"/>
                    <a:pt x="3335" y="2408"/>
                    <a:pt x="3287" y="1575"/>
                  </a:cubicBezTo>
                  <a:cubicBezTo>
                    <a:pt x="3263" y="741"/>
                    <a:pt x="2573" y="74"/>
                    <a:pt x="1739" y="3"/>
                  </a:cubicBezTo>
                  <a:cubicBezTo>
                    <a:pt x="1711" y="2"/>
                    <a:pt x="1683" y="1"/>
                    <a:pt x="1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87"/>
            <p:cNvSpPr/>
            <p:nvPr/>
          </p:nvSpPr>
          <p:spPr>
            <a:xfrm>
              <a:off x="1966923" y="1943950"/>
              <a:ext cx="98891" cy="97557"/>
            </a:xfrm>
            <a:custGeom>
              <a:rect b="b" l="l" r="r" t="t"/>
              <a:pathLst>
                <a:path extrusionOk="0" h="3290" w="3335">
                  <a:moveTo>
                    <a:pt x="1654" y="1"/>
                  </a:moveTo>
                  <a:cubicBezTo>
                    <a:pt x="742" y="1"/>
                    <a:pt x="24" y="745"/>
                    <a:pt x="24" y="1646"/>
                  </a:cubicBezTo>
                  <a:cubicBezTo>
                    <a:pt x="0" y="2456"/>
                    <a:pt x="548" y="3099"/>
                    <a:pt x="1310" y="3289"/>
                  </a:cubicBezTo>
                  <a:lnTo>
                    <a:pt x="1977" y="3289"/>
                  </a:lnTo>
                  <a:cubicBezTo>
                    <a:pt x="2763" y="3123"/>
                    <a:pt x="3334" y="2408"/>
                    <a:pt x="3287" y="1575"/>
                  </a:cubicBezTo>
                  <a:cubicBezTo>
                    <a:pt x="3263" y="741"/>
                    <a:pt x="2572" y="74"/>
                    <a:pt x="1739" y="3"/>
                  </a:cubicBezTo>
                  <a:cubicBezTo>
                    <a:pt x="1711" y="2"/>
                    <a:pt x="1682" y="1"/>
                    <a:pt x="16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87"/>
            <p:cNvSpPr/>
            <p:nvPr/>
          </p:nvSpPr>
          <p:spPr>
            <a:xfrm>
              <a:off x="1879358" y="2188350"/>
              <a:ext cx="98891" cy="97557"/>
            </a:xfrm>
            <a:custGeom>
              <a:rect b="b" l="l" r="r" t="t"/>
              <a:pathLst>
                <a:path extrusionOk="0" h="3290" w="3335">
                  <a:moveTo>
                    <a:pt x="1334" y="1"/>
                  </a:moveTo>
                  <a:cubicBezTo>
                    <a:pt x="572" y="167"/>
                    <a:pt x="0" y="858"/>
                    <a:pt x="24" y="1715"/>
                  </a:cubicBezTo>
                  <a:cubicBezTo>
                    <a:pt x="48" y="2549"/>
                    <a:pt x="739" y="3216"/>
                    <a:pt x="1572" y="3287"/>
                  </a:cubicBezTo>
                  <a:cubicBezTo>
                    <a:pt x="1601" y="3289"/>
                    <a:pt x="1629" y="3289"/>
                    <a:pt x="1657" y="3289"/>
                  </a:cubicBezTo>
                  <a:cubicBezTo>
                    <a:pt x="2569" y="3289"/>
                    <a:pt x="3287" y="2545"/>
                    <a:pt x="3287" y="1644"/>
                  </a:cubicBezTo>
                  <a:cubicBezTo>
                    <a:pt x="3334" y="834"/>
                    <a:pt x="2763" y="167"/>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7" name="Google Shape;9767;p87"/>
          <p:cNvGrpSpPr/>
          <p:nvPr/>
        </p:nvGrpSpPr>
        <p:grpSpPr>
          <a:xfrm>
            <a:off x="1830609" y="1932711"/>
            <a:ext cx="341836" cy="310762"/>
            <a:chOff x="2349655" y="1932711"/>
            <a:chExt cx="341836" cy="310762"/>
          </a:xfrm>
        </p:grpSpPr>
        <p:sp>
          <p:nvSpPr>
            <p:cNvPr id="9768" name="Google Shape;9768;p87"/>
            <p:cNvSpPr/>
            <p:nvPr/>
          </p:nvSpPr>
          <p:spPr>
            <a:xfrm>
              <a:off x="2349655" y="1949673"/>
              <a:ext cx="90440" cy="63634"/>
            </a:xfrm>
            <a:custGeom>
              <a:rect b="b" l="l" r="r" t="t"/>
              <a:pathLst>
                <a:path extrusionOk="0" h="2146" w="3050">
                  <a:moveTo>
                    <a:pt x="1096" y="0"/>
                  </a:moveTo>
                  <a:cubicBezTo>
                    <a:pt x="477" y="0"/>
                    <a:pt x="1" y="524"/>
                    <a:pt x="25" y="1144"/>
                  </a:cubicBezTo>
                  <a:cubicBezTo>
                    <a:pt x="72" y="1667"/>
                    <a:pt x="477" y="2072"/>
                    <a:pt x="1025" y="2144"/>
                  </a:cubicBezTo>
                  <a:cubicBezTo>
                    <a:pt x="1043" y="2145"/>
                    <a:pt x="1061" y="2145"/>
                    <a:pt x="1079" y="2145"/>
                  </a:cubicBezTo>
                  <a:cubicBezTo>
                    <a:pt x="1557" y="2145"/>
                    <a:pt x="1983" y="1843"/>
                    <a:pt x="2120" y="1429"/>
                  </a:cubicBezTo>
                  <a:lnTo>
                    <a:pt x="3049" y="1429"/>
                  </a:lnTo>
                  <a:lnTo>
                    <a:pt x="3049" y="739"/>
                  </a:lnTo>
                  <a:lnTo>
                    <a:pt x="2120" y="739"/>
                  </a:lnTo>
                  <a:cubicBezTo>
                    <a:pt x="1977" y="286"/>
                    <a:pt x="1573" y="0"/>
                    <a:pt x="1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87"/>
            <p:cNvSpPr/>
            <p:nvPr/>
          </p:nvSpPr>
          <p:spPr>
            <a:xfrm>
              <a:off x="2459134" y="1932711"/>
              <a:ext cx="129255" cy="95362"/>
            </a:xfrm>
            <a:custGeom>
              <a:rect b="b" l="l" r="r" t="t"/>
              <a:pathLst>
                <a:path extrusionOk="0" h="3216" w="4359">
                  <a:moveTo>
                    <a:pt x="2048" y="1"/>
                  </a:moveTo>
                  <a:lnTo>
                    <a:pt x="2048" y="811"/>
                  </a:lnTo>
                  <a:lnTo>
                    <a:pt x="0" y="811"/>
                  </a:lnTo>
                  <a:lnTo>
                    <a:pt x="0" y="2406"/>
                  </a:lnTo>
                  <a:lnTo>
                    <a:pt x="2048" y="2406"/>
                  </a:lnTo>
                  <a:lnTo>
                    <a:pt x="2048" y="3216"/>
                  </a:lnTo>
                  <a:lnTo>
                    <a:pt x="4358" y="1597"/>
                  </a:lnTo>
                  <a:lnTo>
                    <a:pt x="204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87"/>
            <p:cNvSpPr/>
            <p:nvPr/>
          </p:nvSpPr>
          <p:spPr>
            <a:xfrm>
              <a:off x="2349655" y="2057728"/>
              <a:ext cx="90440" cy="63723"/>
            </a:xfrm>
            <a:custGeom>
              <a:rect b="b" l="l" r="r" t="t"/>
              <a:pathLst>
                <a:path extrusionOk="0" h="2149" w="3050">
                  <a:moveTo>
                    <a:pt x="1096" y="0"/>
                  </a:moveTo>
                  <a:cubicBezTo>
                    <a:pt x="477" y="0"/>
                    <a:pt x="1" y="548"/>
                    <a:pt x="25" y="1167"/>
                  </a:cubicBezTo>
                  <a:cubicBezTo>
                    <a:pt x="72" y="1667"/>
                    <a:pt x="477" y="2096"/>
                    <a:pt x="1025" y="2143"/>
                  </a:cubicBezTo>
                  <a:cubicBezTo>
                    <a:pt x="1059" y="2147"/>
                    <a:pt x="1093" y="2148"/>
                    <a:pt x="1126" y="2148"/>
                  </a:cubicBezTo>
                  <a:cubicBezTo>
                    <a:pt x="1585" y="2148"/>
                    <a:pt x="1987" y="1851"/>
                    <a:pt x="2120" y="1429"/>
                  </a:cubicBezTo>
                  <a:lnTo>
                    <a:pt x="3049" y="1429"/>
                  </a:lnTo>
                  <a:lnTo>
                    <a:pt x="3049" y="762"/>
                  </a:lnTo>
                  <a:lnTo>
                    <a:pt x="2120" y="762"/>
                  </a:lnTo>
                  <a:cubicBezTo>
                    <a:pt x="1977" y="310"/>
                    <a:pt x="1573" y="0"/>
                    <a:pt x="1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87"/>
            <p:cNvSpPr/>
            <p:nvPr/>
          </p:nvSpPr>
          <p:spPr>
            <a:xfrm>
              <a:off x="2459134" y="2043584"/>
              <a:ext cx="180080" cy="91834"/>
            </a:xfrm>
            <a:custGeom>
              <a:rect b="b" l="l" r="r" t="t"/>
              <a:pathLst>
                <a:path extrusionOk="0" h="3097" w="6073">
                  <a:moveTo>
                    <a:pt x="3858" y="1"/>
                  </a:moveTo>
                  <a:lnTo>
                    <a:pt x="3858" y="787"/>
                  </a:lnTo>
                  <a:lnTo>
                    <a:pt x="0" y="787"/>
                  </a:lnTo>
                  <a:lnTo>
                    <a:pt x="0" y="2358"/>
                  </a:lnTo>
                  <a:lnTo>
                    <a:pt x="3858" y="2358"/>
                  </a:lnTo>
                  <a:lnTo>
                    <a:pt x="3858" y="3097"/>
                  </a:lnTo>
                  <a:lnTo>
                    <a:pt x="3882" y="3097"/>
                  </a:lnTo>
                  <a:lnTo>
                    <a:pt x="6073" y="1549"/>
                  </a:lnTo>
                  <a:lnTo>
                    <a:pt x="38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87"/>
            <p:cNvSpPr/>
            <p:nvPr/>
          </p:nvSpPr>
          <p:spPr>
            <a:xfrm>
              <a:off x="2349655" y="2165754"/>
              <a:ext cx="90440" cy="63634"/>
            </a:xfrm>
            <a:custGeom>
              <a:rect b="b" l="l" r="r" t="t"/>
              <a:pathLst>
                <a:path extrusionOk="0" h="2146" w="3050">
                  <a:moveTo>
                    <a:pt x="1096" y="1"/>
                  </a:moveTo>
                  <a:cubicBezTo>
                    <a:pt x="477" y="1"/>
                    <a:pt x="1" y="525"/>
                    <a:pt x="25" y="1144"/>
                  </a:cubicBezTo>
                  <a:cubicBezTo>
                    <a:pt x="72" y="1668"/>
                    <a:pt x="477" y="2073"/>
                    <a:pt x="1025" y="2144"/>
                  </a:cubicBezTo>
                  <a:cubicBezTo>
                    <a:pt x="1043" y="2145"/>
                    <a:pt x="1061" y="2145"/>
                    <a:pt x="1079" y="2145"/>
                  </a:cubicBezTo>
                  <a:cubicBezTo>
                    <a:pt x="1557" y="2145"/>
                    <a:pt x="1983" y="1843"/>
                    <a:pt x="2120" y="1430"/>
                  </a:cubicBezTo>
                  <a:lnTo>
                    <a:pt x="3049" y="1430"/>
                  </a:lnTo>
                  <a:lnTo>
                    <a:pt x="3049" y="739"/>
                  </a:lnTo>
                  <a:lnTo>
                    <a:pt x="2120" y="739"/>
                  </a:lnTo>
                  <a:cubicBezTo>
                    <a:pt x="1977" y="286"/>
                    <a:pt x="1573"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87"/>
            <p:cNvSpPr/>
            <p:nvPr/>
          </p:nvSpPr>
          <p:spPr>
            <a:xfrm>
              <a:off x="2459134" y="2151639"/>
              <a:ext cx="232357" cy="91834"/>
            </a:xfrm>
            <a:custGeom>
              <a:rect b="b" l="l" r="r" t="t"/>
              <a:pathLst>
                <a:path extrusionOk="0" h="3097" w="7836">
                  <a:moveTo>
                    <a:pt x="5668" y="0"/>
                  </a:moveTo>
                  <a:lnTo>
                    <a:pt x="5668" y="762"/>
                  </a:lnTo>
                  <a:lnTo>
                    <a:pt x="0" y="762"/>
                  </a:lnTo>
                  <a:lnTo>
                    <a:pt x="0" y="2310"/>
                  </a:lnTo>
                  <a:lnTo>
                    <a:pt x="5668" y="2310"/>
                  </a:lnTo>
                  <a:lnTo>
                    <a:pt x="5668" y="3096"/>
                  </a:lnTo>
                  <a:lnTo>
                    <a:pt x="7835" y="1548"/>
                  </a:lnTo>
                  <a:lnTo>
                    <a:pt x="566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4" name="Google Shape;9774;p87"/>
          <p:cNvGrpSpPr/>
          <p:nvPr/>
        </p:nvGrpSpPr>
        <p:grpSpPr>
          <a:xfrm>
            <a:off x="2596134" y="1943327"/>
            <a:ext cx="307200" cy="340386"/>
            <a:chOff x="2967565" y="1943327"/>
            <a:chExt cx="307200" cy="340386"/>
          </a:xfrm>
        </p:grpSpPr>
        <p:sp>
          <p:nvSpPr>
            <p:cNvPr id="9775" name="Google Shape;9775;p87"/>
            <p:cNvSpPr/>
            <p:nvPr/>
          </p:nvSpPr>
          <p:spPr>
            <a:xfrm>
              <a:off x="3030429" y="2095862"/>
              <a:ext cx="182215" cy="49460"/>
            </a:xfrm>
            <a:custGeom>
              <a:rect b="b" l="l" r="r" t="t"/>
              <a:pathLst>
                <a:path extrusionOk="0" h="1668" w="6145">
                  <a:moveTo>
                    <a:pt x="738" y="0"/>
                  </a:moveTo>
                  <a:lnTo>
                    <a:pt x="0" y="1667"/>
                  </a:lnTo>
                  <a:lnTo>
                    <a:pt x="6144" y="1667"/>
                  </a:lnTo>
                  <a:lnTo>
                    <a:pt x="540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87"/>
            <p:cNvSpPr/>
            <p:nvPr/>
          </p:nvSpPr>
          <p:spPr>
            <a:xfrm>
              <a:off x="3061476" y="2027364"/>
              <a:ext cx="120804" cy="49460"/>
            </a:xfrm>
            <a:custGeom>
              <a:rect b="b" l="l" r="r" t="t"/>
              <a:pathLst>
                <a:path extrusionOk="0" h="1668" w="4074">
                  <a:moveTo>
                    <a:pt x="763" y="0"/>
                  </a:moveTo>
                  <a:lnTo>
                    <a:pt x="1" y="1667"/>
                  </a:lnTo>
                  <a:lnTo>
                    <a:pt x="4073" y="1667"/>
                  </a:lnTo>
                  <a:lnTo>
                    <a:pt x="331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87"/>
            <p:cNvSpPr/>
            <p:nvPr/>
          </p:nvSpPr>
          <p:spPr>
            <a:xfrm>
              <a:off x="2998641" y="2165754"/>
              <a:ext cx="245048" cy="49460"/>
            </a:xfrm>
            <a:custGeom>
              <a:rect b="b" l="l" r="r" t="t"/>
              <a:pathLst>
                <a:path extrusionOk="0" h="1668" w="8264">
                  <a:moveTo>
                    <a:pt x="739" y="1"/>
                  </a:moveTo>
                  <a:lnTo>
                    <a:pt x="0" y="1668"/>
                  </a:lnTo>
                  <a:lnTo>
                    <a:pt x="8264" y="1668"/>
                  </a:lnTo>
                  <a:lnTo>
                    <a:pt x="752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87"/>
            <p:cNvSpPr/>
            <p:nvPr/>
          </p:nvSpPr>
          <p:spPr>
            <a:xfrm>
              <a:off x="3091841" y="1943327"/>
              <a:ext cx="58653" cy="64287"/>
            </a:xfrm>
            <a:custGeom>
              <a:rect b="b" l="l" r="r" t="t"/>
              <a:pathLst>
                <a:path extrusionOk="0" h="2168" w="1978">
                  <a:moveTo>
                    <a:pt x="1001" y="0"/>
                  </a:moveTo>
                  <a:lnTo>
                    <a:pt x="1" y="2167"/>
                  </a:lnTo>
                  <a:lnTo>
                    <a:pt x="1977" y="2167"/>
                  </a:lnTo>
                  <a:lnTo>
                    <a:pt x="100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87"/>
            <p:cNvSpPr/>
            <p:nvPr/>
          </p:nvSpPr>
          <p:spPr>
            <a:xfrm>
              <a:off x="2967565" y="2234253"/>
              <a:ext cx="307200" cy="49460"/>
            </a:xfrm>
            <a:custGeom>
              <a:rect b="b" l="l" r="r" t="t"/>
              <a:pathLst>
                <a:path extrusionOk="0" h="1668" w="10360">
                  <a:moveTo>
                    <a:pt x="739" y="1"/>
                  </a:moveTo>
                  <a:lnTo>
                    <a:pt x="1" y="1668"/>
                  </a:lnTo>
                  <a:lnTo>
                    <a:pt x="10360" y="1668"/>
                  </a:lnTo>
                  <a:lnTo>
                    <a:pt x="962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0" name="Google Shape;9780;p87"/>
          <p:cNvGrpSpPr/>
          <p:nvPr/>
        </p:nvGrpSpPr>
        <p:grpSpPr>
          <a:xfrm>
            <a:off x="3274231" y="1948656"/>
            <a:ext cx="340411" cy="339675"/>
            <a:chOff x="3502831" y="1939087"/>
            <a:chExt cx="340411" cy="339675"/>
          </a:xfrm>
        </p:grpSpPr>
        <p:sp>
          <p:nvSpPr>
            <p:cNvPr id="9781" name="Google Shape;9781;p87"/>
            <p:cNvSpPr/>
            <p:nvPr/>
          </p:nvSpPr>
          <p:spPr>
            <a:xfrm>
              <a:off x="3578417" y="2091622"/>
              <a:ext cx="187137" cy="31787"/>
            </a:xfrm>
            <a:custGeom>
              <a:rect b="b" l="l" r="r" t="t"/>
              <a:pathLst>
                <a:path extrusionOk="0" h="1072" w="6311">
                  <a:moveTo>
                    <a:pt x="0" y="0"/>
                  </a:moveTo>
                  <a:lnTo>
                    <a:pt x="0" y="1072"/>
                  </a:lnTo>
                  <a:lnTo>
                    <a:pt x="6311" y="1072"/>
                  </a:lnTo>
                  <a:lnTo>
                    <a:pt x="631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87"/>
            <p:cNvSpPr/>
            <p:nvPr/>
          </p:nvSpPr>
          <p:spPr>
            <a:xfrm>
              <a:off x="3552975" y="2142447"/>
              <a:ext cx="239414" cy="31817"/>
            </a:xfrm>
            <a:custGeom>
              <a:rect b="b" l="l" r="r" t="t"/>
              <a:pathLst>
                <a:path extrusionOk="0" h="1073" w="8074">
                  <a:moveTo>
                    <a:pt x="1" y="1"/>
                  </a:moveTo>
                  <a:lnTo>
                    <a:pt x="1" y="1072"/>
                  </a:lnTo>
                  <a:lnTo>
                    <a:pt x="8074" y="1072"/>
                  </a:lnTo>
                  <a:lnTo>
                    <a:pt x="80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87"/>
            <p:cNvSpPr/>
            <p:nvPr/>
          </p:nvSpPr>
          <p:spPr>
            <a:xfrm>
              <a:off x="3528985" y="2194725"/>
              <a:ext cx="286710" cy="31787"/>
            </a:xfrm>
            <a:custGeom>
              <a:rect b="b" l="l" r="r" t="t"/>
              <a:pathLst>
                <a:path extrusionOk="0" h="1072" w="9669">
                  <a:moveTo>
                    <a:pt x="0" y="0"/>
                  </a:moveTo>
                  <a:lnTo>
                    <a:pt x="0" y="1072"/>
                  </a:lnTo>
                  <a:lnTo>
                    <a:pt x="9669" y="1072"/>
                  </a:lnTo>
                  <a:lnTo>
                    <a:pt x="966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87"/>
            <p:cNvSpPr/>
            <p:nvPr/>
          </p:nvSpPr>
          <p:spPr>
            <a:xfrm>
              <a:off x="3606647" y="1939087"/>
              <a:ext cx="161043" cy="132072"/>
            </a:xfrm>
            <a:custGeom>
              <a:rect b="b" l="l" r="r" t="t"/>
              <a:pathLst>
                <a:path extrusionOk="0" h="4454" w="5431">
                  <a:moveTo>
                    <a:pt x="1906" y="0"/>
                  </a:moveTo>
                  <a:lnTo>
                    <a:pt x="1906" y="3382"/>
                  </a:lnTo>
                  <a:lnTo>
                    <a:pt x="1" y="3382"/>
                  </a:lnTo>
                  <a:lnTo>
                    <a:pt x="1" y="4454"/>
                  </a:lnTo>
                  <a:lnTo>
                    <a:pt x="4478" y="4454"/>
                  </a:lnTo>
                  <a:lnTo>
                    <a:pt x="4478" y="3382"/>
                  </a:lnTo>
                  <a:lnTo>
                    <a:pt x="2573" y="3382"/>
                  </a:lnTo>
                  <a:lnTo>
                    <a:pt x="2573" y="2072"/>
                  </a:lnTo>
                  <a:lnTo>
                    <a:pt x="5430" y="2072"/>
                  </a:lnTo>
                  <a:lnTo>
                    <a:pt x="543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87"/>
            <p:cNvSpPr/>
            <p:nvPr/>
          </p:nvSpPr>
          <p:spPr>
            <a:xfrm>
              <a:off x="3502831" y="2246974"/>
              <a:ext cx="340411" cy="31787"/>
            </a:xfrm>
            <a:custGeom>
              <a:rect b="b" l="l" r="r" t="t"/>
              <a:pathLst>
                <a:path extrusionOk="0" h="1072" w="11480">
                  <a:moveTo>
                    <a:pt x="1" y="0"/>
                  </a:moveTo>
                  <a:lnTo>
                    <a:pt x="1" y="1072"/>
                  </a:lnTo>
                  <a:lnTo>
                    <a:pt x="11479" y="1072"/>
                  </a:lnTo>
                  <a:lnTo>
                    <a:pt x="114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6" name="Google Shape;9786;p87"/>
          <p:cNvGrpSpPr/>
          <p:nvPr/>
        </p:nvGrpSpPr>
        <p:grpSpPr>
          <a:xfrm>
            <a:off x="4042436" y="1951640"/>
            <a:ext cx="341808" cy="341808"/>
            <a:chOff x="4118636" y="1946856"/>
            <a:chExt cx="341808" cy="341808"/>
          </a:xfrm>
        </p:grpSpPr>
        <p:sp>
          <p:nvSpPr>
            <p:cNvPr id="9787" name="Google Shape;9787;p87"/>
            <p:cNvSpPr/>
            <p:nvPr/>
          </p:nvSpPr>
          <p:spPr>
            <a:xfrm>
              <a:off x="4159587" y="2127620"/>
              <a:ext cx="120063" cy="120093"/>
            </a:xfrm>
            <a:custGeom>
              <a:rect b="b" l="l" r="r" t="t"/>
              <a:pathLst>
                <a:path extrusionOk="0" h="4050" w="4049">
                  <a:moveTo>
                    <a:pt x="2739" y="1"/>
                  </a:moveTo>
                  <a:cubicBezTo>
                    <a:pt x="1215" y="1"/>
                    <a:pt x="0" y="1215"/>
                    <a:pt x="0" y="2739"/>
                  </a:cubicBezTo>
                  <a:lnTo>
                    <a:pt x="0" y="4049"/>
                  </a:lnTo>
                  <a:lnTo>
                    <a:pt x="1310" y="4049"/>
                  </a:lnTo>
                  <a:cubicBezTo>
                    <a:pt x="2810" y="4049"/>
                    <a:pt x="4049" y="2835"/>
                    <a:pt x="4049" y="1310"/>
                  </a:cubicBezTo>
                  <a:lnTo>
                    <a:pt x="404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87"/>
            <p:cNvSpPr/>
            <p:nvPr/>
          </p:nvSpPr>
          <p:spPr>
            <a:xfrm>
              <a:off x="4299401" y="2127620"/>
              <a:ext cx="161043" cy="161043"/>
            </a:xfrm>
            <a:custGeom>
              <a:rect b="b" l="l" r="r" t="t"/>
              <a:pathLst>
                <a:path extrusionOk="0" h="5431" w="5431">
                  <a:moveTo>
                    <a:pt x="3525" y="1525"/>
                  </a:moveTo>
                  <a:lnTo>
                    <a:pt x="3525" y="2215"/>
                  </a:lnTo>
                  <a:lnTo>
                    <a:pt x="1644" y="2215"/>
                  </a:lnTo>
                  <a:lnTo>
                    <a:pt x="1644" y="1525"/>
                  </a:lnTo>
                  <a:close/>
                  <a:moveTo>
                    <a:pt x="3525" y="3073"/>
                  </a:moveTo>
                  <a:lnTo>
                    <a:pt x="3525" y="3740"/>
                  </a:lnTo>
                  <a:lnTo>
                    <a:pt x="1644" y="3740"/>
                  </a:lnTo>
                  <a:lnTo>
                    <a:pt x="1644" y="3073"/>
                  </a:lnTo>
                  <a:close/>
                  <a:moveTo>
                    <a:pt x="1" y="1"/>
                  </a:moveTo>
                  <a:lnTo>
                    <a:pt x="1" y="1882"/>
                  </a:lnTo>
                  <a:cubicBezTo>
                    <a:pt x="1" y="3811"/>
                    <a:pt x="1596" y="5430"/>
                    <a:pt x="3549" y="5430"/>
                  </a:cubicBezTo>
                  <a:lnTo>
                    <a:pt x="5430" y="5430"/>
                  </a:lnTo>
                  <a:lnTo>
                    <a:pt x="5430" y="3549"/>
                  </a:lnTo>
                  <a:cubicBezTo>
                    <a:pt x="5430" y="1572"/>
                    <a:pt x="3859"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87"/>
            <p:cNvSpPr/>
            <p:nvPr/>
          </p:nvSpPr>
          <p:spPr>
            <a:xfrm>
              <a:off x="4118636" y="1946856"/>
              <a:ext cx="161725" cy="160331"/>
            </a:xfrm>
            <a:custGeom>
              <a:rect b="b" l="l" r="r" t="t"/>
              <a:pathLst>
                <a:path extrusionOk="0" h="5407" w="5454">
                  <a:moveTo>
                    <a:pt x="3810" y="1667"/>
                  </a:moveTo>
                  <a:lnTo>
                    <a:pt x="3810" y="2358"/>
                  </a:lnTo>
                  <a:lnTo>
                    <a:pt x="1929" y="2358"/>
                  </a:lnTo>
                  <a:lnTo>
                    <a:pt x="1929" y="1667"/>
                  </a:lnTo>
                  <a:close/>
                  <a:moveTo>
                    <a:pt x="3810" y="3191"/>
                  </a:moveTo>
                  <a:lnTo>
                    <a:pt x="3810" y="3858"/>
                  </a:lnTo>
                  <a:lnTo>
                    <a:pt x="1929" y="3858"/>
                  </a:lnTo>
                  <a:lnTo>
                    <a:pt x="1929" y="3191"/>
                  </a:lnTo>
                  <a:close/>
                  <a:moveTo>
                    <a:pt x="0" y="0"/>
                  </a:moveTo>
                  <a:lnTo>
                    <a:pt x="0" y="1882"/>
                  </a:lnTo>
                  <a:cubicBezTo>
                    <a:pt x="0" y="3834"/>
                    <a:pt x="1620" y="5406"/>
                    <a:pt x="3572" y="5406"/>
                  </a:cubicBezTo>
                  <a:lnTo>
                    <a:pt x="5454" y="5406"/>
                  </a:lnTo>
                  <a:lnTo>
                    <a:pt x="5454" y="3549"/>
                  </a:lnTo>
                  <a:cubicBezTo>
                    <a:pt x="5454" y="1572"/>
                    <a:pt x="3882" y="0"/>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87"/>
            <p:cNvSpPr/>
            <p:nvPr/>
          </p:nvSpPr>
          <p:spPr>
            <a:xfrm>
              <a:off x="4300824" y="1987095"/>
              <a:ext cx="120063" cy="120093"/>
            </a:xfrm>
            <a:custGeom>
              <a:rect b="b" l="l" r="r" t="t"/>
              <a:pathLst>
                <a:path extrusionOk="0" h="4050" w="4049">
                  <a:moveTo>
                    <a:pt x="2739" y="1"/>
                  </a:moveTo>
                  <a:cubicBezTo>
                    <a:pt x="1215" y="1"/>
                    <a:pt x="0" y="1239"/>
                    <a:pt x="0" y="2739"/>
                  </a:cubicBezTo>
                  <a:lnTo>
                    <a:pt x="0" y="4049"/>
                  </a:lnTo>
                  <a:lnTo>
                    <a:pt x="1310" y="4049"/>
                  </a:lnTo>
                  <a:cubicBezTo>
                    <a:pt x="2787" y="4049"/>
                    <a:pt x="4049" y="2835"/>
                    <a:pt x="4049" y="1310"/>
                  </a:cubicBezTo>
                  <a:lnTo>
                    <a:pt x="404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1" name="Google Shape;9791;p87"/>
          <p:cNvGrpSpPr/>
          <p:nvPr/>
        </p:nvGrpSpPr>
        <p:grpSpPr>
          <a:xfrm>
            <a:off x="4781640" y="1935558"/>
            <a:ext cx="341839" cy="343910"/>
            <a:chOff x="4705440" y="1935558"/>
            <a:chExt cx="341839" cy="343910"/>
          </a:xfrm>
        </p:grpSpPr>
        <p:sp>
          <p:nvSpPr>
            <p:cNvPr id="9792" name="Google Shape;9792;p87"/>
            <p:cNvSpPr/>
            <p:nvPr/>
          </p:nvSpPr>
          <p:spPr>
            <a:xfrm>
              <a:off x="4788083" y="1996287"/>
              <a:ext cx="177974" cy="221741"/>
            </a:xfrm>
            <a:custGeom>
              <a:rect b="b" l="l" r="r" t="t"/>
              <a:pathLst>
                <a:path extrusionOk="0" h="7478" w="6002">
                  <a:moveTo>
                    <a:pt x="0" y="0"/>
                  </a:moveTo>
                  <a:lnTo>
                    <a:pt x="0" y="691"/>
                  </a:lnTo>
                  <a:lnTo>
                    <a:pt x="500" y="691"/>
                  </a:lnTo>
                  <a:cubicBezTo>
                    <a:pt x="858" y="691"/>
                    <a:pt x="1215" y="834"/>
                    <a:pt x="1477" y="1072"/>
                  </a:cubicBezTo>
                  <a:lnTo>
                    <a:pt x="3168" y="2667"/>
                  </a:lnTo>
                  <a:lnTo>
                    <a:pt x="2334" y="4263"/>
                  </a:lnTo>
                  <a:lnTo>
                    <a:pt x="1929" y="3858"/>
                  </a:lnTo>
                  <a:cubicBezTo>
                    <a:pt x="1548" y="3501"/>
                    <a:pt x="1024" y="3310"/>
                    <a:pt x="500" y="3310"/>
                  </a:cubicBezTo>
                  <a:lnTo>
                    <a:pt x="0" y="3310"/>
                  </a:lnTo>
                  <a:lnTo>
                    <a:pt x="0" y="3977"/>
                  </a:lnTo>
                  <a:lnTo>
                    <a:pt x="500" y="3977"/>
                  </a:lnTo>
                  <a:cubicBezTo>
                    <a:pt x="858" y="3977"/>
                    <a:pt x="1215" y="4144"/>
                    <a:pt x="1453" y="4382"/>
                  </a:cubicBezTo>
                  <a:lnTo>
                    <a:pt x="1977" y="4882"/>
                  </a:lnTo>
                  <a:lnTo>
                    <a:pt x="1310" y="6168"/>
                  </a:lnTo>
                  <a:cubicBezTo>
                    <a:pt x="1096" y="6549"/>
                    <a:pt x="715" y="6787"/>
                    <a:pt x="262" y="6787"/>
                  </a:cubicBezTo>
                  <a:lnTo>
                    <a:pt x="0" y="6787"/>
                  </a:lnTo>
                  <a:lnTo>
                    <a:pt x="0" y="7478"/>
                  </a:lnTo>
                  <a:lnTo>
                    <a:pt x="286" y="7478"/>
                  </a:lnTo>
                  <a:cubicBezTo>
                    <a:pt x="977" y="7478"/>
                    <a:pt x="1596" y="7073"/>
                    <a:pt x="1929" y="6478"/>
                  </a:cubicBezTo>
                  <a:lnTo>
                    <a:pt x="2525" y="5382"/>
                  </a:lnTo>
                  <a:lnTo>
                    <a:pt x="4073" y="6811"/>
                  </a:lnTo>
                  <a:cubicBezTo>
                    <a:pt x="4454" y="7168"/>
                    <a:pt x="4954" y="7383"/>
                    <a:pt x="5501" y="7383"/>
                  </a:cubicBezTo>
                  <a:lnTo>
                    <a:pt x="6002" y="7383"/>
                  </a:lnTo>
                  <a:lnTo>
                    <a:pt x="6002" y="6692"/>
                  </a:lnTo>
                  <a:lnTo>
                    <a:pt x="5454" y="6692"/>
                  </a:lnTo>
                  <a:cubicBezTo>
                    <a:pt x="5097" y="6692"/>
                    <a:pt x="4739" y="6549"/>
                    <a:pt x="4477" y="6311"/>
                  </a:cubicBezTo>
                  <a:lnTo>
                    <a:pt x="2810" y="4739"/>
                  </a:lnTo>
                  <a:lnTo>
                    <a:pt x="3644" y="3144"/>
                  </a:lnTo>
                  <a:lnTo>
                    <a:pt x="4025" y="3501"/>
                  </a:lnTo>
                  <a:cubicBezTo>
                    <a:pt x="4430" y="3858"/>
                    <a:pt x="4930" y="4072"/>
                    <a:pt x="5454" y="4072"/>
                  </a:cubicBezTo>
                  <a:lnTo>
                    <a:pt x="5978" y="4072"/>
                  </a:lnTo>
                  <a:lnTo>
                    <a:pt x="5978" y="3382"/>
                  </a:lnTo>
                  <a:lnTo>
                    <a:pt x="5454" y="3382"/>
                  </a:lnTo>
                  <a:cubicBezTo>
                    <a:pt x="5097" y="3382"/>
                    <a:pt x="4739" y="3239"/>
                    <a:pt x="4501" y="3001"/>
                  </a:cubicBezTo>
                  <a:lnTo>
                    <a:pt x="4001" y="2525"/>
                  </a:lnTo>
                  <a:lnTo>
                    <a:pt x="4668" y="1310"/>
                  </a:lnTo>
                  <a:cubicBezTo>
                    <a:pt x="4858" y="929"/>
                    <a:pt x="5287" y="691"/>
                    <a:pt x="5692" y="691"/>
                  </a:cubicBezTo>
                  <a:lnTo>
                    <a:pt x="5978" y="691"/>
                  </a:lnTo>
                  <a:lnTo>
                    <a:pt x="5978" y="0"/>
                  </a:lnTo>
                  <a:lnTo>
                    <a:pt x="5716" y="0"/>
                  </a:lnTo>
                  <a:cubicBezTo>
                    <a:pt x="5025" y="0"/>
                    <a:pt x="4406" y="381"/>
                    <a:pt x="4073" y="977"/>
                  </a:cubicBezTo>
                  <a:lnTo>
                    <a:pt x="3501" y="2024"/>
                  </a:lnTo>
                  <a:lnTo>
                    <a:pt x="1929" y="572"/>
                  </a:lnTo>
                  <a:cubicBezTo>
                    <a:pt x="1548" y="215"/>
                    <a:pt x="1024"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87"/>
            <p:cNvSpPr/>
            <p:nvPr/>
          </p:nvSpPr>
          <p:spPr>
            <a:xfrm>
              <a:off x="4705440" y="1935558"/>
              <a:ext cx="62893" cy="340381"/>
            </a:xfrm>
            <a:custGeom>
              <a:rect b="b" l="l" r="r" t="t"/>
              <a:pathLst>
                <a:path extrusionOk="0" h="11479" w="2121">
                  <a:moveTo>
                    <a:pt x="763" y="0"/>
                  </a:moveTo>
                  <a:lnTo>
                    <a:pt x="763" y="1358"/>
                  </a:lnTo>
                  <a:cubicBezTo>
                    <a:pt x="334" y="1501"/>
                    <a:pt x="1" y="1905"/>
                    <a:pt x="1" y="2382"/>
                  </a:cubicBezTo>
                  <a:cubicBezTo>
                    <a:pt x="1" y="2858"/>
                    <a:pt x="311" y="3239"/>
                    <a:pt x="763" y="3382"/>
                  </a:cubicBezTo>
                  <a:lnTo>
                    <a:pt x="763" y="4715"/>
                  </a:lnTo>
                  <a:cubicBezTo>
                    <a:pt x="334" y="4882"/>
                    <a:pt x="1" y="5263"/>
                    <a:pt x="1" y="5739"/>
                  </a:cubicBezTo>
                  <a:cubicBezTo>
                    <a:pt x="1" y="6216"/>
                    <a:pt x="311" y="6597"/>
                    <a:pt x="763" y="6740"/>
                  </a:cubicBezTo>
                  <a:lnTo>
                    <a:pt x="763" y="8097"/>
                  </a:lnTo>
                  <a:cubicBezTo>
                    <a:pt x="334" y="8240"/>
                    <a:pt x="1" y="8621"/>
                    <a:pt x="1" y="9097"/>
                  </a:cubicBezTo>
                  <a:cubicBezTo>
                    <a:pt x="1" y="9574"/>
                    <a:pt x="311" y="9955"/>
                    <a:pt x="763" y="10121"/>
                  </a:cubicBezTo>
                  <a:lnTo>
                    <a:pt x="763" y="11479"/>
                  </a:lnTo>
                  <a:lnTo>
                    <a:pt x="1430" y="11479"/>
                  </a:lnTo>
                  <a:lnTo>
                    <a:pt x="1430" y="10121"/>
                  </a:lnTo>
                  <a:cubicBezTo>
                    <a:pt x="1763" y="10002"/>
                    <a:pt x="2001" y="9764"/>
                    <a:pt x="2120" y="9431"/>
                  </a:cubicBezTo>
                  <a:lnTo>
                    <a:pt x="2120" y="8835"/>
                  </a:lnTo>
                  <a:lnTo>
                    <a:pt x="2097" y="8835"/>
                  </a:lnTo>
                  <a:cubicBezTo>
                    <a:pt x="1978" y="8502"/>
                    <a:pt x="1739" y="8264"/>
                    <a:pt x="1406" y="8145"/>
                  </a:cubicBezTo>
                  <a:lnTo>
                    <a:pt x="1406" y="6811"/>
                  </a:lnTo>
                  <a:cubicBezTo>
                    <a:pt x="1739" y="6692"/>
                    <a:pt x="1978" y="6454"/>
                    <a:pt x="2097" y="6120"/>
                  </a:cubicBezTo>
                  <a:lnTo>
                    <a:pt x="2097" y="5430"/>
                  </a:lnTo>
                  <a:cubicBezTo>
                    <a:pt x="1978" y="5120"/>
                    <a:pt x="1739" y="4882"/>
                    <a:pt x="1406" y="4763"/>
                  </a:cubicBezTo>
                  <a:lnTo>
                    <a:pt x="1406" y="3406"/>
                  </a:lnTo>
                  <a:cubicBezTo>
                    <a:pt x="1739" y="3287"/>
                    <a:pt x="1978" y="3048"/>
                    <a:pt x="2097" y="2739"/>
                  </a:cubicBezTo>
                  <a:lnTo>
                    <a:pt x="2097" y="2048"/>
                  </a:lnTo>
                  <a:cubicBezTo>
                    <a:pt x="1978" y="1715"/>
                    <a:pt x="1739" y="1477"/>
                    <a:pt x="1406" y="1358"/>
                  </a:cubicBezTo>
                  <a:lnTo>
                    <a:pt x="140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87"/>
            <p:cNvSpPr/>
            <p:nvPr/>
          </p:nvSpPr>
          <p:spPr>
            <a:xfrm>
              <a:off x="4984386" y="1936952"/>
              <a:ext cx="62893" cy="342516"/>
            </a:xfrm>
            <a:custGeom>
              <a:rect b="b" l="l" r="r" t="t"/>
              <a:pathLst>
                <a:path extrusionOk="0" h="11551" w="2121">
                  <a:moveTo>
                    <a:pt x="691" y="1"/>
                  </a:moveTo>
                  <a:lnTo>
                    <a:pt x="691" y="1382"/>
                  </a:lnTo>
                  <a:cubicBezTo>
                    <a:pt x="358" y="1501"/>
                    <a:pt x="120" y="1739"/>
                    <a:pt x="1" y="2049"/>
                  </a:cubicBezTo>
                  <a:lnTo>
                    <a:pt x="1" y="2739"/>
                  </a:lnTo>
                  <a:cubicBezTo>
                    <a:pt x="120" y="3073"/>
                    <a:pt x="358" y="3311"/>
                    <a:pt x="691" y="3430"/>
                  </a:cubicBezTo>
                  <a:lnTo>
                    <a:pt x="691" y="4764"/>
                  </a:lnTo>
                  <a:cubicBezTo>
                    <a:pt x="358" y="4883"/>
                    <a:pt x="120" y="5121"/>
                    <a:pt x="1" y="5454"/>
                  </a:cubicBezTo>
                  <a:lnTo>
                    <a:pt x="1" y="6145"/>
                  </a:lnTo>
                  <a:cubicBezTo>
                    <a:pt x="120" y="6455"/>
                    <a:pt x="358" y="6693"/>
                    <a:pt x="691" y="6812"/>
                  </a:cubicBezTo>
                  <a:lnTo>
                    <a:pt x="691" y="8145"/>
                  </a:lnTo>
                  <a:cubicBezTo>
                    <a:pt x="358" y="8264"/>
                    <a:pt x="120" y="8526"/>
                    <a:pt x="1" y="8836"/>
                  </a:cubicBezTo>
                  <a:lnTo>
                    <a:pt x="1" y="9503"/>
                  </a:lnTo>
                  <a:cubicBezTo>
                    <a:pt x="96" y="9836"/>
                    <a:pt x="358" y="10050"/>
                    <a:pt x="691" y="10170"/>
                  </a:cubicBezTo>
                  <a:lnTo>
                    <a:pt x="691" y="11551"/>
                  </a:lnTo>
                  <a:lnTo>
                    <a:pt x="1382" y="11551"/>
                  </a:lnTo>
                  <a:lnTo>
                    <a:pt x="1382" y="10170"/>
                  </a:lnTo>
                  <a:cubicBezTo>
                    <a:pt x="1787" y="10027"/>
                    <a:pt x="2120" y="9646"/>
                    <a:pt x="2120" y="9169"/>
                  </a:cubicBezTo>
                  <a:cubicBezTo>
                    <a:pt x="2120" y="8693"/>
                    <a:pt x="1834" y="8312"/>
                    <a:pt x="1382" y="8145"/>
                  </a:cubicBezTo>
                  <a:lnTo>
                    <a:pt x="1382" y="6812"/>
                  </a:lnTo>
                  <a:cubicBezTo>
                    <a:pt x="1787" y="6621"/>
                    <a:pt x="2120" y="6216"/>
                    <a:pt x="2120" y="5740"/>
                  </a:cubicBezTo>
                  <a:cubicBezTo>
                    <a:pt x="2120" y="5264"/>
                    <a:pt x="1834" y="4883"/>
                    <a:pt x="1382" y="4740"/>
                  </a:cubicBezTo>
                  <a:lnTo>
                    <a:pt x="1382" y="3406"/>
                  </a:lnTo>
                  <a:cubicBezTo>
                    <a:pt x="1787" y="3240"/>
                    <a:pt x="2120" y="2859"/>
                    <a:pt x="2120" y="2382"/>
                  </a:cubicBezTo>
                  <a:cubicBezTo>
                    <a:pt x="2120" y="1906"/>
                    <a:pt x="1834" y="1525"/>
                    <a:pt x="1382" y="1382"/>
                  </a:cubicBezTo>
                  <a:lnTo>
                    <a:pt x="138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95" name="Google Shape;9795;p87"/>
          <p:cNvSpPr/>
          <p:nvPr/>
        </p:nvSpPr>
        <p:spPr>
          <a:xfrm>
            <a:off x="5513983" y="1930606"/>
            <a:ext cx="340381" cy="341804"/>
          </a:xfrm>
          <a:custGeom>
            <a:rect b="b" l="l" r="r" t="t"/>
            <a:pathLst>
              <a:path extrusionOk="0" h="11527" w="11479">
                <a:moveTo>
                  <a:pt x="7049" y="0"/>
                </a:moveTo>
                <a:lnTo>
                  <a:pt x="7049" y="10836"/>
                </a:lnTo>
                <a:lnTo>
                  <a:pt x="6359" y="10836"/>
                </a:lnTo>
                <a:lnTo>
                  <a:pt x="6359" y="3430"/>
                </a:lnTo>
                <a:lnTo>
                  <a:pt x="5120" y="3430"/>
                </a:lnTo>
                <a:lnTo>
                  <a:pt x="5120" y="10836"/>
                </a:lnTo>
                <a:lnTo>
                  <a:pt x="4454" y="10836"/>
                </a:lnTo>
                <a:lnTo>
                  <a:pt x="4454" y="1882"/>
                </a:lnTo>
                <a:lnTo>
                  <a:pt x="3215" y="1882"/>
                </a:lnTo>
                <a:lnTo>
                  <a:pt x="3215" y="10836"/>
                </a:lnTo>
                <a:lnTo>
                  <a:pt x="2525" y="10836"/>
                </a:lnTo>
                <a:lnTo>
                  <a:pt x="2525" y="5002"/>
                </a:lnTo>
                <a:lnTo>
                  <a:pt x="1286" y="5002"/>
                </a:lnTo>
                <a:lnTo>
                  <a:pt x="1286" y="10836"/>
                </a:lnTo>
                <a:lnTo>
                  <a:pt x="0" y="10836"/>
                </a:lnTo>
                <a:lnTo>
                  <a:pt x="0" y="11527"/>
                </a:lnTo>
                <a:lnTo>
                  <a:pt x="11479" y="11527"/>
                </a:lnTo>
                <a:lnTo>
                  <a:pt x="11479" y="10836"/>
                </a:lnTo>
                <a:lnTo>
                  <a:pt x="10241" y="10836"/>
                </a:lnTo>
                <a:lnTo>
                  <a:pt x="10241" y="1882"/>
                </a:lnTo>
                <a:lnTo>
                  <a:pt x="8978" y="1882"/>
                </a:lnTo>
                <a:lnTo>
                  <a:pt x="8978" y="10836"/>
                </a:lnTo>
                <a:lnTo>
                  <a:pt x="8312" y="10836"/>
                </a:lnTo>
                <a:lnTo>
                  <a:pt x="831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96" name="Google Shape;9796;p87"/>
          <p:cNvGrpSpPr/>
          <p:nvPr/>
        </p:nvGrpSpPr>
        <p:grpSpPr>
          <a:xfrm>
            <a:off x="6262241" y="2002328"/>
            <a:ext cx="341809" cy="276840"/>
            <a:chOff x="5881241" y="1992759"/>
            <a:chExt cx="341809" cy="276840"/>
          </a:xfrm>
        </p:grpSpPr>
        <p:sp>
          <p:nvSpPr>
            <p:cNvPr id="9797" name="Google Shape;9797;p87"/>
            <p:cNvSpPr/>
            <p:nvPr/>
          </p:nvSpPr>
          <p:spPr>
            <a:xfrm>
              <a:off x="5881241" y="2032998"/>
              <a:ext cx="240126" cy="63575"/>
            </a:xfrm>
            <a:custGeom>
              <a:rect b="b" l="l" r="r" t="t"/>
              <a:pathLst>
                <a:path extrusionOk="0" h="2144" w="8098">
                  <a:moveTo>
                    <a:pt x="0" y="1"/>
                  </a:moveTo>
                  <a:lnTo>
                    <a:pt x="0" y="2144"/>
                  </a:lnTo>
                  <a:lnTo>
                    <a:pt x="7025" y="2144"/>
                  </a:lnTo>
                  <a:lnTo>
                    <a:pt x="8097" y="1072"/>
                  </a:lnTo>
                  <a:lnTo>
                    <a:pt x="702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87"/>
            <p:cNvSpPr/>
            <p:nvPr/>
          </p:nvSpPr>
          <p:spPr>
            <a:xfrm>
              <a:off x="6117784" y="2032998"/>
              <a:ext cx="105266" cy="63575"/>
            </a:xfrm>
            <a:custGeom>
              <a:rect b="b" l="l" r="r" t="t"/>
              <a:pathLst>
                <a:path extrusionOk="0" h="2144" w="3550">
                  <a:moveTo>
                    <a:pt x="1" y="1"/>
                  </a:moveTo>
                  <a:lnTo>
                    <a:pt x="1073" y="1072"/>
                  </a:lnTo>
                  <a:lnTo>
                    <a:pt x="1" y="2144"/>
                  </a:lnTo>
                  <a:lnTo>
                    <a:pt x="3549" y="2144"/>
                  </a:lnTo>
                  <a:lnTo>
                    <a:pt x="354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87"/>
            <p:cNvSpPr/>
            <p:nvPr/>
          </p:nvSpPr>
          <p:spPr>
            <a:xfrm>
              <a:off x="5882635" y="2119851"/>
              <a:ext cx="188590" cy="63605"/>
            </a:xfrm>
            <a:custGeom>
              <a:rect b="b" l="l" r="r" t="t"/>
              <a:pathLst>
                <a:path extrusionOk="0" h="2145" w="6360">
                  <a:moveTo>
                    <a:pt x="1" y="1"/>
                  </a:moveTo>
                  <a:lnTo>
                    <a:pt x="1" y="2144"/>
                  </a:lnTo>
                  <a:lnTo>
                    <a:pt x="5288" y="2144"/>
                  </a:lnTo>
                  <a:lnTo>
                    <a:pt x="6359" y="1072"/>
                  </a:lnTo>
                  <a:lnTo>
                    <a:pt x="528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87"/>
            <p:cNvSpPr/>
            <p:nvPr/>
          </p:nvSpPr>
          <p:spPr>
            <a:xfrm>
              <a:off x="6067670" y="2119851"/>
              <a:ext cx="155379" cy="63605"/>
            </a:xfrm>
            <a:custGeom>
              <a:rect b="b" l="l" r="r" t="t"/>
              <a:pathLst>
                <a:path extrusionOk="0" h="2145" w="5240">
                  <a:moveTo>
                    <a:pt x="0" y="1"/>
                  </a:moveTo>
                  <a:lnTo>
                    <a:pt x="1072" y="1072"/>
                  </a:lnTo>
                  <a:lnTo>
                    <a:pt x="0" y="2144"/>
                  </a:lnTo>
                  <a:lnTo>
                    <a:pt x="5239" y="2144"/>
                  </a:lnTo>
                  <a:lnTo>
                    <a:pt x="523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87"/>
            <p:cNvSpPr/>
            <p:nvPr/>
          </p:nvSpPr>
          <p:spPr>
            <a:xfrm>
              <a:off x="5881923" y="2206023"/>
              <a:ext cx="131390" cy="63575"/>
            </a:xfrm>
            <a:custGeom>
              <a:rect b="b" l="l" r="r" t="t"/>
              <a:pathLst>
                <a:path extrusionOk="0" h="2144" w="4431">
                  <a:moveTo>
                    <a:pt x="1" y="0"/>
                  </a:moveTo>
                  <a:lnTo>
                    <a:pt x="1" y="2143"/>
                  </a:lnTo>
                  <a:lnTo>
                    <a:pt x="3359" y="2143"/>
                  </a:lnTo>
                  <a:lnTo>
                    <a:pt x="4430" y="1072"/>
                  </a:lnTo>
                  <a:lnTo>
                    <a:pt x="335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87"/>
            <p:cNvSpPr/>
            <p:nvPr/>
          </p:nvSpPr>
          <p:spPr>
            <a:xfrm>
              <a:off x="6009046" y="2206023"/>
              <a:ext cx="214002" cy="63575"/>
            </a:xfrm>
            <a:custGeom>
              <a:rect b="b" l="l" r="r" t="t"/>
              <a:pathLst>
                <a:path extrusionOk="0" h="2144" w="7217">
                  <a:moveTo>
                    <a:pt x="1" y="0"/>
                  </a:moveTo>
                  <a:lnTo>
                    <a:pt x="1072" y="1072"/>
                  </a:lnTo>
                  <a:lnTo>
                    <a:pt x="1" y="2143"/>
                  </a:lnTo>
                  <a:lnTo>
                    <a:pt x="7216" y="2143"/>
                  </a:lnTo>
                  <a:lnTo>
                    <a:pt x="721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87"/>
            <p:cNvSpPr/>
            <p:nvPr/>
          </p:nvSpPr>
          <p:spPr>
            <a:xfrm>
              <a:off x="6162293" y="1992759"/>
              <a:ext cx="60758" cy="20490"/>
            </a:xfrm>
            <a:custGeom>
              <a:rect b="b" l="l" r="r" t="t"/>
              <a:pathLst>
                <a:path extrusionOk="0" h="691" w="2049">
                  <a:moveTo>
                    <a:pt x="0" y="0"/>
                  </a:moveTo>
                  <a:lnTo>
                    <a:pt x="0" y="691"/>
                  </a:lnTo>
                  <a:lnTo>
                    <a:pt x="2048" y="691"/>
                  </a:lnTo>
                  <a:lnTo>
                    <a:pt x="204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87"/>
            <p:cNvSpPr/>
            <p:nvPr/>
          </p:nvSpPr>
          <p:spPr>
            <a:xfrm>
              <a:off x="6121342" y="1992759"/>
              <a:ext cx="20490" cy="20490"/>
            </a:xfrm>
            <a:custGeom>
              <a:rect b="b" l="l" r="r" t="t"/>
              <a:pathLst>
                <a:path extrusionOk="0" h="691" w="691">
                  <a:moveTo>
                    <a:pt x="0" y="0"/>
                  </a:moveTo>
                  <a:lnTo>
                    <a:pt x="0" y="691"/>
                  </a:lnTo>
                  <a:lnTo>
                    <a:pt x="691" y="691"/>
                  </a:lnTo>
                  <a:lnTo>
                    <a:pt x="6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5" name="Google Shape;9805;p87"/>
          <p:cNvGrpSpPr/>
          <p:nvPr/>
        </p:nvGrpSpPr>
        <p:grpSpPr>
          <a:xfrm>
            <a:off x="6983425" y="1912556"/>
            <a:ext cx="342521" cy="340416"/>
            <a:chOff x="6459594" y="1922125"/>
            <a:chExt cx="342521" cy="340416"/>
          </a:xfrm>
        </p:grpSpPr>
        <p:sp>
          <p:nvSpPr>
            <p:cNvPr id="9806" name="Google Shape;9806;p87"/>
            <p:cNvSpPr/>
            <p:nvPr/>
          </p:nvSpPr>
          <p:spPr>
            <a:xfrm>
              <a:off x="6730059" y="2207417"/>
              <a:ext cx="71344" cy="55124"/>
            </a:xfrm>
            <a:custGeom>
              <a:rect b="b" l="l" r="r" t="t"/>
              <a:pathLst>
                <a:path extrusionOk="0" h="1859" w="2406">
                  <a:moveTo>
                    <a:pt x="0" y="1"/>
                  </a:moveTo>
                  <a:lnTo>
                    <a:pt x="0" y="1858"/>
                  </a:lnTo>
                  <a:lnTo>
                    <a:pt x="2405" y="1858"/>
                  </a:lnTo>
                  <a:lnTo>
                    <a:pt x="240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87"/>
            <p:cNvSpPr/>
            <p:nvPr/>
          </p:nvSpPr>
          <p:spPr>
            <a:xfrm>
              <a:off x="6640359" y="2207417"/>
              <a:ext cx="69239" cy="55124"/>
            </a:xfrm>
            <a:custGeom>
              <a:rect b="b" l="l" r="r" t="t"/>
              <a:pathLst>
                <a:path extrusionOk="0" h="1859" w="2335">
                  <a:moveTo>
                    <a:pt x="1" y="1"/>
                  </a:moveTo>
                  <a:lnTo>
                    <a:pt x="1" y="1858"/>
                  </a:lnTo>
                  <a:lnTo>
                    <a:pt x="2334" y="1858"/>
                  </a:lnTo>
                  <a:lnTo>
                    <a:pt x="23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87"/>
            <p:cNvSpPr/>
            <p:nvPr/>
          </p:nvSpPr>
          <p:spPr>
            <a:xfrm>
              <a:off x="6551400" y="2207417"/>
              <a:ext cx="69209" cy="55124"/>
            </a:xfrm>
            <a:custGeom>
              <a:rect b="b" l="l" r="r" t="t"/>
              <a:pathLst>
                <a:path extrusionOk="0" h="1859" w="2334">
                  <a:moveTo>
                    <a:pt x="0" y="1"/>
                  </a:moveTo>
                  <a:lnTo>
                    <a:pt x="0" y="1858"/>
                  </a:lnTo>
                  <a:lnTo>
                    <a:pt x="2334" y="1858"/>
                  </a:lnTo>
                  <a:lnTo>
                    <a:pt x="23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87"/>
            <p:cNvSpPr/>
            <p:nvPr/>
          </p:nvSpPr>
          <p:spPr>
            <a:xfrm>
              <a:off x="6460276" y="2207417"/>
              <a:ext cx="72085" cy="55124"/>
            </a:xfrm>
            <a:custGeom>
              <a:rect b="b" l="l" r="r" t="t"/>
              <a:pathLst>
                <a:path extrusionOk="0" h="1859" w="2431">
                  <a:moveTo>
                    <a:pt x="1" y="1"/>
                  </a:moveTo>
                  <a:lnTo>
                    <a:pt x="1" y="1858"/>
                  </a:lnTo>
                  <a:lnTo>
                    <a:pt x="2430" y="1858"/>
                  </a:lnTo>
                  <a:lnTo>
                    <a:pt x="243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87"/>
            <p:cNvSpPr/>
            <p:nvPr/>
          </p:nvSpPr>
          <p:spPr>
            <a:xfrm>
              <a:off x="6635407" y="2032286"/>
              <a:ext cx="78431" cy="155379"/>
            </a:xfrm>
            <a:custGeom>
              <a:rect b="b" l="l" r="r" t="t"/>
              <a:pathLst>
                <a:path extrusionOk="0" h="5240" w="2645">
                  <a:moveTo>
                    <a:pt x="1316" y="0"/>
                  </a:moveTo>
                  <a:cubicBezTo>
                    <a:pt x="596" y="0"/>
                    <a:pt x="1" y="587"/>
                    <a:pt x="1" y="1311"/>
                  </a:cubicBezTo>
                  <a:cubicBezTo>
                    <a:pt x="25" y="1906"/>
                    <a:pt x="453" y="2406"/>
                    <a:pt x="977" y="2549"/>
                  </a:cubicBezTo>
                  <a:lnTo>
                    <a:pt x="977" y="5240"/>
                  </a:lnTo>
                  <a:lnTo>
                    <a:pt x="1668" y="5240"/>
                  </a:lnTo>
                  <a:lnTo>
                    <a:pt x="1668" y="2549"/>
                  </a:lnTo>
                  <a:cubicBezTo>
                    <a:pt x="2216" y="2406"/>
                    <a:pt x="2644" y="1882"/>
                    <a:pt x="2621" y="1263"/>
                  </a:cubicBezTo>
                  <a:cubicBezTo>
                    <a:pt x="2597" y="596"/>
                    <a:pt x="2049" y="25"/>
                    <a:pt x="1358" y="1"/>
                  </a:cubicBezTo>
                  <a:cubicBezTo>
                    <a:pt x="1344" y="0"/>
                    <a:pt x="1330" y="0"/>
                    <a:pt x="13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87"/>
            <p:cNvSpPr/>
            <p:nvPr/>
          </p:nvSpPr>
          <p:spPr>
            <a:xfrm>
              <a:off x="6547841" y="1922125"/>
              <a:ext cx="78431" cy="265538"/>
            </a:xfrm>
            <a:custGeom>
              <a:rect b="b" l="l" r="r" t="t"/>
              <a:pathLst>
                <a:path extrusionOk="0" h="8955" w="2645">
                  <a:moveTo>
                    <a:pt x="1338" y="0"/>
                  </a:moveTo>
                  <a:cubicBezTo>
                    <a:pt x="596" y="0"/>
                    <a:pt x="1" y="587"/>
                    <a:pt x="1" y="1311"/>
                  </a:cubicBezTo>
                  <a:cubicBezTo>
                    <a:pt x="1" y="1906"/>
                    <a:pt x="430" y="2406"/>
                    <a:pt x="977" y="2549"/>
                  </a:cubicBezTo>
                  <a:lnTo>
                    <a:pt x="977" y="8955"/>
                  </a:lnTo>
                  <a:lnTo>
                    <a:pt x="1668" y="8955"/>
                  </a:lnTo>
                  <a:lnTo>
                    <a:pt x="1668" y="2549"/>
                  </a:lnTo>
                  <a:cubicBezTo>
                    <a:pt x="2240" y="2406"/>
                    <a:pt x="2644" y="1858"/>
                    <a:pt x="2621" y="1239"/>
                  </a:cubicBezTo>
                  <a:cubicBezTo>
                    <a:pt x="2597" y="596"/>
                    <a:pt x="2049" y="25"/>
                    <a:pt x="1382" y="1"/>
                  </a:cubicBezTo>
                  <a:cubicBezTo>
                    <a:pt x="1367" y="0"/>
                    <a:pt x="1353" y="0"/>
                    <a:pt x="13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87"/>
            <p:cNvSpPr/>
            <p:nvPr/>
          </p:nvSpPr>
          <p:spPr>
            <a:xfrm>
              <a:off x="6459594" y="2009631"/>
              <a:ext cx="78401" cy="178034"/>
            </a:xfrm>
            <a:custGeom>
              <a:rect b="b" l="l" r="r" t="t"/>
              <a:pathLst>
                <a:path extrusionOk="0" h="6004" w="2644">
                  <a:moveTo>
                    <a:pt x="1296" y="0"/>
                  </a:moveTo>
                  <a:cubicBezTo>
                    <a:pt x="574" y="0"/>
                    <a:pt x="0" y="579"/>
                    <a:pt x="0" y="1312"/>
                  </a:cubicBezTo>
                  <a:cubicBezTo>
                    <a:pt x="24" y="1908"/>
                    <a:pt x="429" y="2408"/>
                    <a:pt x="977" y="2551"/>
                  </a:cubicBezTo>
                  <a:lnTo>
                    <a:pt x="977" y="6004"/>
                  </a:lnTo>
                  <a:lnTo>
                    <a:pt x="1667" y="6004"/>
                  </a:lnTo>
                  <a:lnTo>
                    <a:pt x="1667" y="2551"/>
                  </a:lnTo>
                  <a:cubicBezTo>
                    <a:pt x="2239" y="2408"/>
                    <a:pt x="2644" y="1860"/>
                    <a:pt x="2620" y="1241"/>
                  </a:cubicBezTo>
                  <a:cubicBezTo>
                    <a:pt x="2596" y="598"/>
                    <a:pt x="2048" y="27"/>
                    <a:pt x="1381" y="3"/>
                  </a:cubicBezTo>
                  <a:cubicBezTo>
                    <a:pt x="1353" y="1"/>
                    <a:pt x="1324" y="0"/>
                    <a:pt x="12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87"/>
            <p:cNvSpPr/>
            <p:nvPr/>
          </p:nvSpPr>
          <p:spPr>
            <a:xfrm>
              <a:off x="6723684" y="1951066"/>
              <a:ext cx="78431" cy="236597"/>
            </a:xfrm>
            <a:custGeom>
              <a:rect b="b" l="l" r="r" t="t"/>
              <a:pathLst>
                <a:path extrusionOk="0" h="7979" w="2645">
                  <a:moveTo>
                    <a:pt x="1315" y="0"/>
                  </a:moveTo>
                  <a:cubicBezTo>
                    <a:pt x="596" y="0"/>
                    <a:pt x="1" y="587"/>
                    <a:pt x="1" y="1311"/>
                  </a:cubicBezTo>
                  <a:cubicBezTo>
                    <a:pt x="25" y="1882"/>
                    <a:pt x="406" y="2406"/>
                    <a:pt x="977" y="2573"/>
                  </a:cubicBezTo>
                  <a:lnTo>
                    <a:pt x="977" y="7979"/>
                  </a:lnTo>
                  <a:lnTo>
                    <a:pt x="1668" y="7979"/>
                  </a:lnTo>
                  <a:lnTo>
                    <a:pt x="1668" y="2573"/>
                  </a:lnTo>
                  <a:cubicBezTo>
                    <a:pt x="2216" y="2406"/>
                    <a:pt x="2644" y="1882"/>
                    <a:pt x="2620" y="1263"/>
                  </a:cubicBezTo>
                  <a:cubicBezTo>
                    <a:pt x="2597" y="596"/>
                    <a:pt x="2049" y="25"/>
                    <a:pt x="1358" y="1"/>
                  </a:cubicBezTo>
                  <a:cubicBezTo>
                    <a:pt x="1344" y="1"/>
                    <a:pt x="1330" y="0"/>
                    <a:pt x="13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4" name="Google Shape;9814;p87"/>
          <p:cNvGrpSpPr/>
          <p:nvPr/>
        </p:nvGrpSpPr>
        <p:grpSpPr>
          <a:xfrm>
            <a:off x="7712377" y="1922460"/>
            <a:ext cx="341093" cy="340384"/>
            <a:chOff x="7045716" y="1932029"/>
            <a:chExt cx="341093" cy="340384"/>
          </a:xfrm>
        </p:grpSpPr>
        <p:sp>
          <p:nvSpPr>
            <p:cNvPr id="9815" name="Google Shape;9815;p87"/>
            <p:cNvSpPr/>
            <p:nvPr/>
          </p:nvSpPr>
          <p:spPr>
            <a:xfrm>
              <a:off x="7157982" y="2043584"/>
              <a:ext cx="116564" cy="116564"/>
            </a:xfrm>
            <a:custGeom>
              <a:rect b="b" l="l" r="r" t="t"/>
              <a:pathLst>
                <a:path extrusionOk="0" h="3931" w="3931">
                  <a:moveTo>
                    <a:pt x="2787" y="882"/>
                  </a:moveTo>
                  <a:lnTo>
                    <a:pt x="2787" y="1549"/>
                  </a:lnTo>
                  <a:lnTo>
                    <a:pt x="1096" y="1549"/>
                  </a:lnTo>
                  <a:lnTo>
                    <a:pt x="1096" y="882"/>
                  </a:lnTo>
                  <a:close/>
                  <a:moveTo>
                    <a:pt x="2787" y="2358"/>
                  </a:moveTo>
                  <a:lnTo>
                    <a:pt x="2787" y="3049"/>
                  </a:lnTo>
                  <a:lnTo>
                    <a:pt x="1096" y="3049"/>
                  </a:lnTo>
                  <a:lnTo>
                    <a:pt x="1096" y="2358"/>
                  </a:lnTo>
                  <a:close/>
                  <a:moveTo>
                    <a:pt x="1953" y="1"/>
                  </a:moveTo>
                  <a:cubicBezTo>
                    <a:pt x="882" y="1"/>
                    <a:pt x="1" y="906"/>
                    <a:pt x="1" y="1977"/>
                  </a:cubicBezTo>
                  <a:cubicBezTo>
                    <a:pt x="1" y="3049"/>
                    <a:pt x="882" y="3930"/>
                    <a:pt x="1953" y="3930"/>
                  </a:cubicBezTo>
                  <a:cubicBezTo>
                    <a:pt x="3025" y="3930"/>
                    <a:pt x="3930" y="3049"/>
                    <a:pt x="3930" y="1977"/>
                  </a:cubicBezTo>
                  <a:cubicBezTo>
                    <a:pt x="3930" y="906"/>
                    <a:pt x="3025"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87"/>
            <p:cNvSpPr/>
            <p:nvPr/>
          </p:nvSpPr>
          <p:spPr>
            <a:xfrm>
              <a:off x="7045716" y="1932029"/>
              <a:ext cx="341093" cy="160301"/>
            </a:xfrm>
            <a:custGeom>
              <a:rect b="b" l="l" r="r" t="t"/>
              <a:pathLst>
                <a:path extrusionOk="0" h="5406" w="11503">
                  <a:moveTo>
                    <a:pt x="5739" y="0"/>
                  </a:moveTo>
                  <a:cubicBezTo>
                    <a:pt x="4192" y="0"/>
                    <a:pt x="2763" y="595"/>
                    <a:pt x="1667" y="1691"/>
                  </a:cubicBezTo>
                  <a:cubicBezTo>
                    <a:pt x="643" y="2691"/>
                    <a:pt x="48" y="4001"/>
                    <a:pt x="0" y="5406"/>
                  </a:cubicBezTo>
                  <a:lnTo>
                    <a:pt x="1572" y="5406"/>
                  </a:lnTo>
                  <a:cubicBezTo>
                    <a:pt x="1762" y="3263"/>
                    <a:pt x="3549" y="1572"/>
                    <a:pt x="5739" y="1572"/>
                  </a:cubicBezTo>
                  <a:cubicBezTo>
                    <a:pt x="7954" y="1572"/>
                    <a:pt x="9740" y="3263"/>
                    <a:pt x="9907" y="5406"/>
                  </a:cubicBezTo>
                  <a:lnTo>
                    <a:pt x="11503" y="5406"/>
                  </a:lnTo>
                  <a:cubicBezTo>
                    <a:pt x="11407" y="4001"/>
                    <a:pt x="10836" y="2691"/>
                    <a:pt x="9812" y="1691"/>
                  </a:cubicBezTo>
                  <a:cubicBezTo>
                    <a:pt x="8740" y="619"/>
                    <a:pt x="7287"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87"/>
            <p:cNvSpPr/>
            <p:nvPr/>
          </p:nvSpPr>
          <p:spPr>
            <a:xfrm>
              <a:off x="7045716" y="2112082"/>
              <a:ext cx="341093" cy="160331"/>
            </a:xfrm>
            <a:custGeom>
              <a:rect b="b" l="l" r="r" t="t"/>
              <a:pathLst>
                <a:path extrusionOk="0" h="5407" w="11503">
                  <a:moveTo>
                    <a:pt x="0" y="1"/>
                  </a:moveTo>
                  <a:cubicBezTo>
                    <a:pt x="95" y="1382"/>
                    <a:pt x="667" y="2692"/>
                    <a:pt x="1667" y="3716"/>
                  </a:cubicBezTo>
                  <a:cubicBezTo>
                    <a:pt x="2739" y="4787"/>
                    <a:pt x="4192" y="5407"/>
                    <a:pt x="5739" y="5407"/>
                  </a:cubicBezTo>
                  <a:cubicBezTo>
                    <a:pt x="7287" y="5407"/>
                    <a:pt x="8716" y="4811"/>
                    <a:pt x="9836" y="3716"/>
                  </a:cubicBezTo>
                  <a:cubicBezTo>
                    <a:pt x="10836" y="2692"/>
                    <a:pt x="11431" y="1382"/>
                    <a:pt x="11503" y="1"/>
                  </a:cubicBezTo>
                  <a:lnTo>
                    <a:pt x="9907" y="1"/>
                  </a:lnTo>
                  <a:cubicBezTo>
                    <a:pt x="9740" y="2144"/>
                    <a:pt x="7954" y="3835"/>
                    <a:pt x="5739" y="3835"/>
                  </a:cubicBezTo>
                  <a:cubicBezTo>
                    <a:pt x="3549" y="3835"/>
                    <a:pt x="1762" y="2144"/>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87"/>
            <p:cNvSpPr/>
            <p:nvPr/>
          </p:nvSpPr>
          <p:spPr>
            <a:xfrm>
              <a:off x="7226481" y="1999104"/>
              <a:ext cx="93939" cy="206233"/>
            </a:xfrm>
            <a:custGeom>
              <a:rect b="b" l="l" r="r" t="t"/>
              <a:pathLst>
                <a:path extrusionOk="0" h="6955" w="3168">
                  <a:moveTo>
                    <a:pt x="1" y="0"/>
                  </a:moveTo>
                  <a:lnTo>
                    <a:pt x="1" y="858"/>
                  </a:lnTo>
                  <a:cubicBezTo>
                    <a:pt x="1310" y="1025"/>
                    <a:pt x="2311" y="2144"/>
                    <a:pt x="2311" y="3477"/>
                  </a:cubicBezTo>
                  <a:cubicBezTo>
                    <a:pt x="2311" y="4811"/>
                    <a:pt x="1287" y="5906"/>
                    <a:pt x="1" y="6097"/>
                  </a:cubicBezTo>
                  <a:lnTo>
                    <a:pt x="1" y="6954"/>
                  </a:lnTo>
                  <a:cubicBezTo>
                    <a:pt x="1763" y="6788"/>
                    <a:pt x="3168" y="5287"/>
                    <a:pt x="3168" y="3477"/>
                  </a:cubicBezTo>
                  <a:cubicBezTo>
                    <a:pt x="3168" y="1667"/>
                    <a:pt x="1763" y="167"/>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87"/>
            <p:cNvSpPr/>
            <p:nvPr/>
          </p:nvSpPr>
          <p:spPr>
            <a:xfrm>
              <a:off x="7112079" y="1999104"/>
              <a:ext cx="93257" cy="206233"/>
            </a:xfrm>
            <a:custGeom>
              <a:rect b="b" l="l" r="r" t="t"/>
              <a:pathLst>
                <a:path extrusionOk="0" h="6955" w="3145">
                  <a:moveTo>
                    <a:pt x="3144" y="0"/>
                  </a:moveTo>
                  <a:cubicBezTo>
                    <a:pt x="1406" y="167"/>
                    <a:pt x="1" y="1667"/>
                    <a:pt x="1" y="3477"/>
                  </a:cubicBezTo>
                  <a:cubicBezTo>
                    <a:pt x="1" y="5287"/>
                    <a:pt x="1406" y="6788"/>
                    <a:pt x="3144" y="6954"/>
                  </a:cubicBezTo>
                  <a:lnTo>
                    <a:pt x="3144" y="6097"/>
                  </a:lnTo>
                  <a:cubicBezTo>
                    <a:pt x="1834" y="5906"/>
                    <a:pt x="858" y="4811"/>
                    <a:pt x="858" y="3477"/>
                  </a:cubicBezTo>
                  <a:cubicBezTo>
                    <a:pt x="858" y="2144"/>
                    <a:pt x="1882" y="1025"/>
                    <a:pt x="3144" y="858"/>
                  </a:cubicBezTo>
                  <a:lnTo>
                    <a:pt x="314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0" name="Google Shape;9820;p87"/>
          <p:cNvGrpSpPr/>
          <p:nvPr/>
        </p:nvGrpSpPr>
        <p:grpSpPr>
          <a:xfrm>
            <a:off x="7711665" y="2448534"/>
            <a:ext cx="340381" cy="341128"/>
            <a:chOff x="7045004" y="2458103"/>
            <a:chExt cx="340381" cy="341128"/>
          </a:xfrm>
        </p:grpSpPr>
        <p:sp>
          <p:nvSpPr>
            <p:cNvPr id="9821" name="Google Shape;9821;p87"/>
            <p:cNvSpPr/>
            <p:nvPr/>
          </p:nvSpPr>
          <p:spPr>
            <a:xfrm>
              <a:off x="7184106" y="2501901"/>
              <a:ext cx="63605" cy="129967"/>
            </a:xfrm>
            <a:custGeom>
              <a:rect b="b" l="l" r="r" t="t"/>
              <a:pathLst>
                <a:path extrusionOk="0" h="4383" w="2145">
                  <a:moveTo>
                    <a:pt x="1" y="0"/>
                  </a:moveTo>
                  <a:lnTo>
                    <a:pt x="1" y="4382"/>
                  </a:lnTo>
                  <a:lnTo>
                    <a:pt x="2144" y="4382"/>
                  </a:lnTo>
                  <a:lnTo>
                    <a:pt x="214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87"/>
            <p:cNvSpPr/>
            <p:nvPr/>
          </p:nvSpPr>
          <p:spPr>
            <a:xfrm>
              <a:off x="7270960" y="2458103"/>
              <a:ext cx="63605" cy="129255"/>
            </a:xfrm>
            <a:custGeom>
              <a:rect b="b" l="l" r="r" t="t"/>
              <a:pathLst>
                <a:path extrusionOk="0" h="4359" w="2145">
                  <a:moveTo>
                    <a:pt x="1" y="1"/>
                  </a:moveTo>
                  <a:lnTo>
                    <a:pt x="1" y="4359"/>
                  </a:lnTo>
                  <a:lnTo>
                    <a:pt x="2144" y="4359"/>
                  </a:lnTo>
                  <a:lnTo>
                    <a:pt x="214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87"/>
            <p:cNvSpPr/>
            <p:nvPr/>
          </p:nvSpPr>
          <p:spPr>
            <a:xfrm>
              <a:off x="7097964" y="2544957"/>
              <a:ext cx="63575" cy="129967"/>
            </a:xfrm>
            <a:custGeom>
              <a:rect b="b" l="l" r="r" t="t"/>
              <a:pathLst>
                <a:path extrusionOk="0" h="4383" w="2144">
                  <a:moveTo>
                    <a:pt x="0" y="1"/>
                  </a:moveTo>
                  <a:lnTo>
                    <a:pt x="0" y="4383"/>
                  </a:lnTo>
                  <a:lnTo>
                    <a:pt x="2144" y="4383"/>
                  </a:lnTo>
                  <a:lnTo>
                    <a:pt x="214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87"/>
            <p:cNvSpPr/>
            <p:nvPr/>
          </p:nvSpPr>
          <p:spPr>
            <a:xfrm>
              <a:off x="7045004" y="2607822"/>
              <a:ext cx="340381" cy="139130"/>
            </a:xfrm>
            <a:custGeom>
              <a:rect b="b" l="l" r="r" t="t"/>
              <a:pathLst>
                <a:path extrusionOk="0" h="4692" w="11479">
                  <a:moveTo>
                    <a:pt x="7621" y="0"/>
                  </a:moveTo>
                  <a:lnTo>
                    <a:pt x="7621" y="4025"/>
                  </a:lnTo>
                  <a:lnTo>
                    <a:pt x="6835" y="4025"/>
                  </a:lnTo>
                  <a:lnTo>
                    <a:pt x="6835" y="1453"/>
                  </a:lnTo>
                  <a:lnTo>
                    <a:pt x="4692" y="1453"/>
                  </a:lnTo>
                  <a:lnTo>
                    <a:pt x="4692" y="4025"/>
                  </a:lnTo>
                  <a:lnTo>
                    <a:pt x="3930" y="4025"/>
                  </a:lnTo>
                  <a:lnTo>
                    <a:pt x="3930" y="2906"/>
                  </a:lnTo>
                  <a:lnTo>
                    <a:pt x="1786" y="2906"/>
                  </a:lnTo>
                  <a:lnTo>
                    <a:pt x="1786" y="4025"/>
                  </a:lnTo>
                  <a:lnTo>
                    <a:pt x="0" y="4025"/>
                  </a:lnTo>
                  <a:lnTo>
                    <a:pt x="0" y="4692"/>
                  </a:lnTo>
                  <a:lnTo>
                    <a:pt x="11479" y="4692"/>
                  </a:lnTo>
                  <a:lnTo>
                    <a:pt x="11479" y="4025"/>
                  </a:lnTo>
                  <a:lnTo>
                    <a:pt x="9764" y="4025"/>
                  </a:lnTo>
                  <a:lnTo>
                    <a:pt x="976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87"/>
            <p:cNvSpPr/>
            <p:nvPr/>
          </p:nvSpPr>
          <p:spPr>
            <a:xfrm>
              <a:off x="7107839" y="2778712"/>
              <a:ext cx="43115" cy="20520"/>
            </a:xfrm>
            <a:custGeom>
              <a:rect b="b" l="l" r="r" t="t"/>
              <a:pathLst>
                <a:path extrusionOk="0" h="692" w="1454">
                  <a:moveTo>
                    <a:pt x="1" y="1"/>
                  </a:moveTo>
                  <a:lnTo>
                    <a:pt x="1" y="691"/>
                  </a:lnTo>
                  <a:lnTo>
                    <a:pt x="1454" y="691"/>
                  </a:lnTo>
                  <a:lnTo>
                    <a:pt x="145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87"/>
            <p:cNvSpPr/>
            <p:nvPr/>
          </p:nvSpPr>
          <p:spPr>
            <a:xfrm>
              <a:off x="7194010" y="2778712"/>
              <a:ext cx="43085" cy="20520"/>
            </a:xfrm>
            <a:custGeom>
              <a:rect b="b" l="l" r="r" t="t"/>
              <a:pathLst>
                <a:path extrusionOk="0" h="692" w="1453">
                  <a:moveTo>
                    <a:pt x="0" y="1"/>
                  </a:moveTo>
                  <a:lnTo>
                    <a:pt x="0" y="691"/>
                  </a:lnTo>
                  <a:lnTo>
                    <a:pt x="1453" y="691"/>
                  </a:lnTo>
                  <a:lnTo>
                    <a:pt x="14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87"/>
            <p:cNvSpPr/>
            <p:nvPr/>
          </p:nvSpPr>
          <p:spPr>
            <a:xfrm>
              <a:off x="7281576" y="2778712"/>
              <a:ext cx="43085" cy="20520"/>
            </a:xfrm>
            <a:custGeom>
              <a:rect b="b" l="l" r="r" t="t"/>
              <a:pathLst>
                <a:path extrusionOk="0" h="692" w="1453">
                  <a:moveTo>
                    <a:pt x="0" y="1"/>
                  </a:moveTo>
                  <a:lnTo>
                    <a:pt x="0" y="691"/>
                  </a:lnTo>
                  <a:lnTo>
                    <a:pt x="1453" y="691"/>
                  </a:lnTo>
                  <a:lnTo>
                    <a:pt x="14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8" name="Google Shape;9828;p87"/>
          <p:cNvGrpSpPr/>
          <p:nvPr/>
        </p:nvGrpSpPr>
        <p:grpSpPr>
          <a:xfrm>
            <a:off x="6983425" y="2429467"/>
            <a:ext cx="342519" cy="341126"/>
            <a:chOff x="6459594" y="2439037"/>
            <a:chExt cx="342519" cy="341126"/>
          </a:xfrm>
        </p:grpSpPr>
        <p:sp>
          <p:nvSpPr>
            <p:cNvPr id="9829" name="Google Shape;9829;p87"/>
            <p:cNvSpPr/>
            <p:nvPr/>
          </p:nvSpPr>
          <p:spPr>
            <a:xfrm>
              <a:off x="6473709" y="2452469"/>
              <a:ext cx="146898" cy="146898"/>
            </a:xfrm>
            <a:custGeom>
              <a:rect b="b" l="l" r="r" t="t"/>
              <a:pathLst>
                <a:path extrusionOk="0" h="4954" w="4954">
                  <a:moveTo>
                    <a:pt x="4954" y="0"/>
                  </a:moveTo>
                  <a:cubicBezTo>
                    <a:pt x="2287" y="191"/>
                    <a:pt x="191" y="2286"/>
                    <a:pt x="0" y="4954"/>
                  </a:cubicBezTo>
                  <a:lnTo>
                    <a:pt x="4954" y="4954"/>
                  </a:lnTo>
                  <a:lnTo>
                    <a:pt x="495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87"/>
            <p:cNvSpPr/>
            <p:nvPr/>
          </p:nvSpPr>
          <p:spPr>
            <a:xfrm>
              <a:off x="6641782" y="2439037"/>
              <a:ext cx="160331" cy="161043"/>
            </a:xfrm>
            <a:custGeom>
              <a:rect b="b" l="l" r="r" t="t"/>
              <a:pathLst>
                <a:path extrusionOk="0" h="5431" w="5407">
                  <a:moveTo>
                    <a:pt x="2810" y="2120"/>
                  </a:moveTo>
                  <a:lnTo>
                    <a:pt x="2810" y="2811"/>
                  </a:lnTo>
                  <a:lnTo>
                    <a:pt x="977" y="2811"/>
                  </a:lnTo>
                  <a:lnTo>
                    <a:pt x="977" y="2120"/>
                  </a:lnTo>
                  <a:close/>
                  <a:moveTo>
                    <a:pt x="2810" y="3740"/>
                  </a:moveTo>
                  <a:lnTo>
                    <a:pt x="2810" y="4406"/>
                  </a:lnTo>
                  <a:lnTo>
                    <a:pt x="977" y="4406"/>
                  </a:lnTo>
                  <a:lnTo>
                    <a:pt x="977" y="3740"/>
                  </a:lnTo>
                  <a:close/>
                  <a:moveTo>
                    <a:pt x="0" y="1"/>
                  </a:moveTo>
                  <a:lnTo>
                    <a:pt x="0" y="5431"/>
                  </a:lnTo>
                  <a:lnTo>
                    <a:pt x="5406" y="5431"/>
                  </a:lnTo>
                  <a:cubicBezTo>
                    <a:pt x="5239" y="2501"/>
                    <a:pt x="2882" y="144"/>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87"/>
            <p:cNvSpPr/>
            <p:nvPr/>
          </p:nvSpPr>
          <p:spPr>
            <a:xfrm>
              <a:off x="6641782" y="2619119"/>
              <a:ext cx="146187" cy="146898"/>
            </a:xfrm>
            <a:custGeom>
              <a:rect b="b" l="l" r="r" t="t"/>
              <a:pathLst>
                <a:path extrusionOk="0" h="4954" w="4930">
                  <a:moveTo>
                    <a:pt x="0" y="0"/>
                  </a:moveTo>
                  <a:lnTo>
                    <a:pt x="0" y="4954"/>
                  </a:lnTo>
                  <a:cubicBezTo>
                    <a:pt x="2644" y="4763"/>
                    <a:pt x="4763" y="2668"/>
                    <a:pt x="4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87"/>
            <p:cNvSpPr/>
            <p:nvPr/>
          </p:nvSpPr>
          <p:spPr>
            <a:xfrm>
              <a:off x="6459594" y="2619119"/>
              <a:ext cx="161013" cy="161043"/>
            </a:xfrm>
            <a:custGeom>
              <a:rect b="b" l="l" r="r" t="t"/>
              <a:pathLst>
                <a:path extrusionOk="0" h="5431" w="5430">
                  <a:moveTo>
                    <a:pt x="4430" y="1001"/>
                  </a:moveTo>
                  <a:lnTo>
                    <a:pt x="4430" y="1668"/>
                  </a:lnTo>
                  <a:lnTo>
                    <a:pt x="2596" y="1668"/>
                  </a:lnTo>
                  <a:lnTo>
                    <a:pt x="2596" y="1001"/>
                  </a:lnTo>
                  <a:close/>
                  <a:moveTo>
                    <a:pt x="4430" y="2620"/>
                  </a:moveTo>
                  <a:lnTo>
                    <a:pt x="4430" y="3311"/>
                  </a:lnTo>
                  <a:lnTo>
                    <a:pt x="2596" y="3311"/>
                  </a:lnTo>
                  <a:lnTo>
                    <a:pt x="2596" y="2620"/>
                  </a:lnTo>
                  <a:close/>
                  <a:moveTo>
                    <a:pt x="0" y="0"/>
                  </a:moveTo>
                  <a:cubicBezTo>
                    <a:pt x="191" y="2930"/>
                    <a:pt x="2501" y="5240"/>
                    <a:pt x="5430" y="5430"/>
                  </a:cubicBezTo>
                  <a:lnTo>
                    <a:pt x="543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33" name="Google Shape;9833;p87"/>
          <p:cNvSpPr/>
          <p:nvPr/>
        </p:nvSpPr>
        <p:spPr>
          <a:xfrm>
            <a:off x="6263635" y="2487786"/>
            <a:ext cx="339699" cy="297296"/>
          </a:xfrm>
          <a:custGeom>
            <a:rect b="b" l="l" r="r" t="t"/>
            <a:pathLst>
              <a:path extrusionOk="0" h="10026" w="11456">
                <a:moveTo>
                  <a:pt x="5716" y="0"/>
                </a:moveTo>
                <a:cubicBezTo>
                  <a:pt x="5073" y="0"/>
                  <a:pt x="4573" y="500"/>
                  <a:pt x="4573" y="1143"/>
                </a:cubicBezTo>
                <a:lnTo>
                  <a:pt x="4573" y="1286"/>
                </a:lnTo>
                <a:lnTo>
                  <a:pt x="2668" y="3215"/>
                </a:lnTo>
                <a:cubicBezTo>
                  <a:pt x="2567" y="3181"/>
                  <a:pt x="2466" y="3148"/>
                  <a:pt x="2348" y="3148"/>
                </a:cubicBezTo>
                <a:cubicBezTo>
                  <a:pt x="2299" y="3148"/>
                  <a:pt x="2247" y="3153"/>
                  <a:pt x="2192" y="3167"/>
                </a:cubicBezTo>
                <a:cubicBezTo>
                  <a:pt x="1620" y="3191"/>
                  <a:pt x="1191" y="3667"/>
                  <a:pt x="1144" y="4239"/>
                </a:cubicBezTo>
                <a:cubicBezTo>
                  <a:pt x="1120" y="4787"/>
                  <a:pt x="1501" y="5311"/>
                  <a:pt x="2049" y="5430"/>
                </a:cubicBezTo>
                <a:lnTo>
                  <a:pt x="1" y="9978"/>
                </a:lnTo>
                <a:lnTo>
                  <a:pt x="2739" y="9978"/>
                </a:lnTo>
                <a:lnTo>
                  <a:pt x="3454" y="7382"/>
                </a:lnTo>
                <a:lnTo>
                  <a:pt x="2549" y="5406"/>
                </a:lnTo>
                <a:cubicBezTo>
                  <a:pt x="3049" y="5287"/>
                  <a:pt x="3454" y="4858"/>
                  <a:pt x="3454" y="4310"/>
                </a:cubicBezTo>
                <a:cubicBezTo>
                  <a:pt x="3454" y="4072"/>
                  <a:pt x="3359" y="3834"/>
                  <a:pt x="3239" y="3667"/>
                </a:cubicBezTo>
                <a:lnTo>
                  <a:pt x="4907" y="1953"/>
                </a:lnTo>
                <a:cubicBezTo>
                  <a:pt x="5073" y="2143"/>
                  <a:pt x="5311" y="2262"/>
                  <a:pt x="5549" y="2310"/>
                </a:cubicBezTo>
                <a:lnTo>
                  <a:pt x="3406" y="10002"/>
                </a:lnTo>
                <a:lnTo>
                  <a:pt x="8026" y="10002"/>
                </a:lnTo>
                <a:lnTo>
                  <a:pt x="5883" y="2310"/>
                </a:lnTo>
                <a:cubicBezTo>
                  <a:pt x="6192" y="2262"/>
                  <a:pt x="6454" y="2120"/>
                  <a:pt x="6597" y="1881"/>
                </a:cubicBezTo>
                <a:lnTo>
                  <a:pt x="8050" y="2882"/>
                </a:lnTo>
                <a:cubicBezTo>
                  <a:pt x="8026" y="3001"/>
                  <a:pt x="8002" y="3120"/>
                  <a:pt x="8002" y="3239"/>
                </a:cubicBezTo>
                <a:cubicBezTo>
                  <a:pt x="8002" y="3787"/>
                  <a:pt x="8383" y="4263"/>
                  <a:pt x="8931" y="4382"/>
                </a:cubicBezTo>
                <a:lnTo>
                  <a:pt x="7907" y="7121"/>
                </a:lnTo>
                <a:lnTo>
                  <a:pt x="8717" y="10026"/>
                </a:lnTo>
                <a:lnTo>
                  <a:pt x="11455" y="10026"/>
                </a:lnTo>
                <a:lnTo>
                  <a:pt x="9407" y="4287"/>
                </a:lnTo>
                <a:cubicBezTo>
                  <a:pt x="9931" y="4168"/>
                  <a:pt x="10360" y="3691"/>
                  <a:pt x="10289" y="3096"/>
                </a:cubicBezTo>
                <a:cubicBezTo>
                  <a:pt x="10265" y="2524"/>
                  <a:pt x="9788" y="2048"/>
                  <a:pt x="9217" y="2024"/>
                </a:cubicBezTo>
                <a:cubicBezTo>
                  <a:pt x="8955" y="2024"/>
                  <a:pt x="8693" y="2096"/>
                  <a:pt x="8479" y="2262"/>
                </a:cubicBezTo>
                <a:lnTo>
                  <a:pt x="6835" y="1143"/>
                </a:lnTo>
                <a:cubicBezTo>
                  <a:pt x="6835" y="500"/>
                  <a:pt x="6335" y="0"/>
                  <a:pt x="5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34" name="Google Shape;9834;p87"/>
          <p:cNvGrpSpPr/>
          <p:nvPr/>
        </p:nvGrpSpPr>
        <p:grpSpPr>
          <a:xfrm>
            <a:off x="5513983" y="2458103"/>
            <a:ext cx="341809" cy="342550"/>
            <a:chOff x="5290168" y="2458103"/>
            <a:chExt cx="341809" cy="342550"/>
          </a:xfrm>
        </p:grpSpPr>
        <p:sp>
          <p:nvSpPr>
            <p:cNvPr id="9835" name="Google Shape;9835;p87"/>
            <p:cNvSpPr/>
            <p:nvPr/>
          </p:nvSpPr>
          <p:spPr>
            <a:xfrm>
              <a:off x="5290168" y="2625465"/>
              <a:ext cx="89699" cy="64287"/>
            </a:xfrm>
            <a:custGeom>
              <a:rect b="b" l="l" r="r" t="t"/>
              <a:pathLst>
                <a:path extrusionOk="0" h="2168" w="3025">
                  <a:moveTo>
                    <a:pt x="1191" y="1"/>
                  </a:moveTo>
                  <a:lnTo>
                    <a:pt x="1191" y="501"/>
                  </a:lnTo>
                  <a:lnTo>
                    <a:pt x="0" y="501"/>
                  </a:lnTo>
                  <a:lnTo>
                    <a:pt x="0" y="2168"/>
                  </a:lnTo>
                  <a:lnTo>
                    <a:pt x="3025" y="2168"/>
                  </a:lnTo>
                  <a:lnTo>
                    <a:pt x="3025" y="501"/>
                  </a:lnTo>
                  <a:lnTo>
                    <a:pt x="1882" y="501"/>
                  </a:lnTo>
                  <a:lnTo>
                    <a:pt x="188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87"/>
            <p:cNvSpPr/>
            <p:nvPr/>
          </p:nvSpPr>
          <p:spPr>
            <a:xfrm>
              <a:off x="5407386" y="2458103"/>
              <a:ext cx="105948" cy="57941"/>
            </a:xfrm>
            <a:custGeom>
              <a:rect b="b" l="l" r="r" t="t"/>
              <a:pathLst>
                <a:path extrusionOk="0" h="1954" w="3573">
                  <a:moveTo>
                    <a:pt x="1" y="1"/>
                  </a:moveTo>
                  <a:lnTo>
                    <a:pt x="1" y="1954"/>
                  </a:lnTo>
                  <a:lnTo>
                    <a:pt x="3573" y="1954"/>
                  </a:lnTo>
                  <a:lnTo>
                    <a:pt x="357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87"/>
            <p:cNvSpPr/>
            <p:nvPr/>
          </p:nvSpPr>
          <p:spPr>
            <a:xfrm>
              <a:off x="5290168" y="2535794"/>
              <a:ext cx="341804" cy="68527"/>
            </a:xfrm>
            <a:custGeom>
              <a:rect b="b" l="l" r="r" t="t"/>
              <a:pathLst>
                <a:path extrusionOk="0" h="2311" w="11527">
                  <a:moveTo>
                    <a:pt x="5406" y="0"/>
                  </a:moveTo>
                  <a:lnTo>
                    <a:pt x="5406" y="596"/>
                  </a:lnTo>
                  <a:lnTo>
                    <a:pt x="4216" y="596"/>
                  </a:lnTo>
                  <a:lnTo>
                    <a:pt x="4216" y="1120"/>
                  </a:lnTo>
                  <a:lnTo>
                    <a:pt x="3025" y="1120"/>
                  </a:lnTo>
                  <a:lnTo>
                    <a:pt x="3025" y="596"/>
                  </a:lnTo>
                  <a:lnTo>
                    <a:pt x="0" y="596"/>
                  </a:lnTo>
                  <a:lnTo>
                    <a:pt x="0" y="2310"/>
                  </a:lnTo>
                  <a:lnTo>
                    <a:pt x="3025" y="2310"/>
                  </a:lnTo>
                  <a:lnTo>
                    <a:pt x="3025" y="1810"/>
                  </a:lnTo>
                  <a:lnTo>
                    <a:pt x="4216" y="1810"/>
                  </a:lnTo>
                  <a:lnTo>
                    <a:pt x="4216" y="2310"/>
                  </a:lnTo>
                  <a:lnTo>
                    <a:pt x="7264" y="2310"/>
                  </a:lnTo>
                  <a:lnTo>
                    <a:pt x="7264" y="1810"/>
                  </a:lnTo>
                  <a:lnTo>
                    <a:pt x="8478" y="1810"/>
                  </a:lnTo>
                  <a:lnTo>
                    <a:pt x="8478" y="2310"/>
                  </a:lnTo>
                  <a:lnTo>
                    <a:pt x="11527" y="2310"/>
                  </a:lnTo>
                  <a:lnTo>
                    <a:pt x="11527" y="596"/>
                  </a:lnTo>
                  <a:lnTo>
                    <a:pt x="8455" y="596"/>
                  </a:lnTo>
                  <a:lnTo>
                    <a:pt x="8455" y="1120"/>
                  </a:lnTo>
                  <a:lnTo>
                    <a:pt x="7264" y="1120"/>
                  </a:lnTo>
                  <a:lnTo>
                    <a:pt x="7264" y="596"/>
                  </a:lnTo>
                  <a:lnTo>
                    <a:pt x="6097" y="596"/>
                  </a:lnTo>
                  <a:lnTo>
                    <a:pt x="609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87"/>
            <p:cNvSpPr/>
            <p:nvPr/>
          </p:nvSpPr>
          <p:spPr>
            <a:xfrm>
              <a:off x="5541566" y="2625465"/>
              <a:ext cx="90410" cy="64287"/>
            </a:xfrm>
            <a:custGeom>
              <a:rect b="b" l="l" r="r" t="t"/>
              <a:pathLst>
                <a:path extrusionOk="0" h="2168" w="3049">
                  <a:moveTo>
                    <a:pt x="1167" y="1"/>
                  </a:moveTo>
                  <a:lnTo>
                    <a:pt x="1167" y="501"/>
                  </a:lnTo>
                  <a:lnTo>
                    <a:pt x="0" y="501"/>
                  </a:lnTo>
                  <a:lnTo>
                    <a:pt x="0" y="2168"/>
                  </a:lnTo>
                  <a:lnTo>
                    <a:pt x="3049" y="2168"/>
                  </a:lnTo>
                  <a:lnTo>
                    <a:pt x="3049" y="501"/>
                  </a:lnTo>
                  <a:lnTo>
                    <a:pt x="1858" y="501"/>
                  </a:lnTo>
                  <a:lnTo>
                    <a:pt x="18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87"/>
            <p:cNvSpPr/>
            <p:nvPr/>
          </p:nvSpPr>
          <p:spPr>
            <a:xfrm>
              <a:off x="5422213" y="2710213"/>
              <a:ext cx="74191" cy="90440"/>
            </a:xfrm>
            <a:custGeom>
              <a:rect b="b" l="l" r="r" t="t"/>
              <a:pathLst>
                <a:path extrusionOk="0" h="3050" w="2502">
                  <a:moveTo>
                    <a:pt x="929" y="1"/>
                  </a:moveTo>
                  <a:lnTo>
                    <a:pt x="929" y="620"/>
                  </a:lnTo>
                  <a:cubicBezTo>
                    <a:pt x="406" y="786"/>
                    <a:pt x="1" y="1287"/>
                    <a:pt x="48" y="1882"/>
                  </a:cubicBezTo>
                  <a:cubicBezTo>
                    <a:pt x="72" y="2501"/>
                    <a:pt x="572" y="3001"/>
                    <a:pt x="1191" y="3049"/>
                  </a:cubicBezTo>
                  <a:cubicBezTo>
                    <a:pt x="1205" y="3049"/>
                    <a:pt x="1219" y="3050"/>
                    <a:pt x="1233" y="3050"/>
                  </a:cubicBezTo>
                  <a:cubicBezTo>
                    <a:pt x="1906" y="3050"/>
                    <a:pt x="2477" y="2487"/>
                    <a:pt x="2477" y="1810"/>
                  </a:cubicBezTo>
                  <a:cubicBezTo>
                    <a:pt x="2501" y="1215"/>
                    <a:pt x="2120" y="786"/>
                    <a:pt x="1620" y="620"/>
                  </a:cubicBezTo>
                  <a:lnTo>
                    <a:pt x="162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87"/>
            <p:cNvSpPr/>
            <p:nvPr/>
          </p:nvSpPr>
          <p:spPr>
            <a:xfrm>
              <a:off x="5547912" y="2710213"/>
              <a:ext cx="74191" cy="90440"/>
            </a:xfrm>
            <a:custGeom>
              <a:rect b="b" l="l" r="r" t="t"/>
              <a:pathLst>
                <a:path extrusionOk="0" h="3050" w="2502">
                  <a:moveTo>
                    <a:pt x="929" y="1"/>
                  </a:moveTo>
                  <a:lnTo>
                    <a:pt x="929" y="620"/>
                  </a:lnTo>
                  <a:cubicBezTo>
                    <a:pt x="382" y="786"/>
                    <a:pt x="1" y="1287"/>
                    <a:pt x="24" y="1882"/>
                  </a:cubicBezTo>
                  <a:cubicBezTo>
                    <a:pt x="48" y="2501"/>
                    <a:pt x="548" y="3001"/>
                    <a:pt x="1191" y="3049"/>
                  </a:cubicBezTo>
                  <a:cubicBezTo>
                    <a:pt x="1205" y="3049"/>
                    <a:pt x="1218" y="3050"/>
                    <a:pt x="1232" y="3050"/>
                  </a:cubicBezTo>
                  <a:cubicBezTo>
                    <a:pt x="1882" y="3050"/>
                    <a:pt x="2454" y="2487"/>
                    <a:pt x="2454" y="1810"/>
                  </a:cubicBezTo>
                  <a:cubicBezTo>
                    <a:pt x="2501" y="1215"/>
                    <a:pt x="2120" y="786"/>
                    <a:pt x="1596" y="620"/>
                  </a:cubicBezTo>
                  <a:lnTo>
                    <a:pt x="159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87"/>
            <p:cNvSpPr/>
            <p:nvPr/>
          </p:nvSpPr>
          <p:spPr>
            <a:xfrm>
              <a:off x="5415155" y="2625465"/>
              <a:ext cx="90410" cy="64287"/>
            </a:xfrm>
            <a:custGeom>
              <a:rect b="b" l="l" r="r" t="t"/>
              <a:pathLst>
                <a:path extrusionOk="0" h="2168" w="3049">
                  <a:moveTo>
                    <a:pt x="1191" y="1"/>
                  </a:moveTo>
                  <a:lnTo>
                    <a:pt x="1191" y="501"/>
                  </a:lnTo>
                  <a:lnTo>
                    <a:pt x="1" y="501"/>
                  </a:lnTo>
                  <a:lnTo>
                    <a:pt x="1" y="2168"/>
                  </a:lnTo>
                  <a:lnTo>
                    <a:pt x="3049" y="2168"/>
                  </a:lnTo>
                  <a:lnTo>
                    <a:pt x="3049" y="501"/>
                  </a:lnTo>
                  <a:lnTo>
                    <a:pt x="1882" y="501"/>
                  </a:lnTo>
                  <a:lnTo>
                    <a:pt x="188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87"/>
            <p:cNvSpPr/>
            <p:nvPr/>
          </p:nvSpPr>
          <p:spPr>
            <a:xfrm>
              <a:off x="5297225" y="2710213"/>
              <a:ext cx="74191" cy="90440"/>
            </a:xfrm>
            <a:custGeom>
              <a:rect b="b" l="l" r="r" t="t"/>
              <a:pathLst>
                <a:path extrusionOk="0" h="3050" w="2502">
                  <a:moveTo>
                    <a:pt x="929" y="1"/>
                  </a:moveTo>
                  <a:lnTo>
                    <a:pt x="929" y="620"/>
                  </a:lnTo>
                  <a:cubicBezTo>
                    <a:pt x="382" y="786"/>
                    <a:pt x="1" y="1287"/>
                    <a:pt x="24" y="1882"/>
                  </a:cubicBezTo>
                  <a:cubicBezTo>
                    <a:pt x="48" y="2501"/>
                    <a:pt x="572" y="3001"/>
                    <a:pt x="1191" y="3049"/>
                  </a:cubicBezTo>
                  <a:cubicBezTo>
                    <a:pt x="1205" y="3049"/>
                    <a:pt x="1218" y="3050"/>
                    <a:pt x="1231" y="3050"/>
                  </a:cubicBezTo>
                  <a:cubicBezTo>
                    <a:pt x="1882" y="3050"/>
                    <a:pt x="2453" y="2487"/>
                    <a:pt x="2453" y="1810"/>
                  </a:cubicBezTo>
                  <a:cubicBezTo>
                    <a:pt x="2501" y="1215"/>
                    <a:pt x="2144" y="786"/>
                    <a:pt x="1596" y="620"/>
                  </a:cubicBezTo>
                  <a:lnTo>
                    <a:pt x="159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3" name="Google Shape;9843;p87"/>
          <p:cNvGrpSpPr/>
          <p:nvPr/>
        </p:nvGrpSpPr>
        <p:grpSpPr>
          <a:xfrm>
            <a:off x="4781640" y="2467296"/>
            <a:ext cx="341839" cy="337569"/>
            <a:chOff x="4705440" y="2467296"/>
            <a:chExt cx="341839" cy="337569"/>
          </a:xfrm>
        </p:grpSpPr>
        <p:sp>
          <p:nvSpPr>
            <p:cNvPr id="9844" name="Google Shape;9844;p87"/>
            <p:cNvSpPr/>
            <p:nvPr/>
          </p:nvSpPr>
          <p:spPr>
            <a:xfrm>
              <a:off x="4838226" y="2467296"/>
              <a:ext cx="75584" cy="76296"/>
            </a:xfrm>
            <a:custGeom>
              <a:rect b="b" l="l" r="r" t="t"/>
              <a:pathLst>
                <a:path extrusionOk="0" h="2573" w="2549">
                  <a:moveTo>
                    <a:pt x="1262" y="0"/>
                  </a:moveTo>
                  <a:cubicBezTo>
                    <a:pt x="572" y="0"/>
                    <a:pt x="0" y="572"/>
                    <a:pt x="0" y="1286"/>
                  </a:cubicBezTo>
                  <a:cubicBezTo>
                    <a:pt x="0" y="2001"/>
                    <a:pt x="572" y="2572"/>
                    <a:pt x="1262" y="2572"/>
                  </a:cubicBezTo>
                  <a:cubicBezTo>
                    <a:pt x="1977" y="2572"/>
                    <a:pt x="2548" y="2001"/>
                    <a:pt x="2548" y="1286"/>
                  </a:cubicBezTo>
                  <a:cubicBezTo>
                    <a:pt x="2548" y="572"/>
                    <a:pt x="1977"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87"/>
            <p:cNvSpPr/>
            <p:nvPr/>
          </p:nvSpPr>
          <p:spPr>
            <a:xfrm>
              <a:off x="4925791" y="2499084"/>
              <a:ext cx="75584" cy="76266"/>
            </a:xfrm>
            <a:custGeom>
              <a:rect b="b" l="l" r="r" t="t"/>
              <a:pathLst>
                <a:path extrusionOk="0" h="2572" w="2549">
                  <a:moveTo>
                    <a:pt x="1262" y="0"/>
                  </a:moveTo>
                  <a:cubicBezTo>
                    <a:pt x="572" y="0"/>
                    <a:pt x="0" y="572"/>
                    <a:pt x="0" y="1286"/>
                  </a:cubicBezTo>
                  <a:cubicBezTo>
                    <a:pt x="0" y="2000"/>
                    <a:pt x="572" y="2572"/>
                    <a:pt x="1262" y="2572"/>
                  </a:cubicBezTo>
                  <a:cubicBezTo>
                    <a:pt x="1977" y="2572"/>
                    <a:pt x="2548" y="2000"/>
                    <a:pt x="2548" y="1286"/>
                  </a:cubicBezTo>
                  <a:cubicBezTo>
                    <a:pt x="2548" y="572"/>
                    <a:pt x="1977"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87"/>
            <p:cNvSpPr/>
            <p:nvPr/>
          </p:nvSpPr>
          <p:spPr>
            <a:xfrm>
              <a:off x="4971694" y="2578880"/>
              <a:ext cx="75584" cy="75584"/>
            </a:xfrm>
            <a:custGeom>
              <a:rect b="b" l="l" r="r" t="t"/>
              <a:pathLst>
                <a:path extrusionOk="0" h="2549" w="2549">
                  <a:moveTo>
                    <a:pt x="1262" y="0"/>
                  </a:moveTo>
                  <a:cubicBezTo>
                    <a:pt x="572" y="0"/>
                    <a:pt x="0" y="572"/>
                    <a:pt x="0" y="1286"/>
                  </a:cubicBezTo>
                  <a:cubicBezTo>
                    <a:pt x="0" y="1977"/>
                    <a:pt x="572" y="2548"/>
                    <a:pt x="1262" y="2548"/>
                  </a:cubicBezTo>
                  <a:cubicBezTo>
                    <a:pt x="1977" y="2548"/>
                    <a:pt x="2548" y="1977"/>
                    <a:pt x="2548" y="1286"/>
                  </a:cubicBezTo>
                  <a:cubicBezTo>
                    <a:pt x="2548" y="572"/>
                    <a:pt x="1977"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87"/>
            <p:cNvSpPr/>
            <p:nvPr/>
          </p:nvSpPr>
          <p:spPr>
            <a:xfrm>
              <a:off x="4955444" y="2669974"/>
              <a:ext cx="75584" cy="75584"/>
            </a:xfrm>
            <a:custGeom>
              <a:rect b="b" l="l" r="r" t="t"/>
              <a:pathLst>
                <a:path extrusionOk="0" h="2549" w="2549">
                  <a:moveTo>
                    <a:pt x="1286" y="0"/>
                  </a:moveTo>
                  <a:cubicBezTo>
                    <a:pt x="572" y="0"/>
                    <a:pt x="0" y="572"/>
                    <a:pt x="0" y="1262"/>
                  </a:cubicBezTo>
                  <a:cubicBezTo>
                    <a:pt x="0" y="1977"/>
                    <a:pt x="572" y="2548"/>
                    <a:pt x="1286" y="2548"/>
                  </a:cubicBezTo>
                  <a:cubicBezTo>
                    <a:pt x="1977" y="2548"/>
                    <a:pt x="2548" y="1977"/>
                    <a:pt x="2548" y="1262"/>
                  </a:cubicBezTo>
                  <a:cubicBezTo>
                    <a:pt x="2548" y="572"/>
                    <a:pt x="1977"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87"/>
            <p:cNvSpPr/>
            <p:nvPr/>
          </p:nvSpPr>
          <p:spPr>
            <a:xfrm>
              <a:off x="4884811" y="2728569"/>
              <a:ext cx="75584" cy="76296"/>
            </a:xfrm>
            <a:custGeom>
              <a:rect b="b" l="l" r="r" t="t"/>
              <a:pathLst>
                <a:path extrusionOk="0" h="2573" w="2549">
                  <a:moveTo>
                    <a:pt x="1287" y="1"/>
                  </a:moveTo>
                  <a:cubicBezTo>
                    <a:pt x="572" y="1"/>
                    <a:pt x="1" y="572"/>
                    <a:pt x="1" y="1287"/>
                  </a:cubicBezTo>
                  <a:cubicBezTo>
                    <a:pt x="1" y="2001"/>
                    <a:pt x="572" y="2573"/>
                    <a:pt x="1287" y="2573"/>
                  </a:cubicBezTo>
                  <a:cubicBezTo>
                    <a:pt x="1977" y="2573"/>
                    <a:pt x="2549" y="2001"/>
                    <a:pt x="2549" y="1287"/>
                  </a:cubicBezTo>
                  <a:cubicBezTo>
                    <a:pt x="2549" y="572"/>
                    <a:pt x="1977"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87"/>
            <p:cNvSpPr/>
            <p:nvPr/>
          </p:nvSpPr>
          <p:spPr>
            <a:xfrm>
              <a:off x="4792323" y="2728569"/>
              <a:ext cx="75584" cy="76296"/>
            </a:xfrm>
            <a:custGeom>
              <a:rect b="b" l="l" r="r" t="t"/>
              <a:pathLst>
                <a:path extrusionOk="0" h="2573" w="2549">
                  <a:moveTo>
                    <a:pt x="1286" y="1"/>
                  </a:moveTo>
                  <a:cubicBezTo>
                    <a:pt x="572" y="1"/>
                    <a:pt x="0" y="572"/>
                    <a:pt x="0" y="1287"/>
                  </a:cubicBezTo>
                  <a:cubicBezTo>
                    <a:pt x="0" y="2001"/>
                    <a:pt x="572" y="2573"/>
                    <a:pt x="1286" y="2573"/>
                  </a:cubicBezTo>
                  <a:cubicBezTo>
                    <a:pt x="1977" y="2573"/>
                    <a:pt x="2548" y="2001"/>
                    <a:pt x="2548" y="1287"/>
                  </a:cubicBezTo>
                  <a:cubicBezTo>
                    <a:pt x="2548" y="572"/>
                    <a:pt x="1977"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87"/>
            <p:cNvSpPr/>
            <p:nvPr/>
          </p:nvSpPr>
          <p:spPr>
            <a:xfrm>
              <a:off x="4721689" y="2669974"/>
              <a:ext cx="75584" cy="75584"/>
            </a:xfrm>
            <a:custGeom>
              <a:rect b="b" l="l" r="r" t="t"/>
              <a:pathLst>
                <a:path extrusionOk="0" h="2549" w="2549">
                  <a:moveTo>
                    <a:pt x="1287" y="0"/>
                  </a:moveTo>
                  <a:cubicBezTo>
                    <a:pt x="572" y="0"/>
                    <a:pt x="1" y="572"/>
                    <a:pt x="1" y="1262"/>
                  </a:cubicBezTo>
                  <a:cubicBezTo>
                    <a:pt x="1" y="1977"/>
                    <a:pt x="572" y="2548"/>
                    <a:pt x="1287" y="2548"/>
                  </a:cubicBezTo>
                  <a:cubicBezTo>
                    <a:pt x="1977" y="2548"/>
                    <a:pt x="2549" y="1977"/>
                    <a:pt x="2549" y="1262"/>
                  </a:cubicBezTo>
                  <a:cubicBezTo>
                    <a:pt x="2549" y="572"/>
                    <a:pt x="1977"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87"/>
            <p:cNvSpPr/>
            <p:nvPr/>
          </p:nvSpPr>
          <p:spPr>
            <a:xfrm>
              <a:off x="4705440" y="2579562"/>
              <a:ext cx="76296" cy="76296"/>
            </a:xfrm>
            <a:custGeom>
              <a:rect b="b" l="l" r="r" t="t"/>
              <a:pathLst>
                <a:path extrusionOk="0" h="2573" w="2573">
                  <a:moveTo>
                    <a:pt x="1287" y="1"/>
                  </a:moveTo>
                  <a:cubicBezTo>
                    <a:pt x="573" y="1"/>
                    <a:pt x="1" y="572"/>
                    <a:pt x="1" y="1287"/>
                  </a:cubicBezTo>
                  <a:cubicBezTo>
                    <a:pt x="1" y="1977"/>
                    <a:pt x="573" y="2573"/>
                    <a:pt x="1287" y="2573"/>
                  </a:cubicBezTo>
                  <a:cubicBezTo>
                    <a:pt x="2001" y="2573"/>
                    <a:pt x="2573" y="1977"/>
                    <a:pt x="2573" y="1287"/>
                  </a:cubicBezTo>
                  <a:cubicBezTo>
                    <a:pt x="2573" y="572"/>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87"/>
            <p:cNvSpPr/>
            <p:nvPr/>
          </p:nvSpPr>
          <p:spPr>
            <a:xfrm>
              <a:off x="4751342" y="2499084"/>
              <a:ext cx="76296" cy="76266"/>
            </a:xfrm>
            <a:custGeom>
              <a:rect b="b" l="l" r="r" t="t"/>
              <a:pathLst>
                <a:path extrusionOk="0" h="2572" w="2573">
                  <a:moveTo>
                    <a:pt x="1287" y="0"/>
                  </a:moveTo>
                  <a:cubicBezTo>
                    <a:pt x="572" y="0"/>
                    <a:pt x="1" y="572"/>
                    <a:pt x="1" y="1286"/>
                  </a:cubicBezTo>
                  <a:cubicBezTo>
                    <a:pt x="1" y="2000"/>
                    <a:pt x="572" y="2572"/>
                    <a:pt x="1287" y="2572"/>
                  </a:cubicBezTo>
                  <a:cubicBezTo>
                    <a:pt x="2001" y="2572"/>
                    <a:pt x="2573" y="2000"/>
                    <a:pt x="2573" y="1286"/>
                  </a:cubicBezTo>
                  <a:cubicBezTo>
                    <a:pt x="2573" y="572"/>
                    <a:pt x="2001"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87"/>
            <p:cNvSpPr/>
            <p:nvPr/>
          </p:nvSpPr>
          <p:spPr>
            <a:xfrm>
              <a:off x="4866456" y="2645955"/>
              <a:ext cx="62181" cy="20520"/>
            </a:xfrm>
            <a:custGeom>
              <a:rect b="b" l="l" r="r" t="t"/>
              <a:pathLst>
                <a:path extrusionOk="0" h="692" w="2097">
                  <a:moveTo>
                    <a:pt x="1" y="0"/>
                  </a:moveTo>
                  <a:lnTo>
                    <a:pt x="1" y="691"/>
                  </a:lnTo>
                  <a:lnTo>
                    <a:pt x="2096" y="691"/>
                  </a:lnTo>
                  <a:lnTo>
                    <a:pt x="209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87"/>
            <p:cNvSpPr/>
            <p:nvPr/>
          </p:nvSpPr>
          <p:spPr>
            <a:xfrm>
              <a:off x="4866456" y="2605005"/>
              <a:ext cx="62181" cy="20490"/>
            </a:xfrm>
            <a:custGeom>
              <a:rect b="b" l="l" r="r" t="t"/>
              <a:pathLst>
                <a:path extrusionOk="0" h="691" w="2097">
                  <a:moveTo>
                    <a:pt x="1" y="0"/>
                  </a:moveTo>
                  <a:lnTo>
                    <a:pt x="1" y="691"/>
                  </a:lnTo>
                  <a:lnTo>
                    <a:pt x="2096" y="691"/>
                  </a:lnTo>
                  <a:lnTo>
                    <a:pt x="209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87"/>
            <p:cNvSpPr/>
            <p:nvPr/>
          </p:nvSpPr>
          <p:spPr>
            <a:xfrm>
              <a:off x="4824081" y="2645955"/>
              <a:ext cx="20520" cy="20520"/>
            </a:xfrm>
            <a:custGeom>
              <a:rect b="b" l="l" r="r" t="t"/>
              <a:pathLst>
                <a:path extrusionOk="0" h="692" w="692">
                  <a:moveTo>
                    <a:pt x="1" y="0"/>
                  </a:moveTo>
                  <a:lnTo>
                    <a:pt x="1" y="691"/>
                  </a:lnTo>
                  <a:lnTo>
                    <a:pt x="691" y="691"/>
                  </a:lnTo>
                  <a:lnTo>
                    <a:pt x="6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87"/>
            <p:cNvSpPr/>
            <p:nvPr/>
          </p:nvSpPr>
          <p:spPr>
            <a:xfrm>
              <a:off x="4824081" y="2605005"/>
              <a:ext cx="20520" cy="20490"/>
            </a:xfrm>
            <a:custGeom>
              <a:rect b="b" l="l" r="r" t="t"/>
              <a:pathLst>
                <a:path extrusionOk="0" h="691" w="692">
                  <a:moveTo>
                    <a:pt x="1" y="0"/>
                  </a:moveTo>
                  <a:lnTo>
                    <a:pt x="1" y="691"/>
                  </a:lnTo>
                  <a:lnTo>
                    <a:pt x="691" y="691"/>
                  </a:lnTo>
                  <a:lnTo>
                    <a:pt x="6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7" name="Google Shape;9857;p87"/>
          <p:cNvGrpSpPr/>
          <p:nvPr/>
        </p:nvGrpSpPr>
        <p:grpSpPr>
          <a:xfrm>
            <a:off x="4039589" y="2487074"/>
            <a:ext cx="347473" cy="320607"/>
            <a:chOff x="4115789" y="2487074"/>
            <a:chExt cx="347473" cy="320607"/>
          </a:xfrm>
        </p:grpSpPr>
        <p:sp>
          <p:nvSpPr>
            <p:cNvPr id="9858" name="Google Shape;9858;p87"/>
            <p:cNvSpPr/>
            <p:nvPr/>
          </p:nvSpPr>
          <p:spPr>
            <a:xfrm>
              <a:off x="4119318" y="2487074"/>
              <a:ext cx="97497" cy="96756"/>
            </a:xfrm>
            <a:custGeom>
              <a:rect b="b" l="l" r="r" t="t"/>
              <a:pathLst>
                <a:path extrusionOk="0" h="3263" w="3288">
                  <a:moveTo>
                    <a:pt x="1644" y="0"/>
                  </a:moveTo>
                  <a:cubicBezTo>
                    <a:pt x="739" y="0"/>
                    <a:pt x="1" y="738"/>
                    <a:pt x="1" y="1643"/>
                  </a:cubicBezTo>
                  <a:cubicBezTo>
                    <a:pt x="1" y="2525"/>
                    <a:pt x="739" y="3263"/>
                    <a:pt x="1644" y="3263"/>
                  </a:cubicBezTo>
                  <a:cubicBezTo>
                    <a:pt x="2549" y="3263"/>
                    <a:pt x="3287" y="2525"/>
                    <a:pt x="3287" y="1643"/>
                  </a:cubicBezTo>
                  <a:cubicBezTo>
                    <a:pt x="3287" y="738"/>
                    <a:pt x="2549" y="0"/>
                    <a:pt x="1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87"/>
            <p:cNvSpPr/>
            <p:nvPr/>
          </p:nvSpPr>
          <p:spPr>
            <a:xfrm>
              <a:off x="4230902" y="2508958"/>
              <a:ext cx="156802" cy="52989"/>
            </a:xfrm>
            <a:custGeom>
              <a:rect b="b" l="l" r="r" t="t"/>
              <a:pathLst>
                <a:path extrusionOk="0" h="1787" w="5288">
                  <a:moveTo>
                    <a:pt x="1" y="0"/>
                  </a:moveTo>
                  <a:cubicBezTo>
                    <a:pt x="120" y="262"/>
                    <a:pt x="167" y="572"/>
                    <a:pt x="167" y="905"/>
                  </a:cubicBezTo>
                  <a:cubicBezTo>
                    <a:pt x="167" y="1215"/>
                    <a:pt x="120" y="1525"/>
                    <a:pt x="1" y="1787"/>
                  </a:cubicBezTo>
                  <a:lnTo>
                    <a:pt x="5287" y="1787"/>
                  </a:lnTo>
                  <a:lnTo>
                    <a:pt x="528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87"/>
            <p:cNvSpPr/>
            <p:nvPr/>
          </p:nvSpPr>
          <p:spPr>
            <a:xfrm>
              <a:off x="4408168" y="2508958"/>
              <a:ext cx="55094" cy="52989"/>
            </a:xfrm>
            <a:custGeom>
              <a:rect b="b" l="l" r="r" t="t"/>
              <a:pathLst>
                <a:path extrusionOk="0" h="1787" w="1858">
                  <a:moveTo>
                    <a:pt x="0" y="0"/>
                  </a:moveTo>
                  <a:lnTo>
                    <a:pt x="0" y="1787"/>
                  </a:lnTo>
                  <a:lnTo>
                    <a:pt x="857" y="1787"/>
                  </a:lnTo>
                  <a:cubicBezTo>
                    <a:pt x="1405" y="1787"/>
                    <a:pt x="1858" y="1310"/>
                    <a:pt x="1739" y="739"/>
                  </a:cubicBezTo>
                  <a:cubicBezTo>
                    <a:pt x="1667" y="334"/>
                    <a:pt x="1262"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87"/>
            <p:cNvSpPr/>
            <p:nvPr/>
          </p:nvSpPr>
          <p:spPr>
            <a:xfrm>
              <a:off x="4191375" y="2621225"/>
              <a:ext cx="157484" cy="53019"/>
            </a:xfrm>
            <a:custGeom>
              <a:rect b="b" l="l" r="r" t="t"/>
              <a:pathLst>
                <a:path extrusionOk="0" h="1788" w="5311">
                  <a:moveTo>
                    <a:pt x="0" y="1"/>
                  </a:moveTo>
                  <a:lnTo>
                    <a:pt x="0" y="1787"/>
                  </a:lnTo>
                  <a:lnTo>
                    <a:pt x="5311" y="1787"/>
                  </a:lnTo>
                  <a:cubicBezTo>
                    <a:pt x="5192" y="1525"/>
                    <a:pt x="5144" y="1215"/>
                    <a:pt x="5144" y="882"/>
                  </a:cubicBezTo>
                  <a:cubicBezTo>
                    <a:pt x="5144" y="549"/>
                    <a:pt x="5192" y="263"/>
                    <a:pt x="5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87"/>
            <p:cNvSpPr/>
            <p:nvPr/>
          </p:nvSpPr>
          <p:spPr>
            <a:xfrm>
              <a:off x="4362265" y="2597947"/>
              <a:ext cx="97468" cy="97468"/>
            </a:xfrm>
            <a:custGeom>
              <a:rect b="b" l="l" r="r" t="t"/>
              <a:pathLst>
                <a:path extrusionOk="0" h="3287" w="3287">
                  <a:moveTo>
                    <a:pt x="1643" y="0"/>
                  </a:moveTo>
                  <a:cubicBezTo>
                    <a:pt x="738" y="0"/>
                    <a:pt x="0" y="738"/>
                    <a:pt x="0" y="1643"/>
                  </a:cubicBezTo>
                  <a:cubicBezTo>
                    <a:pt x="0" y="2548"/>
                    <a:pt x="738" y="3286"/>
                    <a:pt x="1643" y="3286"/>
                  </a:cubicBezTo>
                  <a:cubicBezTo>
                    <a:pt x="2548" y="3286"/>
                    <a:pt x="3287" y="2548"/>
                    <a:pt x="3287" y="1643"/>
                  </a:cubicBezTo>
                  <a:cubicBezTo>
                    <a:pt x="3287" y="738"/>
                    <a:pt x="2548" y="0"/>
                    <a:pt x="1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87"/>
            <p:cNvSpPr/>
            <p:nvPr/>
          </p:nvSpPr>
          <p:spPr>
            <a:xfrm>
              <a:off x="4115789" y="2619831"/>
              <a:ext cx="55836" cy="52989"/>
            </a:xfrm>
            <a:custGeom>
              <a:rect b="b" l="l" r="r" t="t"/>
              <a:pathLst>
                <a:path extrusionOk="0" h="1787" w="1883">
                  <a:moveTo>
                    <a:pt x="1001" y="0"/>
                  </a:moveTo>
                  <a:cubicBezTo>
                    <a:pt x="453" y="0"/>
                    <a:pt x="1" y="500"/>
                    <a:pt x="120" y="1048"/>
                  </a:cubicBezTo>
                  <a:cubicBezTo>
                    <a:pt x="191" y="1477"/>
                    <a:pt x="596" y="1786"/>
                    <a:pt x="1001" y="1786"/>
                  </a:cubicBezTo>
                  <a:lnTo>
                    <a:pt x="1882" y="1786"/>
                  </a:lnTo>
                  <a:lnTo>
                    <a:pt x="188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87"/>
            <p:cNvSpPr/>
            <p:nvPr/>
          </p:nvSpPr>
          <p:spPr>
            <a:xfrm>
              <a:off x="4119318" y="2710213"/>
              <a:ext cx="97497" cy="97468"/>
            </a:xfrm>
            <a:custGeom>
              <a:rect b="b" l="l" r="r" t="t"/>
              <a:pathLst>
                <a:path extrusionOk="0" h="3287" w="3288">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87"/>
            <p:cNvSpPr/>
            <p:nvPr/>
          </p:nvSpPr>
          <p:spPr>
            <a:xfrm>
              <a:off x="4407456" y="2732097"/>
              <a:ext cx="55806" cy="52989"/>
            </a:xfrm>
            <a:custGeom>
              <a:rect b="b" l="l" r="r" t="t"/>
              <a:pathLst>
                <a:path extrusionOk="0" h="1787" w="1882">
                  <a:moveTo>
                    <a:pt x="0" y="1"/>
                  </a:moveTo>
                  <a:lnTo>
                    <a:pt x="0" y="1787"/>
                  </a:lnTo>
                  <a:lnTo>
                    <a:pt x="881" y="1787"/>
                  </a:lnTo>
                  <a:cubicBezTo>
                    <a:pt x="1429" y="1787"/>
                    <a:pt x="1882" y="1311"/>
                    <a:pt x="1763" y="763"/>
                  </a:cubicBezTo>
                  <a:cubicBezTo>
                    <a:pt x="1691" y="334"/>
                    <a:pt x="1310"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87"/>
            <p:cNvSpPr/>
            <p:nvPr/>
          </p:nvSpPr>
          <p:spPr>
            <a:xfrm>
              <a:off x="4228797" y="2732097"/>
              <a:ext cx="158196" cy="52989"/>
            </a:xfrm>
            <a:custGeom>
              <a:rect b="b" l="l" r="r" t="t"/>
              <a:pathLst>
                <a:path extrusionOk="0" h="1787" w="5335">
                  <a:moveTo>
                    <a:pt x="0" y="1"/>
                  </a:moveTo>
                  <a:cubicBezTo>
                    <a:pt x="167" y="287"/>
                    <a:pt x="215" y="572"/>
                    <a:pt x="215" y="906"/>
                  </a:cubicBezTo>
                  <a:cubicBezTo>
                    <a:pt x="215" y="1192"/>
                    <a:pt x="167" y="1501"/>
                    <a:pt x="48" y="1787"/>
                  </a:cubicBezTo>
                  <a:lnTo>
                    <a:pt x="5335" y="1787"/>
                  </a:lnTo>
                  <a:lnTo>
                    <a:pt x="533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7" name="Google Shape;9867;p87"/>
          <p:cNvGrpSpPr/>
          <p:nvPr/>
        </p:nvGrpSpPr>
        <p:grpSpPr>
          <a:xfrm>
            <a:off x="3277622" y="2474353"/>
            <a:ext cx="341809" cy="306493"/>
            <a:chOff x="3501438" y="2474353"/>
            <a:chExt cx="341809" cy="306493"/>
          </a:xfrm>
        </p:grpSpPr>
        <p:sp>
          <p:nvSpPr>
            <p:cNvPr id="9868" name="Google Shape;9868;p87"/>
            <p:cNvSpPr/>
            <p:nvPr/>
          </p:nvSpPr>
          <p:spPr>
            <a:xfrm>
              <a:off x="3501438" y="2484939"/>
              <a:ext cx="104525" cy="132784"/>
            </a:xfrm>
            <a:custGeom>
              <a:rect b="b" l="l" r="r" t="t"/>
              <a:pathLst>
                <a:path extrusionOk="0" h="4478" w="3525">
                  <a:moveTo>
                    <a:pt x="2596" y="1"/>
                  </a:moveTo>
                  <a:lnTo>
                    <a:pt x="0" y="4478"/>
                  </a:lnTo>
                  <a:lnTo>
                    <a:pt x="1858" y="4478"/>
                  </a:lnTo>
                  <a:lnTo>
                    <a:pt x="3525" y="1573"/>
                  </a:lnTo>
                  <a:lnTo>
                    <a:pt x="259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87"/>
            <p:cNvSpPr/>
            <p:nvPr/>
          </p:nvSpPr>
          <p:spPr>
            <a:xfrm>
              <a:off x="3595349" y="2474353"/>
              <a:ext cx="154667" cy="48037"/>
            </a:xfrm>
            <a:custGeom>
              <a:rect b="b" l="l" r="r" t="t"/>
              <a:pathLst>
                <a:path extrusionOk="0" h="1620" w="5216">
                  <a:moveTo>
                    <a:pt x="1" y="1"/>
                  </a:moveTo>
                  <a:lnTo>
                    <a:pt x="929" y="1620"/>
                  </a:lnTo>
                  <a:lnTo>
                    <a:pt x="4287" y="1620"/>
                  </a:lnTo>
                  <a:lnTo>
                    <a:pt x="521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87"/>
            <p:cNvSpPr/>
            <p:nvPr/>
          </p:nvSpPr>
          <p:spPr>
            <a:xfrm>
              <a:off x="3574177" y="2541428"/>
              <a:ext cx="197753" cy="171629"/>
            </a:xfrm>
            <a:custGeom>
              <a:rect b="b" l="l" r="r" t="t"/>
              <a:pathLst>
                <a:path extrusionOk="0" h="5788" w="6669">
                  <a:moveTo>
                    <a:pt x="2072" y="1787"/>
                  </a:moveTo>
                  <a:lnTo>
                    <a:pt x="2072" y="2478"/>
                  </a:lnTo>
                  <a:lnTo>
                    <a:pt x="1358" y="2478"/>
                  </a:lnTo>
                  <a:lnTo>
                    <a:pt x="1358" y="1787"/>
                  </a:lnTo>
                  <a:close/>
                  <a:moveTo>
                    <a:pt x="5263" y="1787"/>
                  </a:moveTo>
                  <a:lnTo>
                    <a:pt x="5263" y="2478"/>
                  </a:lnTo>
                  <a:lnTo>
                    <a:pt x="2882" y="2478"/>
                  </a:lnTo>
                  <a:lnTo>
                    <a:pt x="2882" y="1787"/>
                  </a:lnTo>
                  <a:close/>
                  <a:moveTo>
                    <a:pt x="2072" y="3335"/>
                  </a:moveTo>
                  <a:lnTo>
                    <a:pt x="2072" y="4026"/>
                  </a:lnTo>
                  <a:lnTo>
                    <a:pt x="1358" y="4026"/>
                  </a:lnTo>
                  <a:lnTo>
                    <a:pt x="1358" y="3335"/>
                  </a:lnTo>
                  <a:close/>
                  <a:moveTo>
                    <a:pt x="5263" y="3335"/>
                  </a:moveTo>
                  <a:lnTo>
                    <a:pt x="5263" y="4026"/>
                  </a:lnTo>
                  <a:lnTo>
                    <a:pt x="2882" y="4026"/>
                  </a:lnTo>
                  <a:lnTo>
                    <a:pt x="2882" y="3335"/>
                  </a:lnTo>
                  <a:close/>
                  <a:moveTo>
                    <a:pt x="1667" y="1"/>
                  </a:moveTo>
                  <a:lnTo>
                    <a:pt x="0" y="2906"/>
                  </a:lnTo>
                  <a:lnTo>
                    <a:pt x="1667" y="5788"/>
                  </a:lnTo>
                  <a:lnTo>
                    <a:pt x="5001" y="5788"/>
                  </a:lnTo>
                  <a:lnTo>
                    <a:pt x="6668" y="2906"/>
                  </a:lnTo>
                  <a:lnTo>
                    <a:pt x="500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87"/>
            <p:cNvSpPr/>
            <p:nvPr/>
          </p:nvSpPr>
          <p:spPr>
            <a:xfrm>
              <a:off x="3502149" y="2636763"/>
              <a:ext cx="103813" cy="132784"/>
            </a:xfrm>
            <a:custGeom>
              <a:rect b="b" l="l" r="r" t="t"/>
              <a:pathLst>
                <a:path extrusionOk="0" h="4478" w="3501">
                  <a:moveTo>
                    <a:pt x="0" y="1"/>
                  </a:moveTo>
                  <a:lnTo>
                    <a:pt x="2596" y="4478"/>
                  </a:lnTo>
                  <a:lnTo>
                    <a:pt x="3501" y="2906"/>
                  </a:lnTo>
                  <a:lnTo>
                    <a:pt x="18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87"/>
            <p:cNvSpPr/>
            <p:nvPr/>
          </p:nvSpPr>
          <p:spPr>
            <a:xfrm>
              <a:off x="3739403" y="2484939"/>
              <a:ext cx="103131" cy="132784"/>
            </a:xfrm>
            <a:custGeom>
              <a:rect b="b" l="l" r="r" t="t"/>
              <a:pathLst>
                <a:path extrusionOk="0" h="4478" w="3478">
                  <a:moveTo>
                    <a:pt x="882" y="1"/>
                  </a:moveTo>
                  <a:lnTo>
                    <a:pt x="1" y="1573"/>
                  </a:lnTo>
                  <a:lnTo>
                    <a:pt x="1668" y="4478"/>
                  </a:lnTo>
                  <a:lnTo>
                    <a:pt x="3478" y="4478"/>
                  </a:lnTo>
                  <a:lnTo>
                    <a:pt x="88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87"/>
            <p:cNvSpPr/>
            <p:nvPr/>
          </p:nvSpPr>
          <p:spPr>
            <a:xfrm>
              <a:off x="3739403" y="2636763"/>
              <a:ext cx="103843" cy="132784"/>
            </a:xfrm>
            <a:custGeom>
              <a:rect b="b" l="l" r="r" t="t"/>
              <a:pathLst>
                <a:path extrusionOk="0" h="4478" w="3502">
                  <a:moveTo>
                    <a:pt x="1668" y="1"/>
                  </a:moveTo>
                  <a:lnTo>
                    <a:pt x="1" y="2906"/>
                  </a:lnTo>
                  <a:lnTo>
                    <a:pt x="906" y="4478"/>
                  </a:lnTo>
                  <a:lnTo>
                    <a:pt x="350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87"/>
            <p:cNvSpPr/>
            <p:nvPr/>
          </p:nvSpPr>
          <p:spPr>
            <a:xfrm>
              <a:off x="3595349" y="2733521"/>
              <a:ext cx="154667" cy="47325"/>
            </a:xfrm>
            <a:custGeom>
              <a:rect b="b" l="l" r="r" t="t"/>
              <a:pathLst>
                <a:path extrusionOk="0" h="1596" w="5216">
                  <a:moveTo>
                    <a:pt x="929" y="0"/>
                  </a:moveTo>
                  <a:lnTo>
                    <a:pt x="1" y="1596"/>
                  </a:lnTo>
                  <a:lnTo>
                    <a:pt x="5216" y="1596"/>
                  </a:lnTo>
                  <a:lnTo>
                    <a:pt x="428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5" name="Google Shape;9875;p87"/>
          <p:cNvGrpSpPr/>
          <p:nvPr/>
        </p:nvGrpSpPr>
        <p:grpSpPr>
          <a:xfrm>
            <a:off x="2579172" y="2536506"/>
            <a:ext cx="341122" cy="194906"/>
            <a:chOff x="2950603" y="2536506"/>
            <a:chExt cx="341122" cy="194906"/>
          </a:xfrm>
        </p:grpSpPr>
        <p:sp>
          <p:nvSpPr>
            <p:cNvPr id="9876" name="Google Shape;9876;p87"/>
            <p:cNvSpPr/>
            <p:nvPr/>
          </p:nvSpPr>
          <p:spPr>
            <a:xfrm>
              <a:off x="3036063" y="2657253"/>
              <a:ext cx="20520" cy="20520"/>
            </a:xfrm>
            <a:custGeom>
              <a:rect b="b" l="l" r="r" t="t"/>
              <a:pathLst>
                <a:path extrusionOk="0" h="692" w="692">
                  <a:moveTo>
                    <a:pt x="1" y="0"/>
                  </a:moveTo>
                  <a:lnTo>
                    <a:pt x="1" y="691"/>
                  </a:lnTo>
                  <a:lnTo>
                    <a:pt x="691" y="691"/>
                  </a:lnTo>
                  <a:lnTo>
                    <a:pt x="6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87"/>
            <p:cNvSpPr/>
            <p:nvPr/>
          </p:nvSpPr>
          <p:spPr>
            <a:xfrm>
              <a:off x="3036063" y="2691858"/>
              <a:ext cx="20520" cy="19808"/>
            </a:xfrm>
            <a:custGeom>
              <a:rect b="b" l="l" r="r" t="t"/>
              <a:pathLst>
                <a:path extrusionOk="0" h="668" w="692">
                  <a:moveTo>
                    <a:pt x="1" y="0"/>
                  </a:moveTo>
                  <a:lnTo>
                    <a:pt x="1" y="667"/>
                  </a:lnTo>
                  <a:lnTo>
                    <a:pt x="691" y="667"/>
                  </a:lnTo>
                  <a:lnTo>
                    <a:pt x="6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87"/>
            <p:cNvSpPr/>
            <p:nvPr/>
          </p:nvSpPr>
          <p:spPr>
            <a:xfrm>
              <a:off x="3187175" y="2556967"/>
              <a:ext cx="20520" cy="19808"/>
            </a:xfrm>
            <a:custGeom>
              <a:rect b="b" l="l" r="r" t="t"/>
              <a:pathLst>
                <a:path extrusionOk="0" h="668" w="692">
                  <a:moveTo>
                    <a:pt x="1" y="1"/>
                  </a:moveTo>
                  <a:lnTo>
                    <a:pt x="1" y="668"/>
                  </a:lnTo>
                  <a:lnTo>
                    <a:pt x="691" y="668"/>
                  </a:lnTo>
                  <a:lnTo>
                    <a:pt x="6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87"/>
            <p:cNvSpPr/>
            <p:nvPr/>
          </p:nvSpPr>
          <p:spPr>
            <a:xfrm>
              <a:off x="3187175" y="2590178"/>
              <a:ext cx="20520" cy="20490"/>
            </a:xfrm>
            <a:custGeom>
              <a:rect b="b" l="l" r="r" t="t"/>
              <a:pathLst>
                <a:path extrusionOk="0" h="691" w="692">
                  <a:moveTo>
                    <a:pt x="1" y="0"/>
                  </a:moveTo>
                  <a:lnTo>
                    <a:pt x="1" y="691"/>
                  </a:lnTo>
                  <a:lnTo>
                    <a:pt x="691" y="691"/>
                  </a:lnTo>
                  <a:lnTo>
                    <a:pt x="6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87"/>
            <p:cNvSpPr/>
            <p:nvPr/>
          </p:nvSpPr>
          <p:spPr>
            <a:xfrm>
              <a:off x="2950603" y="2536506"/>
              <a:ext cx="341122" cy="194906"/>
            </a:xfrm>
            <a:custGeom>
              <a:rect b="b" l="l" r="r" t="t"/>
              <a:pathLst>
                <a:path extrusionOk="0" h="6573" w="11504">
                  <a:moveTo>
                    <a:pt x="2859" y="0"/>
                  </a:moveTo>
                  <a:cubicBezTo>
                    <a:pt x="2120" y="119"/>
                    <a:pt x="1501" y="572"/>
                    <a:pt x="1192" y="1286"/>
                  </a:cubicBezTo>
                  <a:lnTo>
                    <a:pt x="453" y="2953"/>
                  </a:lnTo>
                  <a:lnTo>
                    <a:pt x="1" y="2953"/>
                  </a:lnTo>
                  <a:lnTo>
                    <a:pt x="1" y="3620"/>
                  </a:lnTo>
                  <a:lnTo>
                    <a:pt x="5550" y="3620"/>
                  </a:lnTo>
                  <a:lnTo>
                    <a:pt x="6288" y="5287"/>
                  </a:lnTo>
                  <a:cubicBezTo>
                    <a:pt x="6621" y="5978"/>
                    <a:pt x="7217" y="6454"/>
                    <a:pt x="7955" y="6573"/>
                  </a:cubicBezTo>
                  <a:lnTo>
                    <a:pt x="7955" y="3620"/>
                  </a:lnTo>
                  <a:lnTo>
                    <a:pt x="8646" y="3620"/>
                  </a:lnTo>
                  <a:lnTo>
                    <a:pt x="8646" y="6573"/>
                  </a:lnTo>
                  <a:cubicBezTo>
                    <a:pt x="9384" y="6454"/>
                    <a:pt x="10003" y="6001"/>
                    <a:pt x="10313" y="5287"/>
                  </a:cubicBezTo>
                  <a:lnTo>
                    <a:pt x="11075" y="3620"/>
                  </a:lnTo>
                  <a:lnTo>
                    <a:pt x="11503" y="3620"/>
                  </a:lnTo>
                  <a:lnTo>
                    <a:pt x="11503" y="2953"/>
                  </a:lnTo>
                  <a:lnTo>
                    <a:pt x="5955" y="2953"/>
                  </a:lnTo>
                  <a:lnTo>
                    <a:pt x="5216" y="1286"/>
                  </a:lnTo>
                  <a:cubicBezTo>
                    <a:pt x="4883" y="596"/>
                    <a:pt x="4264" y="119"/>
                    <a:pt x="3549" y="0"/>
                  </a:cubicBezTo>
                  <a:lnTo>
                    <a:pt x="3549" y="2953"/>
                  </a:lnTo>
                  <a:lnTo>
                    <a:pt x="2859" y="2953"/>
                  </a:lnTo>
                  <a:lnTo>
                    <a:pt x="285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1" name="Google Shape;9881;p87"/>
          <p:cNvGrpSpPr/>
          <p:nvPr/>
        </p:nvGrpSpPr>
        <p:grpSpPr>
          <a:xfrm>
            <a:off x="1831321" y="2440837"/>
            <a:ext cx="341127" cy="341835"/>
            <a:chOff x="2350367" y="2431267"/>
            <a:chExt cx="341127" cy="341835"/>
          </a:xfrm>
        </p:grpSpPr>
        <p:sp>
          <p:nvSpPr>
            <p:cNvPr id="9882" name="Google Shape;9882;p87"/>
            <p:cNvSpPr/>
            <p:nvPr/>
          </p:nvSpPr>
          <p:spPr>
            <a:xfrm>
              <a:off x="2500085" y="2431267"/>
              <a:ext cx="42403" cy="42403"/>
            </a:xfrm>
            <a:custGeom>
              <a:rect b="b" l="l" r="r" t="t"/>
              <a:pathLst>
                <a:path extrusionOk="0" h="1430" w="1430">
                  <a:moveTo>
                    <a:pt x="715" y="1"/>
                  </a:moveTo>
                  <a:cubicBezTo>
                    <a:pt x="310" y="1"/>
                    <a:pt x="0" y="334"/>
                    <a:pt x="0" y="715"/>
                  </a:cubicBezTo>
                  <a:cubicBezTo>
                    <a:pt x="0" y="1096"/>
                    <a:pt x="310" y="1430"/>
                    <a:pt x="715" y="1430"/>
                  </a:cubicBezTo>
                  <a:cubicBezTo>
                    <a:pt x="1096" y="1430"/>
                    <a:pt x="1429" y="1096"/>
                    <a:pt x="1429" y="715"/>
                  </a:cubicBezTo>
                  <a:cubicBezTo>
                    <a:pt x="1429" y="334"/>
                    <a:pt x="1096"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87"/>
            <p:cNvSpPr/>
            <p:nvPr/>
          </p:nvSpPr>
          <p:spPr>
            <a:xfrm>
              <a:off x="2470432" y="2474353"/>
              <a:ext cx="100996" cy="298749"/>
            </a:xfrm>
            <a:custGeom>
              <a:rect b="b" l="l" r="r" t="t"/>
              <a:pathLst>
                <a:path extrusionOk="0" h="10075" w="3406">
                  <a:moveTo>
                    <a:pt x="2501" y="1525"/>
                  </a:moveTo>
                  <a:lnTo>
                    <a:pt x="2501" y="2215"/>
                  </a:lnTo>
                  <a:lnTo>
                    <a:pt x="881" y="2215"/>
                  </a:lnTo>
                  <a:lnTo>
                    <a:pt x="881" y="1525"/>
                  </a:lnTo>
                  <a:close/>
                  <a:moveTo>
                    <a:pt x="2501" y="3168"/>
                  </a:moveTo>
                  <a:lnTo>
                    <a:pt x="2501" y="3835"/>
                  </a:lnTo>
                  <a:lnTo>
                    <a:pt x="881" y="3835"/>
                  </a:lnTo>
                  <a:lnTo>
                    <a:pt x="881" y="3168"/>
                  </a:lnTo>
                  <a:close/>
                  <a:moveTo>
                    <a:pt x="2501" y="4811"/>
                  </a:moveTo>
                  <a:lnTo>
                    <a:pt x="2501" y="5478"/>
                  </a:lnTo>
                  <a:lnTo>
                    <a:pt x="881" y="5478"/>
                  </a:lnTo>
                  <a:lnTo>
                    <a:pt x="881" y="4811"/>
                  </a:lnTo>
                  <a:close/>
                  <a:moveTo>
                    <a:pt x="2501" y="6430"/>
                  </a:moveTo>
                  <a:lnTo>
                    <a:pt x="2501" y="7121"/>
                  </a:lnTo>
                  <a:lnTo>
                    <a:pt x="881" y="7121"/>
                  </a:lnTo>
                  <a:lnTo>
                    <a:pt x="881" y="6430"/>
                  </a:lnTo>
                  <a:close/>
                  <a:moveTo>
                    <a:pt x="0" y="1"/>
                  </a:moveTo>
                  <a:lnTo>
                    <a:pt x="0" y="10074"/>
                  </a:lnTo>
                  <a:lnTo>
                    <a:pt x="3406" y="10074"/>
                  </a:lnTo>
                  <a:lnTo>
                    <a:pt x="3406" y="1"/>
                  </a:lnTo>
                  <a:lnTo>
                    <a:pt x="2858" y="1"/>
                  </a:lnTo>
                  <a:cubicBezTo>
                    <a:pt x="2620" y="405"/>
                    <a:pt x="2191" y="667"/>
                    <a:pt x="1715" y="667"/>
                  </a:cubicBezTo>
                  <a:cubicBezTo>
                    <a:pt x="1191" y="667"/>
                    <a:pt x="786" y="405"/>
                    <a:pt x="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87"/>
            <p:cNvSpPr/>
            <p:nvPr/>
          </p:nvSpPr>
          <p:spPr>
            <a:xfrm>
              <a:off x="2620120" y="2431267"/>
              <a:ext cx="42403" cy="42403"/>
            </a:xfrm>
            <a:custGeom>
              <a:rect b="b" l="l" r="r" t="t"/>
              <a:pathLst>
                <a:path extrusionOk="0" h="1430" w="1430">
                  <a:moveTo>
                    <a:pt x="715" y="1"/>
                  </a:moveTo>
                  <a:cubicBezTo>
                    <a:pt x="310" y="1"/>
                    <a:pt x="1" y="334"/>
                    <a:pt x="1" y="715"/>
                  </a:cubicBezTo>
                  <a:cubicBezTo>
                    <a:pt x="25" y="1096"/>
                    <a:pt x="310" y="1430"/>
                    <a:pt x="715" y="1430"/>
                  </a:cubicBezTo>
                  <a:cubicBezTo>
                    <a:pt x="1096" y="1430"/>
                    <a:pt x="1430" y="1096"/>
                    <a:pt x="1430" y="715"/>
                  </a:cubicBezTo>
                  <a:cubicBezTo>
                    <a:pt x="1430" y="334"/>
                    <a:pt x="1096"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87"/>
            <p:cNvSpPr/>
            <p:nvPr/>
          </p:nvSpPr>
          <p:spPr>
            <a:xfrm>
              <a:off x="2350367" y="2474353"/>
              <a:ext cx="101026" cy="298749"/>
            </a:xfrm>
            <a:custGeom>
              <a:rect b="b" l="l" r="r" t="t"/>
              <a:pathLst>
                <a:path extrusionOk="0" h="10075" w="3407">
                  <a:moveTo>
                    <a:pt x="2501" y="1525"/>
                  </a:moveTo>
                  <a:lnTo>
                    <a:pt x="2501" y="2215"/>
                  </a:lnTo>
                  <a:lnTo>
                    <a:pt x="882" y="2215"/>
                  </a:lnTo>
                  <a:lnTo>
                    <a:pt x="882" y="1525"/>
                  </a:lnTo>
                  <a:close/>
                  <a:moveTo>
                    <a:pt x="2501" y="3168"/>
                  </a:moveTo>
                  <a:lnTo>
                    <a:pt x="2501" y="3858"/>
                  </a:lnTo>
                  <a:lnTo>
                    <a:pt x="882" y="3858"/>
                  </a:lnTo>
                  <a:lnTo>
                    <a:pt x="882" y="3168"/>
                  </a:lnTo>
                  <a:close/>
                  <a:moveTo>
                    <a:pt x="2501" y="4811"/>
                  </a:moveTo>
                  <a:lnTo>
                    <a:pt x="2501" y="5478"/>
                  </a:lnTo>
                  <a:lnTo>
                    <a:pt x="882" y="5478"/>
                  </a:lnTo>
                  <a:lnTo>
                    <a:pt x="882" y="4811"/>
                  </a:lnTo>
                  <a:close/>
                  <a:moveTo>
                    <a:pt x="2501" y="6430"/>
                  </a:moveTo>
                  <a:lnTo>
                    <a:pt x="2501" y="7121"/>
                  </a:lnTo>
                  <a:lnTo>
                    <a:pt x="882" y="7121"/>
                  </a:lnTo>
                  <a:lnTo>
                    <a:pt x="882" y="6430"/>
                  </a:lnTo>
                  <a:close/>
                  <a:moveTo>
                    <a:pt x="1" y="1"/>
                  </a:moveTo>
                  <a:lnTo>
                    <a:pt x="1" y="10074"/>
                  </a:lnTo>
                  <a:lnTo>
                    <a:pt x="3406" y="10074"/>
                  </a:lnTo>
                  <a:lnTo>
                    <a:pt x="3406" y="1"/>
                  </a:lnTo>
                  <a:lnTo>
                    <a:pt x="2858" y="1"/>
                  </a:lnTo>
                  <a:cubicBezTo>
                    <a:pt x="2620" y="382"/>
                    <a:pt x="2168" y="667"/>
                    <a:pt x="1691" y="667"/>
                  </a:cubicBezTo>
                  <a:cubicBezTo>
                    <a:pt x="1239" y="667"/>
                    <a:pt x="787" y="405"/>
                    <a:pt x="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87"/>
            <p:cNvSpPr/>
            <p:nvPr/>
          </p:nvSpPr>
          <p:spPr>
            <a:xfrm>
              <a:off x="2590467" y="2474353"/>
              <a:ext cx="101026" cy="298749"/>
            </a:xfrm>
            <a:custGeom>
              <a:rect b="b" l="l" r="r" t="t"/>
              <a:pathLst>
                <a:path extrusionOk="0" h="10075" w="3407">
                  <a:moveTo>
                    <a:pt x="2525" y="1525"/>
                  </a:moveTo>
                  <a:lnTo>
                    <a:pt x="2525" y="2215"/>
                  </a:lnTo>
                  <a:lnTo>
                    <a:pt x="906" y="2215"/>
                  </a:lnTo>
                  <a:lnTo>
                    <a:pt x="906" y="1525"/>
                  </a:lnTo>
                  <a:close/>
                  <a:moveTo>
                    <a:pt x="2525" y="3168"/>
                  </a:moveTo>
                  <a:lnTo>
                    <a:pt x="2525" y="3835"/>
                  </a:lnTo>
                  <a:lnTo>
                    <a:pt x="906" y="3835"/>
                  </a:lnTo>
                  <a:lnTo>
                    <a:pt x="906" y="3168"/>
                  </a:lnTo>
                  <a:close/>
                  <a:moveTo>
                    <a:pt x="2525" y="4811"/>
                  </a:moveTo>
                  <a:lnTo>
                    <a:pt x="2525" y="5478"/>
                  </a:lnTo>
                  <a:lnTo>
                    <a:pt x="906" y="5478"/>
                  </a:lnTo>
                  <a:lnTo>
                    <a:pt x="906" y="4811"/>
                  </a:lnTo>
                  <a:close/>
                  <a:moveTo>
                    <a:pt x="2525" y="6430"/>
                  </a:moveTo>
                  <a:lnTo>
                    <a:pt x="2525" y="7121"/>
                  </a:lnTo>
                  <a:lnTo>
                    <a:pt x="906" y="7121"/>
                  </a:lnTo>
                  <a:lnTo>
                    <a:pt x="906" y="6430"/>
                  </a:lnTo>
                  <a:close/>
                  <a:moveTo>
                    <a:pt x="1" y="1"/>
                  </a:moveTo>
                  <a:lnTo>
                    <a:pt x="1" y="10074"/>
                  </a:lnTo>
                  <a:lnTo>
                    <a:pt x="3406" y="10074"/>
                  </a:lnTo>
                  <a:lnTo>
                    <a:pt x="3406" y="1"/>
                  </a:lnTo>
                  <a:lnTo>
                    <a:pt x="2858" y="1"/>
                  </a:lnTo>
                  <a:cubicBezTo>
                    <a:pt x="2620" y="405"/>
                    <a:pt x="2192" y="667"/>
                    <a:pt x="1715" y="667"/>
                  </a:cubicBezTo>
                  <a:cubicBezTo>
                    <a:pt x="1239" y="667"/>
                    <a:pt x="786" y="405"/>
                    <a:pt x="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87"/>
            <p:cNvSpPr/>
            <p:nvPr/>
          </p:nvSpPr>
          <p:spPr>
            <a:xfrm>
              <a:off x="2380020" y="2431267"/>
              <a:ext cx="42403" cy="42403"/>
            </a:xfrm>
            <a:custGeom>
              <a:rect b="b" l="l" r="r" t="t"/>
              <a:pathLst>
                <a:path extrusionOk="0" h="1430" w="1430">
                  <a:moveTo>
                    <a:pt x="715" y="1"/>
                  </a:moveTo>
                  <a:cubicBezTo>
                    <a:pt x="310" y="1"/>
                    <a:pt x="1" y="334"/>
                    <a:pt x="1" y="715"/>
                  </a:cubicBezTo>
                  <a:cubicBezTo>
                    <a:pt x="1" y="1096"/>
                    <a:pt x="310" y="1430"/>
                    <a:pt x="715" y="1430"/>
                  </a:cubicBezTo>
                  <a:cubicBezTo>
                    <a:pt x="1096" y="1430"/>
                    <a:pt x="1430" y="1096"/>
                    <a:pt x="1430" y="715"/>
                  </a:cubicBezTo>
                  <a:cubicBezTo>
                    <a:pt x="1430" y="334"/>
                    <a:pt x="1096"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8" name="Google Shape;9888;p87"/>
          <p:cNvGrpSpPr/>
          <p:nvPr/>
        </p:nvGrpSpPr>
        <p:grpSpPr>
          <a:xfrm>
            <a:off x="1092631" y="2523312"/>
            <a:ext cx="340415" cy="237312"/>
            <a:chOff x="1759293" y="2508958"/>
            <a:chExt cx="340415" cy="237312"/>
          </a:xfrm>
        </p:grpSpPr>
        <p:sp>
          <p:nvSpPr>
            <p:cNvPr id="9889" name="Google Shape;9889;p87"/>
            <p:cNvSpPr/>
            <p:nvPr/>
          </p:nvSpPr>
          <p:spPr>
            <a:xfrm>
              <a:off x="1759293" y="2508958"/>
              <a:ext cx="94680" cy="74161"/>
            </a:xfrm>
            <a:custGeom>
              <a:rect b="b" l="l" r="r" t="t"/>
              <a:pathLst>
                <a:path extrusionOk="0" h="2501" w="3193">
                  <a:moveTo>
                    <a:pt x="1" y="0"/>
                  </a:moveTo>
                  <a:lnTo>
                    <a:pt x="1" y="1501"/>
                  </a:lnTo>
                  <a:lnTo>
                    <a:pt x="1597" y="2501"/>
                  </a:lnTo>
                  <a:lnTo>
                    <a:pt x="3192" y="1572"/>
                  </a:lnTo>
                  <a:lnTo>
                    <a:pt x="319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87"/>
            <p:cNvSpPr/>
            <p:nvPr/>
          </p:nvSpPr>
          <p:spPr>
            <a:xfrm>
              <a:off x="1759293" y="2576745"/>
              <a:ext cx="93969" cy="169523"/>
            </a:xfrm>
            <a:custGeom>
              <a:rect b="b" l="l" r="r" t="t"/>
              <a:pathLst>
                <a:path extrusionOk="0" h="5717" w="3169">
                  <a:moveTo>
                    <a:pt x="1" y="1"/>
                  </a:moveTo>
                  <a:lnTo>
                    <a:pt x="1" y="5716"/>
                  </a:lnTo>
                  <a:lnTo>
                    <a:pt x="3168" y="5716"/>
                  </a:lnTo>
                  <a:lnTo>
                    <a:pt x="3168" y="96"/>
                  </a:lnTo>
                  <a:lnTo>
                    <a:pt x="1573" y="1048"/>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87"/>
            <p:cNvSpPr/>
            <p:nvPr/>
          </p:nvSpPr>
          <p:spPr>
            <a:xfrm>
              <a:off x="2005769" y="2509670"/>
              <a:ext cx="93939" cy="74161"/>
            </a:xfrm>
            <a:custGeom>
              <a:rect b="b" l="l" r="r" t="t"/>
              <a:pathLst>
                <a:path extrusionOk="0" h="2501" w="3168">
                  <a:moveTo>
                    <a:pt x="0" y="0"/>
                  </a:moveTo>
                  <a:lnTo>
                    <a:pt x="0" y="1572"/>
                  </a:lnTo>
                  <a:lnTo>
                    <a:pt x="1596" y="2501"/>
                  </a:lnTo>
                  <a:lnTo>
                    <a:pt x="3168" y="1572"/>
                  </a:lnTo>
                  <a:lnTo>
                    <a:pt x="316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87"/>
            <p:cNvSpPr/>
            <p:nvPr/>
          </p:nvSpPr>
          <p:spPr>
            <a:xfrm>
              <a:off x="2005769" y="2579562"/>
              <a:ext cx="93939" cy="166706"/>
            </a:xfrm>
            <a:custGeom>
              <a:rect b="b" l="l" r="r" t="t"/>
              <a:pathLst>
                <a:path extrusionOk="0" h="5622" w="3168">
                  <a:moveTo>
                    <a:pt x="0" y="1"/>
                  </a:moveTo>
                  <a:lnTo>
                    <a:pt x="0" y="5621"/>
                  </a:lnTo>
                  <a:lnTo>
                    <a:pt x="3168" y="5621"/>
                  </a:lnTo>
                  <a:lnTo>
                    <a:pt x="3168" y="1"/>
                  </a:lnTo>
                  <a:lnTo>
                    <a:pt x="1596" y="930"/>
                  </a:ln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87"/>
            <p:cNvSpPr/>
            <p:nvPr/>
          </p:nvSpPr>
          <p:spPr>
            <a:xfrm>
              <a:off x="1882175" y="2509670"/>
              <a:ext cx="93939" cy="167388"/>
            </a:xfrm>
            <a:custGeom>
              <a:rect b="b" l="l" r="r" t="t"/>
              <a:pathLst>
                <a:path extrusionOk="0" h="5645" w="3168">
                  <a:moveTo>
                    <a:pt x="1" y="0"/>
                  </a:moveTo>
                  <a:lnTo>
                    <a:pt x="1" y="5644"/>
                  </a:lnTo>
                  <a:lnTo>
                    <a:pt x="1596" y="4716"/>
                  </a:lnTo>
                  <a:lnTo>
                    <a:pt x="3168" y="5644"/>
                  </a:lnTo>
                  <a:lnTo>
                    <a:pt x="316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87"/>
            <p:cNvSpPr/>
            <p:nvPr/>
          </p:nvSpPr>
          <p:spPr>
            <a:xfrm>
              <a:off x="1882175" y="2672080"/>
              <a:ext cx="93939" cy="74191"/>
            </a:xfrm>
            <a:custGeom>
              <a:rect b="b" l="l" r="r" t="t"/>
              <a:pathLst>
                <a:path extrusionOk="0" h="2502" w="3168">
                  <a:moveTo>
                    <a:pt x="1596" y="1"/>
                  </a:moveTo>
                  <a:lnTo>
                    <a:pt x="1" y="929"/>
                  </a:lnTo>
                  <a:lnTo>
                    <a:pt x="1" y="2501"/>
                  </a:lnTo>
                  <a:lnTo>
                    <a:pt x="3168" y="2501"/>
                  </a:lnTo>
                  <a:lnTo>
                    <a:pt x="3168" y="929"/>
                  </a:lnTo>
                  <a:lnTo>
                    <a:pt x="159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5" name="Google Shape;9895;p87"/>
          <p:cNvGrpSpPr/>
          <p:nvPr/>
        </p:nvGrpSpPr>
        <p:grpSpPr>
          <a:xfrm>
            <a:off x="1091949" y="3005786"/>
            <a:ext cx="340384" cy="341097"/>
            <a:chOff x="1758611" y="2996217"/>
            <a:chExt cx="340384" cy="341097"/>
          </a:xfrm>
        </p:grpSpPr>
        <p:sp>
          <p:nvSpPr>
            <p:cNvPr id="9896" name="Google Shape;9896;p87"/>
            <p:cNvSpPr/>
            <p:nvPr/>
          </p:nvSpPr>
          <p:spPr>
            <a:xfrm>
              <a:off x="1823581" y="3060475"/>
              <a:ext cx="211867" cy="211867"/>
            </a:xfrm>
            <a:custGeom>
              <a:rect b="b" l="l" r="r" t="t"/>
              <a:pathLst>
                <a:path extrusionOk="0" h="7145" w="7145">
                  <a:moveTo>
                    <a:pt x="3572" y="0"/>
                  </a:moveTo>
                  <a:cubicBezTo>
                    <a:pt x="1596" y="0"/>
                    <a:pt x="0" y="1596"/>
                    <a:pt x="0" y="3573"/>
                  </a:cubicBezTo>
                  <a:cubicBezTo>
                    <a:pt x="0" y="5549"/>
                    <a:pt x="1596" y="7145"/>
                    <a:pt x="3572" y="7145"/>
                  </a:cubicBezTo>
                  <a:cubicBezTo>
                    <a:pt x="5549" y="7145"/>
                    <a:pt x="7144" y="5549"/>
                    <a:pt x="7144" y="3573"/>
                  </a:cubicBezTo>
                  <a:cubicBezTo>
                    <a:pt x="7144" y="1596"/>
                    <a:pt x="5549" y="0"/>
                    <a:pt x="3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87"/>
            <p:cNvSpPr/>
            <p:nvPr/>
          </p:nvSpPr>
          <p:spPr>
            <a:xfrm>
              <a:off x="1937270" y="2996217"/>
              <a:ext cx="161725" cy="278259"/>
            </a:xfrm>
            <a:custGeom>
              <a:rect b="b" l="l" r="r" t="t"/>
              <a:pathLst>
                <a:path extrusionOk="0" h="9384" w="5454">
                  <a:moveTo>
                    <a:pt x="0" y="0"/>
                  </a:moveTo>
                  <a:lnTo>
                    <a:pt x="72" y="1524"/>
                  </a:lnTo>
                  <a:cubicBezTo>
                    <a:pt x="2239" y="1691"/>
                    <a:pt x="3977" y="3525"/>
                    <a:pt x="3977" y="5740"/>
                  </a:cubicBezTo>
                  <a:cubicBezTo>
                    <a:pt x="3977" y="6740"/>
                    <a:pt x="3644" y="7621"/>
                    <a:pt x="3072" y="8335"/>
                  </a:cubicBezTo>
                  <a:lnTo>
                    <a:pt x="4168" y="9383"/>
                  </a:lnTo>
                  <a:cubicBezTo>
                    <a:pt x="5001" y="8359"/>
                    <a:pt x="5454" y="7097"/>
                    <a:pt x="5454" y="5740"/>
                  </a:cubicBezTo>
                  <a:cubicBezTo>
                    <a:pt x="5454" y="4192"/>
                    <a:pt x="4858" y="2763"/>
                    <a:pt x="3763" y="1667"/>
                  </a:cubicBezTo>
                  <a:cubicBezTo>
                    <a:pt x="2739" y="667"/>
                    <a:pt x="1429" y="72"/>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87"/>
            <p:cNvSpPr/>
            <p:nvPr/>
          </p:nvSpPr>
          <p:spPr>
            <a:xfrm>
              <a:off x="1938664" y="3258201"/>
              <a:ext cx="109507" cy="79113"/>
            </a:xfrm>
            <a:custGeom>
              <a:rect b="b" l="l" r="r" t="t"/>
              <a:pathLst>
                <a:path extrusionOk="0" h="2668" w="3693">
                  <a:moveTo>
                    <a:pt x="2573" y="0"/>
                  </a:moveTo>
                  <a:cubicBezTo>
                    <a:pt x="1882" y="667"/>
                    <a:pt x="1001" y="1072"/>
                    <a:pt x="1" y="1144"/>
                  </a:cubicBezTo>
                  <a:lnTo>
                    <a:pt x="1" y="2668"/>
                  </a:lnTo>
                  <a:cubicBezTo>
                    <a:pt x="1382" y="2572"/>
                    <a:pt x="2668" y="2001"/>
                    <a:pt x="3692" y="1048"/>
                  </a:cubicBezTo>
                  <a:lnTo>
                    <a:pt x="257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87"/>
            <p:cNvSpPr/>
            <p:nvPr/>
          </p:nvSpPr>
          <p:spPr>
            <a:xfrm>
              <a:off x="1758611" y="2996217"/>
              <a:ext cx="160331" cy="341093"/>
            </a:xfrm>
            <a:custGeom>
              <a:rect b="b" l="l" r="r" t="t"/>
              <a:pathLst>
                <a:path extrusionOk="0" h="11503" w="5407">
                  <a:moveTo>
                    <a:pt x="5406" y="0"/>
                  </a:moveTo>
                  <a:cubicBezTo>
                    <a:pt x="4001" y="96"/>
                    <a:pt x="2691" y="691"/>
                    <a:pt x="1691" y="1667"/>
                  </a:cubicBezTo>
                  <a:cubicBezTo>
                    <a:pt x="619" y="2739"/>
                    <a:pt x="0" y="4192"/>
                    <a:pt x="0" y="5740"/>
                  </a:cubicBezTo>
                  <a:cubicBezTo>
                    <a:pt x="0" y="7288"/>
                    <a:pt x="595" y="8716"/>
                    <a:pt x="1691" y="9836"/>
                  </a:cubicBezTo>
                  <a:cubicBezTo>
                    <a:pt x="2691" y="10836"/>
                    <a:pt x="4001" y="11407"/>
                    <a:pt x="5406" y="11503"/>
                  </a:cubicBezTo>
                  <a:lnTo>
                    <a:pt x="5406" y="9979"/>
                  </a:lnTo>
                  <a:cubicBezTo>
                    <a:pt x="3239" y="9788"/>
                    <a:pt x="1500" y="7978"/>
                    <a:pt x="1500" y="5740"/>
                  </a:cubicBezTo>
                  <a:cubicBezTo>
                    <a:pt x="1500" y="3501"/>
                    <a:pt x="3239" y="1691"/>
                    <a:pt x="5406" y="1524"/>
                  </a:cubicBezTo>
                  <a:lnTo>
                    <a:pt x="540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0" name="Google Shape;9900;p87"/>
          <p:cNvGrpSpPr/>
          <p:nvPr/>
        </p:nvGrpSpPr>
        <p:grpSpPr>
          <a:xfrm>
            <a:off x="1830609" y="2988825"/>
            <a:ext cx="341836" cy="341127"/>
            <a:chOff x="2349655" y="2979255"/>
            <a:chExt cx="341836" cy="341127"/>
          </a:xfrm>
        </p:grpSpPr>
        <p:sp>
          <p:nvSpPr>
            <p:cNvPr id="9901" name="Google Shape;9901;p87"/>
            <p:cNvSpPr/>
            <p:nvPr/>
          </p:nvSpPr>
          <p:spPr>
            <a:xfrm>
              <a:off x="2349655" y="3094368"/>
              <a:ext cx="110900" cy="110900"/>
            </a:xfrm>
            <a:custGeom>
              <a:rect b="b" l="l" r="r" t="t"/>
              <a:pathLst>
                <a:path extrusionOk="0" h="3740" w="3740">
                  <a:moveTo>
                    <a:pt x="1882" y="1"/>
                  </a:moveTo>
                  <a:cubicBezTo>
                    <a:pt x="834" y="1"/>
                    <a:pt x="1" y="834"/>
                    <a:pt x="1" y="1858"/>
                  </a:cubicBezTo>
                  <a:cubicBezTo>
                    <a:pt x="1" y="2906"/>
                    <a:pt x="834" y="3739"/>
                    <a:pt x="1882" y="3739"/>
                  </a:cubicBezTo>
                  <a:cubicBezTo>
                    <a:pt x="2906" y="3739"/>
                    <a:pt x="3740" y="2906"/>
                    <a:pt x="3740" y="1858"/>
                  </a:cubicBezTo>
                  <a:cubicBezTo>
                    <a:pt x="3740" y="834"/>
                    <a:pt x="2906"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87"/>
            <p:cNvSpPr/>
            <p:nvPr/>
          </p:nvSpPr>
          <p:spPr>
            <a:xfrm>
              <a:off x="2411808" y="2979255"/>
              <a:ext cx="247895" cy="99603"/>
            </a:xfrm>
            <a:custGeom>
              <a:rect b="b" l="l" r="r" t="t"/>
              <a:pathLst>
                <a:path extrusionOk="0" h="3359" w="8360">
                  <a:moveTo>
                    <a:pt x="3287" y="1"/>
                  </a:moveTo>
                  <a:cubicBezTo>
                    <a:pt x="2811" y="1"/>
                    <a:pt x="2430" y="310"/>
                    <a:pt x="2287" y="739"/>
                  </a:cubicBezTo>
                  <a:lnTo>
                    <a:pt x="953" y="739"/>
                  </a:lnTo>
                  <a:lnTo>
                    <a:pt x="1" y="3216"/>
                  </a:lnTo>
                  <a:cubicBezTo>
                    <a:pt x="191" y="3263"/>
                    <a:pt x="429" y="3287"/>
                    <a:pt x="644" y="3359"/>
                  </a:cubicBezTo>
                  <a:lnTo>
                    <a:pt x="1382" y="1406"/>
                  </a:lnTo>
                  <a:lnTo>
                    <a:pt x="2287" y="1406"/>
                  </a:lnTo>
                  <a:cubicBezTo>
                    <a:pt x="2430" y="1811"/>
                    <a:pt x="2811" y="2144"/>
                    <a:pt x="3287" y="2144"/>
                  </a:cubicBezTo>
                  <a:lnTo>
                    <a:pt x="8359" y="2144"/>
                  </a:lnTo>
                  <a:lnTo>
                    <a:pt x="835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87"/>
            <p:cNvSpPr/>
            <p:nvPr/>
          </p:nvSpPr>
          <p:spPr>
            <a:xfrm>
              <a:off x="2464768" y="3164972"/>
              <a:ext cx="226723" cy="63605"/>
            </a:xfrm>
            <a:custGeom>
              <a:rect b="b" l="l" r="r" t="t"/>
              <a:pathLst>
                <a:path extrusionOk="0" h="2145" w="7646">
                  <a:moveTo>
                    <a:pt x="2573" y="1"/>
                  </a:moveTo>
                  <a:cubicBezTo>
                    <a:pt x="2096" y="1"/>
                    <a:pt x="1715" y="287"/>
                    <a:pt x="1572" y="739"/>
                  </a:cubicBezTo>
                  <a:lnTo>
                    <a:pt x="786" y="739"/>
                  </a:lnTo>
                  <a:lnTo>
                    <a:pt x="358" y="525"/>
                  </a:lnTo>
                  <a:cubicBezTo>
                    <a:pt x="263" y="739"/>
                    <a:pt x="143" y="906"/>
                    <a:pt x="1" y="1096"/>
                  </a:cubicBezTo>
                  <a:lnTo>
                    <a:pt x="644" y="1382"/>
                  </a:lnTo>
                  <a:lnTo>
                    <a:pt x="1572" y="1382"/>
                  </a:lnTo>
                  <a:cubicBezTo>
                    <a:pt x="1715" y="1811"/>
                    <a:pt x="2096" y="2144"/>
                    <a:pt x="2573" y="2144"/>
                  </a:cubicBezTo>
                  <a:lnTo>
                    <a:pt x="7645" y="2144"/>
                  </a:lnTo>
                  <a:lnTo>
                    <a:pt x="764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87"/>
            <p:cNvSpPr/>
            <p:nvPr/>
          </p:nvSpPr>
          <p:spPr>
            <a:xfrm>
              <a:off x="2411808" y="3220068"/>
              <a:ext cx="247895" cy="100314"/>
            </a:xfrm>
            <a:custGeom>
              <a:rect b="b" l="l" r="r" t="t"/>
              <a:pathLst>
                <a:path extrusionOk="0" h="3383" w="8360">
                  <a:moveTo>
                    <a:pt x="644" y="1"/>
                  </a:moveTo>
                  <a:cubicBezTo>
                    <a:pt x="429" y="96"/>
                    <a:pt x="191" y="120"/>
                    <a:pt x="1" y="167"/>
                  </a:cubicBezTo>
                  <a:lnTo>
                    <a:pt x="953" y="2620"/>
                  </a:lnTo>
                  <a:lnTo>
                    <a:pt x="2287" y="2620"/>
                  </a:lnTo>
                  <a:cubicBezTo>
                    <a:pt x="2430" y="3049"/>
                    <a:pt x="2811" y="3382"/>
                    <a:pt x="3287" y="3382"/>
                  </a:cubicBezTo>
                  <a:lnTo>
                    <a:pt x="8359" y="3382"/>
                  </a:lnTo>
                  <a:lnTo>
                    <a:pt x="8359" y="1263"/>
                  </a:lnTo>
                  <a:lnTo>
                    <a:pt x="3287" y="1263"/>
                  </a:lnTo>
                  <a:cubicBezTo>
                    <a:pt x="2811" y="1263"/>
                    <a:pt x="2430" y="1572"/>
                    <a:pt x="2287" y="1977"/>
                  </a:cubicBezTo>
                  <a:lnTo>
                    <a:pt x="1382" y="1977"/>
                  </a:lnTo>
                  <a:lnTo>
                    <a:pt x="64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87"/>
            <p:cNvSpPr/>
            <p:nvPr/>
          </p:nvSpPr>
          <p:spPr>
            <a:xfrm>
              <a:off x="2464768" y="3072484"/>
              <a:ext cx="226723" cy="62863"/>
            </a:xfrm>
            <a:custGeom>
              <a:rect b="b" l="l" r="r" t="t"/>
              <a:pathLst>
                <a:path extrusionOk="0" h="2120" w="7646">
                  <a:moveTo>
                    <a:pt x="2573" y="0"/>
                  </a:moveTo>
                  <a:cubicBezTo>
                    <a:pt x="2096" y="0"/>
                    <a:pt x="1715" y="286"/>
                    <a:pt x="1572" y="739"/>
                  </a:cubicBezTo>
                  <a:lnTo>
                    <a:pt x="644" y="739"/>
                  </a:lnTo>
                  <a:lnTo>
                    <a:pt x="1" y="1024"/>
                  </a:lnTo>
                  <a:cubicBezTo>
                    <a:pt x="143" y="1215"/>
                    <a:pt x="263" y="1382"/>
                    <a:pt x="358" y="1596"/>
                  </a:cubicBezTo>
                  <a:lnTo>
                    <a:pt x="786" y="1382"/>
                  </a:lnTo>
                  <a:lnTo>
                    <a:pt x="1572" y="1382"/>
                  </a:lnTo>
                  <a:cubicBezTo>
                    <a:pt x="1715" y="1810"/>
                    <a:pt x="2096" y="2120"/>
                    <a:pt x="2573" y="2120"/>
                  </a:cubicBezTo>
                  <a:lnTo>
                    <a:pt x="7645" y="2120"/>
                  </a:lnTo>
                  <a:lnTo>
                    <a:pt x="764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06" name="Google Shape;9906;p87"/>
          <p:cNvSpPr/>
          <p:nvPr/>
        </p:nvSpPr>
        <p:spPr>
          <a:xfrm>
            <a:off x="2578490" y="3000457"/>
            <a:ext cx="340381" cy="341093"/>
          </a:xfrm>
          <a:custGeom>
            <a:rect b="b" l="l" r="r" t="t"/>
            <a:pathLst>
              <a:path extrusionOk="0" h="11503" w="11479">
                <a:moveTo>
                  <a:pt x="10193" y="0"/>
                </a:moveTo>
                <a:cubicBezTo>
                  <a:pt x="9788" y="429"/>
                  <a:pt x="9407" y="810"/>
                  <a:pt x="8954" y="1167"/>
                </a:cubicBezTo>
                <a:lnTo>
                  <a:pt x="8954" y="10836"/>
                </a:lnTo>
                <a:lnTo>
                  <a:pt x="8264" y="10836"/>
                </a:lnTo>
                <a:lnTo>
                  <a:pt x="8264" y="1667"/>
                </a:lnTo>
                <a:cubicBezTo>
                  <a:pt x="7883" y="1953"/>
                  <a:pt x="7478" y="2215"/>
                  <a:pt x="7049" y="2429"/>
                </a:cubicBezTo>
                <a:lnTo>
                  <a:pt x="7049" y="10836"/>
                </a:lnTo>
                <a:lnTo>
                  <a:pt x="6382" y="10836"/>
                </a:lnTo>
                <a:lnTo>
                  <a:pt x="6382" y="2763"/>
                </a:lnTo>
                <a:cubicBezTo>
                  <a:pt x="5978" y="2953"/>
                  <a:pt x="5573" y="3144"/>
                  <a:pt x="5144" y="3239"/>
                </a:cubicBezTo>
                <a:lnTo>
                  <a:pt x="5144" y="10836"/>
                </a:lnTo>
                <a:lnTo>
                  <a:pt x="4453" y="10836"/>
                </a:lnTo>
                <a:lnTo>
                  <a:pt x="4453" y="3453"/>
                </a:lnTo>
                <a:cubicBezTo>
                  <a:pt x="4072" y="3572"/>
                  <a:pt x="3668" y="3668"/>
                  <a:pt x="3239" y="3739"/>
                </a:cubicBezTo>
                <a:lnTo>
                  <a:pt x="3239" y="10812"/>
                </a:lnTo>
                <a:lnTo>
                  <a:pt x="2548" y="10812"/>
                </a:lnTo>
                <a:lnTo>
                  <a:pt x="2548" y="3811"/>
                </a:lnTo>
                <a:cubicBezTo>
                  <a:pt x="2167" y="3882"/>
                  <a:pt x="1762" y="3906"/>
                  <a:pt x="1334" y="3906"/>
                </a:cubicBezTo>
                <a:lnTo>
                  <a:pt x="1334" y="10812"/>
                </a:lnTo>
                <a:lnTo>
                  <a:pt x="0" y="10812"/>
                </a:lnTo>
                <a:lnTo>
                  <a:pt x="0" y="11503"/>
                </a:lnTo>
                <a:lnTo>
                  <a:pt x="11479" y="11503"/>
                </a:lnTo>
                <a:lnTo>
                  <a:pt x="11479" y="10812"/>
                </a:lnTo>
                <a:lnTo>
                  <a:pt x="10193" y="10812"/>
                </a:lnTo>
                <a:lnTo>
                  <a:pt x="1019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07" name="Google Shape;9907;p87"/>
          <p:cNvGrpSpPr/>
          <p:nvPr/>
        </p:nvGrpSpPr>
        <p:grpSpPr>
          <a:xfrm>
            <a:off x="3269142" y="2979728"/>
            <a:ext cx="357346" cy="330540"/>
            <a:chOff x="3492957" y="2994082"/>
            <a:chExt cx="357346" cy="330540"/>
          </a:xfrm>
        </p:grpSpPr>
        <p:sp>
          <p:nvSpPr>
            <p:cNvPr id="9908" name="Google Shape;9908;p87"/>
            <p:cNvSpPr/>
            <p:nvPr/>
          </p:nvSpPr>
          <p:spPr>
            <a:xfrm>
              <a:off x="3624290" y="3120493"/>
              <a:ext cx="97497" cy="97497"/>
            </a:xfrm>
            <a:custGeom>
              <a:rect b="b" l="l" r="r" t="t"/>
              <a:pathLst>
                <a:path extrusionOk="0" h="3288" w="3288">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87"/>
            <p:cNvSpPr/>
            <p:nvPr/>
          </p:nvSpPr>
          <p:spPr>
            <a:xfrm>
              <a:off x="3684338" y="3184039"/>
              <a:ext cx="129967" cy="140405"/>
            </a:xfrm>
            <a:custGeom>
              <a:rect b="b" l="l" r="r" t="t"/>
              <a:pathLst>
                <a:path extrusionOk="0" h="4735" w="4383">
                  <a:moveTo>
                    <a:pt x="1858" y="1"/>
                  </a:moveTo>
                  <a:cubicBezTo>
                    <a:pt x="1667" y="763"/>
                    <a:pt x="1143" y="1382"/>
                    <a:pt x="453" y="1644"/>
                  </a:cubicBezTo>
                  <a:cubicBezTo>
                    <a:pt x="667" y="2454"/>
                    <a:pt x="500" y="3335"/>
                    <a:pt x="0" y="4049"/>
                  </a:cubicBezTo>
                  <a:cubicBezTo>
                    <a:pt x="449" y="4498"/>
                    <a:pt x="1052" y="4735"/>
                    <a:pt x="1658" y="4735"/>
                  </a:cubicBezTo>
                  <a:cubicBezTo>
                    <a:pt x="2145" y="4735"/>
                    <a:pt x="2635" y="4582"/>
                    <a:pt x="3048" y="4264"/>
                  </a:cubicBezTo>
                  <a:cubicBezTo>
                    <a:pt x="4144" y="3549"/>
                    <a:pt x="4382" y="2073"/>
                    <a:pt x="3596" y="1001"/>
                  </a:cubicBezTo>
                  <a:cubicBezTo>
                    <a:pt x="3191" y="406"/>
                    <a:pt x="2525" y="72"/>
                    <a:pt x="1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87"/>
            <p:cNvSpPr/>
            <p:nvPr/>
          </p:nvSpPr>
          <p:spPr>
            <a:xfrm>
              <a:off x="3603118" y="2994082"/>
              <a:ext cx="138448" cy="108795"/>
            </a:xfrm>
            <a:custGeom>
              <a:rect b="b" l="l" r="r" t="t"/>
              <a:pathLst>
                <a:path extrusionOk="0" h="3669" w="4669">
                  <a:moveTo>
                    <a:pt x="2334" y="1"/>
                  </a:moveTo>
                  <a:cubicBezTo>
                    <a:pt x="1691" y="1"/>
                    <a:pt x="1096" y="239"/>
                    <a:pt x="667" y="692"/>
                  </a:cubicBezTo>
                  <a:cubicBezTo>
                    <a:pt x="310" y="1049"/>
                    <a:pt x="96" y="1477"/>
                    <a:pt x="1" y="1954"/>
                  </a:cubicBezTo>
                  <a:cubicBezTo>
                    <a:pt x="834" y="2239"/>
                    <a:pt x="1453" y="2906"/>
                    <a:pt x="1787" y="3668"/>
                  </a:cubicBezTo>
                  <a:cubicBezTo>
                    <a:pt x="1965" y="3621"/>
                    <a:pt x="2150" y="3597"/>
                    <a:pt x="2334" y="3597"/>
                  </a:cubicBezTo>
                  <a:cubicBezTo>
                    <a:pt x="2519" y="3597"/>
                    <a:pt x="2704" y="3621"/>
                    <a:pt x="2882" y="3668"/>
                  </a:cubicBezTo>
                  <a:cubicBezTo>
                    <a:pt x="3216" y="2906"/>
                    <a:pt x="3882" y="2239"/>
                    <a:pt x="4668" y="1978"/>
                  </a:cubicBezTo>
                  <a:cubicBezTo>
                    <a:pt x="4501" y="882"/>
                    <a:pt x="3525" y="1"/>
                    <a:pt x="2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87"/>
            <p:cNvSpPr/>
            <p:nvPr/>
          </p:nvSpPr>
          <p:spPr>
            <a:xfrm>
              <a:off x="3492957" y="3066465"/>
              <a:ext cx="144793" cy="140760"/>
            </a:xfrm>
            <a:custGeom>
              <a:rect b="b" l="l" r="r" t="t"/>
              <a:pathLst>
                <a:path extrusionOk="0" h="4747" w="4883">
                  <a:moveTo>
                    <a:pt x="2722" y="0"/>
                  </a:moveTo>
                  <a:cubicBezTo>
                    <a:pt x="2337" y="0"/>
                    <a:pt x="1948" y="90"/>
                    <a:pt x="1596" y="251"/>
                  </a:cubicBezTo>
                  <a:cubicBezTo>
                    <a:pt x="1048" y="561"/>
                    <a:pt x="620" y="1037"/>
                    <a:pt x="405" y="1632"/>
                  </a:cubicBezTo>
                  <a:cubicBezTo>
                    <a:pt x="1" y="2871"/>
                    <a:pt x="691" y="4204"/>
                    <a:pt x="1929" y="4633"/>
                  </a:cubicBezTo>
                  <a:cubicBezTo>
                    <a:pt x="2167" y="4709"/>
                    <a:pt x="2413" y="4746"/>
                    <a:pt x="2659" y="4746"/>
                  </a:cubicBezTo>
                  <a:cubicBezTo>
                    <a:pt x="3104" y="4746"/>
                    <a:pt x="3546" y="4625"/>
                    <a:pt x="3930" y="4395"/>
                  </a:cubicBezTo>
                  <a:cubicBezTo>
                    <a:pt x="3811" y="4133"/>
                    <a:pt x="3739" y="3799"/>
                    <a:pt x="3739" y="3466"/>
                  </a:cubicBezTo>
                  <a:cubicBezTo>
                    <a:pt x="3739" y="2632"/>
                    <a:pt x="4192" y="1894"/>
                    <a:pt x="4882" y="1465"/>
                  </a:cubicBezTo>
                  <a:cubicBezTo>
                    <a:pt x="4621" y="846"/>
                    <a:pt x="4097" y="346"/>
                    <a:pt x="3430" y="108"/>
                  </a:cubicBezTo>
                  <a:cubicBezTo>
                    <a:pt x="3201" y="35"/>
                    <a:pt x="2962" y="0"/>
                    <a:pt x="27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87"/>
            <p:cNvSpPr/>
            <p:nvPr/>
          </p:nvSpPr>
          <p:spPr>
            <a:xfrm>
              <a:off x="3707645" y="3066821"/>
              <a:ext cx="142658" cy="133496"/>
            </a:xfrm>
            <a:custGeom>
              <a:rect b="b" l="l" r="r" t="t"/>
              <a:pathLst>
                <a:path extrusionOk="0" h="4502" w="4811">
                  <a:moveTo>
                    <a:pt x="2191" y="1"/>
                  </a:moveTo>
                  <a:cubicBezTo>
                    <a:pt x="1238" y="1"/>
                    <a:pt x="357" y="596"/>
                    <a:pt x="0" y="1501"/>
                  </a:cubicBezTo>
                  <a:cubicBezTo>
                    <a:pt x="619" y="1882"/>
                    <a:pt x="1072" y="2525"/>
                    <a:pt x="1119" y="3335"/>
                  </a:cubicBezTo>
                  <a:cubicBezTo>
                    <a:pt x="1953" y="3406"/>
                    <a:pt x="2763" y="3811"/>
                    <a:pt x="3287" y="4502"/>
                  </a:cubicBezTo>
                  <a:cubicBezTo>
                    <a:pt x="4311" y="3930"/>
                    <a:pt x="4811" y="2739"/>
                    <a:pt x="4453" y="1644"/>
                  </a:cubicBezTo>
                  <a:cubicBezTo>
                    <a:pt x="4120" y="620"/>
                    <a:pt x="3215"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87"/>
            <p:cNvSpPr/>
            <p:nvPr/>
          </p:nvSpPr>
          <p:spPr>
            <a:xfrm>
              <a:off x="3532514" y="3212299"/>
              <a:ext cx="150427" cy="112324"/>
            </a:xfrm>
            <a:custGeom>
              <a:rect b="b" l="l" r="r" t="t"/>
              <a:pathLst>
                <a:path extrusionOk="0" h="3788" w="5073">
                  <a:moveTo>
                    <a:pt x="2929" y="1"/>
                  </a:moveTo>
                  <a:cubicBezTo>
                    <a:pt x="2456" y="300"/>
                    <a:pt x="1888" y="454"/>
                    <a:pt x="1323" y="454"/>
                  </a:cubicBezTo>
                  <a:cubicBezTo>
                    <a:pt x="1036" y="454"/>
                    <a:pt x="749" y="414"/>
                    <a:pt x="476" y="334"/>
                  </a:cubicBezTo>
                  <a:lnTo>
                    <a:pt x="476" y="334"/>
                  </a:lnTo>
                  <a:cubicBezTo>
                    <a:pt x="0" y="1406"/>
                    <a:pt x="310" y="2644"/>
                    <a:pt x="1215" y="3335"/>
                  </a:cubicBezTo>
                  <a:cubicBezTo>
                    <a:pt x="1643" y="3644"/>
                    <a:pt x="2143" y="3787"/>
                    <a:pt x="2620" y="3787"/>
                  </a:cubicBezTo>
                  <a:cubicBezTo>
                    <a:pt x="3358" y="3787"/>
                    <a:pt x="4072" y="3454"/>
                    <a:pt x="4525" y="2811"/>
                  </a:cubicBezTo>
                  <a:cubicBezTo>
                    <a:pt x="4930" y="2215"/>
                    <a:pt x="5073" y="1501"/>
                    <a:pt x="4906" y="834"/>
                  </a:cubicBezTo>
                  <a:lnTo>
                    <a:pt x="4906" y="834"/>
                  </a:lnTo>
                  <a:cubicBezTo>
                    <a:pt x="4836" y="841"/>
                    <a:pt x="4765" y="844"/>
                    <a:pt x="4695" y="844"/>
                  </a:cubicBezTo>
                  <a:cubicBezTo>
                    <a:pt x="4022" y="844"/>
                    <a:pt x="3339" y="539"/>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4" name="Google Shape;9914;p87"/>
          <p:cNvGrpSpPr/>
          <p:nvPr/>
        </p:nvGrpSpPr>
        <p:grpSpPr>
          <a:xfrm>
            <a:off x="4043118" y="3014572"/>
            <a:ext cx="341126" cy="305806"/>
            <a:chOff x="4119318" y="3014572"/>
            <a:chExt cx="341126" cy="305806"/>
          </a:xfrm>
        </p:grpSpPr>
        <p:sp>
          <p:nvSpPr>
            <p:cNvPr id="9915" name="Google Shape;9915;p87"/>
            <p:cNvSpPr/>
            <p:nvPr/>
          </p:nvSpPr>
          <p:spPr>
            <a:xfrm>
              <a:off x="4119318" y="3014572"/>
              <a:ext cx="127150" cy="305806"/>
            </a:xfrm>
            <a:custGeom>
              <a:rect b="b" l="l" r="r" t="t"/>
              <a:pathLst>
                <a:path extrusionOk="0" h="10313" w="4288">
                  <a:moveTo>
                    <a:pt x="2240" y="715"/>
                  </a:moveTo>
                  <a:lnTo>
                    <a:pt x="2240" y="1406"/>
                  </a:lnTo>
                  <a:lnTo>
                    <a:pt x="715" y="1406"/>
                  </a:lnTo>
                  <a:lnTo>
                    <a:pt x="715" y="715"/>
                  </a:lnTo>
                  <a:close/>
                  <a:moveTo>
                    <a:pt x="2240" y="2430"/>
                  </a:moveTo>
                  <a:lnTo>
                    <a:pt x="2240" y="3096"/>
                  </a:lnTo>
                  <a:lnTo>
                    <a:pt x="715" y="3096"/>
                  </a:lnTo>
                  <a:lnTo>
                    <a:pt x="715" y="2430"/>
                  </a:lnTo>
                  <a:close/>
                  <a:moveTo>
                    <a:pt x="1" y="1"/>
                  </a:moveTo>
                  <a:lnTo>
                    <a:pt x="1" y="10312"/>
                  </a:lnTo>
                  <a:lnTo>
                    <a:pt x="2930" y="10312"/>
                  </a:lnTo>
                  <a:lnTo>
                    <a:pt x="2930" y="6740"/>
                  </a:lnTo>
                  <a:lnTo>
                    <a:pt x="4288" y="5168"/>
                  </a:lnTo>
                  <a:lnTo>
                    <a:pt x="2930" y="3573"/>
                  </a:lnTo>
                  <a:lnTo>
                    <a:pt x="293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87"/>
            <p:cNvSpPr/>
            <p:nvPr/>
          </p:nvSpPr>
          <p:spPr>
            <a:xfrm>
              <a:off x="4225268" y="3014572"/>
              <a:ext cx="127120" cy="305806"/>
            </a:xfrm>
            <a:custGeom>
              <a:rect b="b" l="l" r="r" t="t"/>
              <a:pathLst>
                <a:path extrusionOk="0" h="10313" w="4287">
                  <a:moveTo>
                    <a:pt x="2263" y="7192"/>
                  </a:moveTo>
                  <a:lnTo>
                    <a:pt x="2263" y="7859"/>
                  </a:lnTo>
                  <a:lnTo>
                    <a:pt x="762" y="7859"/>
                  </a:lnTo>
                  <a:lnTo>
                    <a:pt x="762" y="7192"/>
                  </a:lnTo>
                  <a:close/>
                  <a:moveTo>
                    <a:pt x="2263" y="8859"/>
                  </a:moveTo>
                  <a:lnTo>
                    <a:pt x="2263" y="9526"/>
                  </a:lnTo>
                  <a:lnTo>
                    <a:pt x="762" y="9526"/>
                  </a:lnTo>
                  <a:lnTo>
                    <a:pt x="762" y="8859"/>
                  </a:lnTo>
                  <a:close/>
                  <a:moveTo>
                    <a:pt x="0" y="1"/>
                  </a:moveTo>
                  <a:lnTo>
                    <a:pt x="0" y="3335"/>
                  </a:lnTo>
                  <a:lnTo>
                    <a:pt x="1596" y="5168"/>
                  </a:lnTo>
                  <a:lnTo>
                    <a:pt x="0" y="6978"/>
                  </a:lnTo>
                  <a:lnTo>
                    <a:pt x="0" y="10312"/>
                  </a:lnTo>
                  <a:lnTo>
                    <a:pt x="2929" y="10312"/>
                  </a:lnTo>
                  <a:lnTo>
                    <a:pt x="2929" y="6740"/>
                  </a:lnTo>
                  <a:lnTo>
                    <a:pt x="4287" y="5168"/>
                  </a:lnTo>
                  <a:lnTo>
                    <a:pt x="2929" y="3573"/>
                  </a:lnTo>
                  <a:lnTo>
                    <a:pt x="292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87"/>
            <p:cNvSpPr/>
            <p:nvPr/>
          </p:nvSpPr>
          <p:spPr>
            <a:xfrm>
              <a:off x="4333294" y="3014572"/>
              <a:ext cx="127150" cy="305806"/>
            </a:xfrm>
            <a:custGeom>
              <a:rect b="b" l="l" r="r" t="t"/>
              <a:pathLst>
                <a:path extrusionOk="0" h="10313" w="4288">
                  <a:moveTo>
                    <a:pt x="2192" y="715"/>
                  </a:moveTo>
                  <a:lnTo>
                    <a:pt x="2192" y="1406"/>
                  </a:lnTo>
                  <a:lnTo>
                    <a:pt x="691" y="1406"/>
                  </a:lnTo>
                  <a:lnTo>
                    <a:pt x="691" y="715"/>
                  </a:lnTo>
                  <a:close/>
                  <a:moveTo>
                    <a:pt x="2192" y="2430"/>
                  </a:moveTo>
                  <a:lnTo>
                    <a:pt x="2192" y="3096"/>
                  </a:lnTo>
                  <a:lnTo>
                    <a:pt x="691" y="3096"/>
                  </a:lnTo>
                  <a:lnTo>
                    <a:pt x="691" y="2430"/>
                  </a:lnTo>
                  <a:close/>
                  <a:moveTo>
                    <a:pt x="1" y="1"/>
                  </a:moveTo>
                  <a:lnTo>
                    <a:pt x="1" y="3335"/>
                  </a:lnTo>
                  <a:lnTo>
                    <a:pt x="1572" y="5168"/>
                  </a:lnTo>
                  <a:lnTo>
                    <a:pt x="1" y="6978"/>
                  </a:lnTo>
                  <a:lnTo>
                    <a:pt x="1" y="10312"/>
                  </a:lnTo>
                  <a:lnTo>
                    <a:pt x="2906" y="10312"/>
                  </a:lnTo>
                  <a:lnTo>
                    <a:pt x="2906" y="6740"/>
                  </a:lnTo>
                  <a:lnTo>
                    <a:pt x="4287" y="5168"/>
                  </a:lnTo>
                  <a:lnTo>
                    <a:pt x="2906" y="3573"/>
                  </a:lnTo>
                  <a:lnTo>
                    <a:pt x="290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8" name="Google Shape;9918;p87"/>
          <p:cNvGrpSpPr/>
          <p:nvPr/>
        </p:nvGrpSpPr>
        <p:grpSpPr>
          <a:xfrm>
            <a:off x="4801418" y="3003986"/>
            <a:ext cx="302992" cy="341093"/>
            <a:chOff x="4725218" y="3003986"/>
            <a:chExt cx="302992" cy="341093"/>
          </a:xfrm>
        </p:grpSpPr>
        <p:sp>
          <p:nvSpPr>
            <p:cNvPr id="9919" name="Google Shape;9919;p87"/>
            <p:cNvSpPr/>
            <p:nvPr/>
          </p:nvSpPr>
          <p:spPr>
            <a:xfrm>
              <a:off x="4906013" y="3112012"/>
              <a:ext cx="53701" cy="125045"/>
            </a:xfrm>
            <a:custGeom>
              <a:rect b="b" l="l" r="r" t="t"/>
              <a:pathLst>
                <a:path extrusionOk="0" h="4217" w="1811">
                  <a:moveTo>
                    <a:pt x="0" y="1"/>
                  </a:moveTo>
                  <a:lnTo>
                    <a:pt x="0" y="4216"/>
                  </a:lnTo>
                  <a:cubicBezTo>
                    <a:pt x="1048" y="4073"/>
                    <a:pt x="1810" y="3192"/>
                    <a:pt x="1810" y="2120"/>
                  </a:cubicBezTo>
                  <a:cubicBezTo>
                    <a:pt x="1810" y="1049"/>
                    <a:pt x="1048" y="144"/>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87"/>
            <p:cNvSpPr/>
            <p:nvPr/>
          </p:nvSpPr>
          <p:spPr>
            <a:xfrm>
              <a:off x="4906013" y="3042831"/>
              <a:ext cx="122198" cy="261298"/>
            </a:xfrm>
            <a:custGeom>
              <a:rect b="b" l="l" r="r" t="t"/>
              <a:pathLst>
                <a:path extrusionOk="0" h="8812" w="4121">
                  <a:moveTo>
                    <a:pt x="0" y="0"/>
                  </a:moveTo>
                  <a:lnTo>
                    <a:pt x="0" y="1619"/>
                  </a:lnTo>
                  <a:cubicBezTo>
                    <a:pt x="1405" y="1786"/>
                    <a:pt x="2477" y="2977"/>
                    <a:pt x="2477" y="4406"/>
                  </a:cubicBezTo>
                  <a:cubicBezTo>
                    <a:pt x="2477" y="5835"/>
                    <a:pt x="1358" y="7025"/>
                    <a:pt x="0" y="7216"/>
                  </a:cubicBezTo>
                  <a:lnTo>
                    <a:pt x="0" y="8811"/>
                  </a:lnTo>
                  <a:cubicBezTo>
                    <a:pt x="2286" y="8645"/>
                    <a:pt x="4120" y="6740"/>
                    <a:pt x="4120" y="4382"/>
                  </a:cubicBezTo>
                  <a:cubicBezTo>
                    <a:pt x="4120" y="2096"/>
                    <a:pt x="2286" y="191"/>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87"/>
            <p:cNvSpPr/>
            <p:nvPr/>
          </p:nvSpPr>
          <p:spPr>
            <a:xfrm>
              <a:off x="4725218" y="3003986"/>
              <a:ext cx="161754" cy="341093"/>
            </a:xfrm>
            <a:custGeom>
              <a:rect b="b" l="l" r="r" t="t"/>
              <a:pathLst>
                <a:path extrusionOk="0" h="11503" w="5455">
                  <a:moveTo>
                    <a:pt x="3787" y="4692"/>
                  </a:moveTo>
                  <a:lnTo>
                    <a:pt x="3787" y="5359"/>
                  </a:lnTo>
                  <a:lnTo>
                    <a:pt x="2311" y="5359"/>
                  </a:lnTo>
                  <a:lnTo>
                    <a:pt x="2311" y="5335"/>
                  </a:lnTo>
                  <a:lnTo>
                    <a:pt x="2311" y="4692"/>
                  </a:lnTo>
                  <a:close/>
                  <a:moveTo>
                    <a:pt x="3787" y="6121"/>
                  </a:moveTo>
                  <a:lnTo>
                    <a:pt x="3787" y="6787"/>
                  </a:lnTo>
                  <a:lnTo>
                    <a:pt x="2311" y="6787"/>
                  </a:lnTo>
                  <a:lnTo>
                    <a:pt x="2311" y="6121"/>
                  </a:lnTo>
                  <a:close/>
                  <a:moveTo>
                    <a:pt x="5454" y="0"/>
                  </a:moveTo>
                  <a:cubicBezTo>
                    <a:pt x="4049" y="96"/>
                    <a:pt x="2716" y="667"/>
                    <a:pt x="1692" y="1667"/>
                  </a:cubicBezTo>
                  <a:cubicBezTo>
                    <a:pt x="596" y="2787"/>
                    <a:pt x="1" y="4215"/>
                    <a:pt x="1" y="5763"/>
                  </a:cubicBezTo>
                  <a:cubicBezTo>
                    <a:pt x="1" y="7311"/>
                    <a:pt x="596" y="8740"/>
                    <a:pt x="1692" y="9836"/>
                  </a:cubicBezTo>
                  <a:cubicBezTo>
                    <a:pt x="2692" y="10836"/>
                    <a:pt x="4025" y="11431"/>
                    <a:pt x="5454" y="11503"/>
                  </a:cubicBezTo>
                  <a:lnTo>
                    <a:pt x="545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2" name="Google Shape;9922;p87"/>
          <p:cNvGrpSpPr/>
          <p:nvPr/>
        </p:nvGrpSpPr>
        <p:grpSpPr>
          <a:xfrm>
            <a:off x="5513983" y="2992993"/>
            <a:ext cx="340386" cy="341809"/>
            <a:chOff x="5290168" y="3002563"/>
            <a:chExt cx="340386" cy="341809"/>
          </a:xfrm>
        </p:grpSpPr>
        <p:sp>
          <p:nvSpPr>
            <p:cNvPr id="9923" name="Google Shape;9923;p87"/>
            <p:cNvSpPr/>
            <p:nvPr/>
          </p:nvSpPr>
          <p:spPr>
            <a:xfrm>
              <a:off x="5470250" y="3183357"/>
              <a:ext cx="139130" cy="139841"/>
            </a:xfrm>
            <a:custGeom>
              <a:rect b="b" l="l" r="r" t="t"/>
              <a:pathLst>
                <a:path extrusionOk="0" h="4716" w="4692">
                  <a:moveTo>
                    <a:pt x="2643" y="0"/>
                  </a:moveTo>
                  <a:cubicBezTo>
                    <a:pt x="1191" y="0"/>
                    <a:pt x="0" y="1191"/>
                    <a:pt x="0" y="2644"/>
                  </a:cubicBezTo>
                  <a:lnTo>
                    <a:pt x="0" y="4715"/>
                  </a:lnTo>
                  <a:lnTo>
                    <a:pt x="2429" y="4715"/>
                  </a:lnTo>
                  <a:lnTo>
                    <a:pt x="2429" y="2405"/>
                  </a:lnTo>
                  <a:lnTo>
                    <a:pt x="4692" y="2405"/>
                  </a:lnTo>
                  <a:lnTo>
                    <a:pt x="469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87"/>
            <p:cNvSpPr/>
            <p:nvPr/>
          </p:nvSpPr>
          <p:spPr>
            <a:xfrm>
              <a:off x="5290168" y="3002563"/>
              <a:ext cx="68527" cy="68527"/>
            </a:xfrm>
            <a:custGeom>
              <a:rect b="b" l="l" r="r" t="t"/>
              <a:pathLst>
                <a:path extrusionOk="0" h="2311" w="2311">
                  <a:moveTo>
                    <a:pt x="977" y="1"/>
                  </a:moveTo>
                  <a:cubicBezTo>
                    <a:pt x="453" y="1"/>
                    <a:pt x="0" y="453"/>
                    <a:pt x="0" y="977"/>
                  </a:cubicBezTo>
                  <a:lnTo>
                    <a:pt x="0" y="2311"/>
                  </a:lnTo>
                  <a:lnTo>
                    <a:pt x="2310" y="2311"/>
                  </a:lnTo>
                  <a:lnTo>
                    <a:pt x="231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87"/>
            <p:cNvSpPr/>
            <p:nvPr/>
          </p:nvSpPr>
          <p:spPr>
            <a:xfrm>
              <a:off x="5311340" y="3023765"/>
              <a:ext cx="139159" cy="139130"/>
            </a:xfrm>
            <a:custGeom>
              <a:rect b="b" l="l" r="r" t="t"/>
              <a:pathLst>
                <a:path extrusionOk="0" h="4692" w="4693">
                  <a:moveTo>
                    <a:pt x="2263" y="0"/>
                  </a:moveTo>
                  <a:lnTo>
                    <a:pt x="2263" y="2286"/>
                  </a:lnTo>
                  <a:lnTo>
                    <a:pt x="1" y="2286"/>
                  </a:lnTo>
                  <a:lnTo>
                    <a:pt x="1" y="4692"/>
                  </a:lnTo>
                  <a:lnTo>
                    <a:pt x="2049" y="4692"/>
                  </a:lnTo>
                  <a:cubicBezTo>
                    <a:pt x="3502" y="4692"/>
                    <a:pt x="4692" y="3501"/>
                    <a:pt x="4692" y="2048"/>
                  </a:cubicBezTo>
                  <a:lnTo>
                    <a:pt x="469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87"/>
            <p:cNvSpPr/>
            <p:nvPr/>
          </p:nvSpPr>
          <p:spPr>
            <a:xfrm>
              <a:off x="5562027" y="3275163"/>
              <a:ext cx="68527" cy="69209"/>
            </a:xfrm>
            <a:custGeom>
              <a:rect b="b" l="l" r="r" t="t"/>
              <a:pathLst>
                <a:path extrusionOk="0" h="2334" w="2311">
                  <a:moveTo>
                    <a:pt x="1" y="0"/>
                  </a:moveTo>
                  <a:lnTo>
                    <a:pt x="1" y="2334"/>
                  </a:lnTo>
                  <a:lnTo>
                    <a:pt x="1335" y="2334"/>
                  </a:lnTo>
                  <a:cubicBezTo>
                    <a:pt x="1858" y="2334"/>
                    <a:pt x="2311" y="1881"/>
                    <a:pt x="2311" y="1334"/>
                  </a:cubicBezTo>
                  <a:lnTo>
                    <a:pt x="231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87"/>
            <p:cNvSpPr/>
            <p:nvPr/>
          </p:nvSpPr>
          <p:spPr>
            <a:xfrm>
              <a:off x="5290168" y="3275163"/>
              <a:ext cx="68527" cy="67815"/>
            </a:xfrm>
            <a:custGeom>
              <a:rect b="b" l="l" r="r" t="t"/>
              <a:pathLst>
                <a:path extrusionOk="0" h="2287" w="2311">
                  <a:moveTo>
                    <a:pt x="0" y="0"/>
                  </a:moveTo>
                  <a:lnTo>
                    <a:pt x="0" y="1334"/>
                  </a:lnTo>
                  <a:cubicBezTo>
                    <a:pt x="0" y="1858"/>
                    <a:pt x="453" y="2286"/>
                    <a:pt x="977" y="2286"/>
                  </a:cubicBezTo>
                  <a:lnTo>
                    <a:pt x="2310" y="2286"/>
                  </a:lnTo>
                  <a:lnTo>
                    <a:pt x="231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87"/>
            <p:cNvSpPr/>
            <p:nvPr/>
          </p:nvSpPr>
          <p:spPr>
            <a:xfrm>
              <a:off x="5311340" y="3183357"/>
              <a:ext cx="139159" cy="139841"/>
            </a:xfrm>
            <a:custGeom>
              <a:rect b="b" l="l" r="r" t="t"/>
              <a:pathLst>
                <a:path extrusionOk="0" h="4716" w="4693">
                  <a:moveTo>
                    <a:pt x="1" y="0"/>
                  </a:moveTo>
                  <a:lnTo>
                    <a:pt x="1" y="2405"/>
                  </a:lnTo>
                  <a:lnTo>
                    <a:pt x="2263" y="2405"/>
                  </a:lnTo>
                  <a:lnTo>
                    <a:pt x="2263" y="4715"/>
                  </a:lnTo>
                  <a:lnTo>
                    <a:pt x="4692" y="4715"/>
                  </a:lnTo>
                  <a:lnTo>
                    <a:pt x="4692" y="2644"/>
                  </a:lnTo>
                  <a:cubicBezTo>
                    <a:pt x="4692" y="1191"/>
                    <a:pt x="3502" y="0"/>
                    <a:pt x="2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87"/>
            <p:cNvSpPr/>
            <p:nvPr/>
          </p:nvSpPr>
          <p:spPr>
            <a:xfrm>
              <a:off x="5562027" y="3002563"/>
              <a:ext cx="68527" cy="68527"/>
            </a:xfrm>
            <a:custGeom>
              <a:rect b="b" l="l" r="r" t="t"/>
              <a:pathLst>
                <a:path extrusionOk="0" h="2311" w="2311">
                  <a:moveTo>
                    <a:pt x="1" y="1"/>
                  </a:moveTo>
                  <a:lnTo>
                    <a:pt x="1" y="2311"/>
                  </a:lnTo>
                  <a:lnTo>
                    <a:pt x="2311" y="2311"/>
                  </a:lnTo>
                  <a:lnTo>
                    <a:pt x="2311" y="977"/>
                  </a:lnTo>
                  <a:cubicBezTo>
                    <a:pt x="2311" y="453"/>
                    <a:pt x="1858" y="1"/>
                    <a:pt x="1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87"/>
            <p:cNvSpPr/>
            <p:nvPr/>
          </p:nvSpPr>
          <p:spPr>
            <a:xfrm>
              <a:off x="5470250" y="3023765"/>
              <a:ext cx="139130" cy="139130"/>
            </a:xfrm>
            <a:custGeom>
              <a:rect b="b" l="l" r="r" t="t"/>
              <a:pathLst>
                <a:path extrusionOk="0" h="4692" w="4692">
                  <a:moveTo>
                    <a:pt x="0" y="0"/>
                  </a:moveTo>
                  <a:lnTo>
                    <a:pt x="0" y="2048"/>
                  </a:lnTo>
                  <a:cubicBezTo>
                    <a:pt x="0" y="3501"/>
                    <a:pt x="1191" y="4692"/>
                    <a:pt x="2643" y="4692"/>
                  </a:cubicBezTo>
                  <a:lnTo>
                    <a:pt x="4692" y="4692"/>
                  </a:lnTo>
                  <a:lnTo>
                    <a:pt x="4692" y="2262"/>
                  </a:lnTo>
                  <a:lnTo>
                    <a:pt x="2429" y="2262"/>
                  </a:lnTo>
                  <a:lnTo>
                    <a:pt x="242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1" name="Google Shape;9931;p87"/>
          <p:cNvGrpSpPr/>
          <p:nvPr/>
        </p:nvGrpSpPr>
        <p:grpSpPr>
          <a:xfrm>
            <a:off x="6247887" y="3088023"/>
            <a:ext cx="342521" cy="174447"/>
            <a:chOff x="5881241" y="3088023"/>
            <a:chExt cx="342521" cy="174447"/>
          </a:xfrm>
        </p:grpSpPr>
        <p:sp>
          <p:nvSpPr>
            <p:cNvPr id="9932" name="Google Shape;9932;p87"/>
            <p:cNvSpPr/>
            <p:nvPr/>
          </p:nvSpPr>
          <p:spPr>
            <a:xfrm>
              <a:off x="5965960" y="3184751"/>
              <a:ext cx="89728" cy="77719"/>
            </a:xfrm>
            <a:custGeom>
              <a:rect b="b" l="l" r="r" t="t"/>
              <a:pathLst>
                <a:path extrusionOk="0" h="2621" w="3026">
                  <a:moveTo>
                    <a:pt x="739" y="1"/>
                  </a:moveTo>
                  <a:lnTo>
                    <a:pt x="1" y="1311"/>
                  </a:lnTo>
                  <a:lnTo>
                    <a:pt x="739" y="2620"/>
                  </a:lnTo>
                  <a:lnTo>
                    <a:pt x="2263" y="2620"/>
                  </a:lnTo>
                  <a:lnTo>
                    <a:pt x="3025" y="1311"/>
                  </a:lnTo>
                  <a:lnTo>
                    <a:pt x="226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87"/>
            <p:cNvSpPr/>
            <p:nvPr/>
          </p:nvSpPr>
          <p:spPr>
            <a:xfrm>
              <a:off x="6134033" y="3184751"/>
              <a:ext cx="89017" cy="77719"/>
            </a:xfrm>
            <a:custGeom>
              <a:rect b="b" l="l" r="r" t="t"/>
              <a:pathLst>
                <a:path extrusionOk="0" h="2621" w="3002">
                  <a:moveTo>
                    <a:pt x="739" y="1"/>
                  </a:moveTo>
                  <a:lnTo>
                    <a:pt x="1" y="1311"/>
                  </a:lnTo>
                  <a:lnTo>
                    <a:pt x="739" y="2620"/>
                  </a:lnTo>
                  <a:lnTo>
                    <a:pt x="2263" y="2620"/>
                  </a:lnTo>
                  <a:lnTo>
                    <a:pt x="3001" y="1311"/>
                  </a:lnTo>
                  <a:lnTo>
                    <a:pt x="226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87"/>
            <p:cNvSpPr/>
            <p:nvPr/>
          </p:nvSpPr>
          <p:spPr>
            <a:xfrm>
              <a:off x="5881241" y="3137454"/>
              <a:ext cx="88987" cy="77690"/>
            </a:xfrm>
            <a:custGeom>
              <a:rect b="b" l="l" r="r" t="t"/>
              <a:pathLst>
                <a:path extrusionOk="0" h="2620" w="3001">
                  <a:moveTo>
                    <a:pt x="738" y="0"/>
                  </a:moveTo>
                  <a:lnTo>
                    <a:pt x="0" y="1310"/>
                  </a:lnTo>
                  <a:lnTo>
                    <a:pt x="738" y="2620"/>
                  </a:lnTo>
                  <a:lnTo>
                    <a:pt x="2262" y="2620"/>
                  </a:lnTo>
                  <a:lnTo>
                    <a:pt x="3001" y="1310"/>
                  </a:lnTo>
                  <a:lnTo>
                    <a:pt x="226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87"/>
            <p:cNvSpPr/>
            <p:nvPr/>
          </p:nvSpPr>
          <p:spPr>
            <a:xfrm>
              <a:off x="6049997" y="3137454"/>
              <a:ext cx="89017" cy="77690"/>
            </a:xfrm>
            <a:custGeom>
              <a:rect b="b" l="l" r="r" t="t"/>
              <a:pathLst>
                <a:path extrusionOk="0" h="2620" w="3002">
                  <a:moveTo>
                    <a:pt x="739" y="0"/>
                  </a:moveTo>
                  <a:lnTo>
                    <a:pt x="1" y="1310"/>
                  </a:lnTo>
                  <a:lnTo>
                    <a:pt x="739" y="2620"/>
                  </a:lnTo>
                  <a:lnTo>
                    <a:pt x="2263" y="2620"/>
                  </a:lnTo>
                  <a:lnTo>
                    <a:pt x="3001" y="1310"/>
                  </a:lnTo>
                  <a:lnTo>
                    <a:pt x="226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87"/>
            <p:cNvSpPr/>
            <p:nvPr/>
          </p:nvSpPr>
          <p:spPr>
            <a:xfrm>
              <a:off x="5965960" y="3088023"/>
              <a:ext cx="89728" cy="77690"/>
            </a:xfrm>
            <a:custGeom>
              <a:rect b="b" l="l" r="r" t="t"/>
              <a:pathLst>
                <a:path extrusionOk="0" h="2620" w="3026">
                  <a:moveTo>
                    <a:pt x="739" y="0"/>
                  </a:moveTo>
                  <a:lnTo>
                    <a:pt x="1" y="1310"/>
                  </a:lnTo>
                  <a:lnTo>
                    <a:pt x="739" y="2620"/>
                  </a:lnTo>
                  <a:lnTo>
                    <a:pt x="2263" y="2620"/>
                  </a:lnTo>
                  <a:lnTo>
                    <a:pt x="3025" y="1310"/>
                  </a:lnTo>
                  <a:lnTo>
                    <a:pt x="226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87"/>
            <p:cNvSpPr/>
            <p:nvPr/>
          </p:nvSpPr>
          <p:spPr>
            <a:xfrm>
              <a:off x="6134745" y="3088023"/>
              <a:ext cx="89017" cy="77690"/>
            </a:xfrm>
            <a:custGeom>
              <a:rect b="b" l="l" r="r" t="t"/>
              <a:pathLst>
                <a:path extrusionOk="0" h="2620" w="3002">
                  <a:moveTo>
                    <a:pt x="739" y="0"/>
                  </a:moveTo>
                  <a:lnTo>
                    <a:pt x="0" y="1310"/>
                  </a:lnTo>
                  <a:lnTo>
                    <a:pt x="739" y="2620"/>
                  </a:lnTo>
                  <a:lnTo>
                    <a:pt x="2263" y="2620"/>
                  </a:lnTo>
                  <a:lnTo>
                    <a:pt x="3001" y="1310"/>
                  </a:lnTo>
                  <a:lnTo>
                    <a:pt x="226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38" name="Google Shape;9938;p87"/>
          <p:cNvSpPr/>
          <p:nvPr/>
        </p:nvSpPr>
        <p:spPr>
          <a:xfrm>
            <a:off x="6981290" y="2973215"/>
            <a:ext cx="341122" cy="341122"/>
          </a:xfrm>
          <a:custGeom>
            <a:rect b="b" l="l" r="r" t="t"/>
            <a:pathLst>
              <a:path extrusionOk="0" h="11504" w="11504">
                <a:moveTo>
                  <a:pt x="1" y="1"/>
                </a:moveTo>
                <a:lnTo>
                  <a:pt x="1" y="11503"/>
                </a:lnTo>
                <a:lnTo>
                  <a:pt x="11503" y="11503"/>
                </a:lnTo>
                <a:lnTo>
                  <a:pt x="11503" y="10241"/>
                </a:lnTo>
                <a:lnTo>
                  <a:pt x="10908" y="10241"/>
                </a:lnTo>
                <a:lnTo>
                  <a:pt x="10908" y="10789"/>
                </a:lnTo>
                <a:lnTo>
                  <a:pt x="10146" y="10789"/>
                </a:lnTo>
                <a:lnTo>
                  <a:pt x="10146" y="5026"/>
                </a:lnTo>
                <a:lnTo>
                  <a:pt x="8288" y="6383"/>
                </a:lnTo>
                <a:lnTo>
                  <a:pt x="7312" y="5931"/>
                </a:lnTo>
                <a:lnTo>
                  <a:pt x="5883" y="7574"/>
                </a:lnTo>
                <a:lnTo>
                  <a:pt x="4740" y="7002"/>
                </a:lnTo>
                <a:lnTo>
                  <a:pt x="3192" y="8907"/>
                </a:lnTo>
                <a:lnTo>
                  <a:pt x="2168" y="8526"/>
                </a:lnTo>
                <a:lnTo>
                  <a:pt x="763" y="10003"/>
                </a:lnTo>
                <a:lnTo>
                  <a:pt x="763" y="9027"/>
                </a:lnTo>
                <a:lnTo>
                  <a:pt x="1977" y="7717"/>
                </a:lnTo>
                <a:lnTo>
                  <a:pt x="3001" y="8098"/>
                </a:lnTo>
                <a:lnTo>
                  <a:pt x="4573" y="6169"/>
                </a:lnTo>
                <a:lnTo>
                  <a:pt x="5692" y="6740"/>
                </a:lnTo>
                <a:lnTo>
                  <a:pt x="7097" y="5097"/>
                </a:lnTo>
                <a:lnTo>
                  <a:pt x="8169" y="5597"/>
                </a:lnTo>
                <a:lnTo>
                  <a:pt x="10098" y="4240"/>
                </a:lnTo>
                <a:lnTo>
                  <a:pt x="10098" y="2192"/>
                </a:lnTo>
                <a:lnTo>
                  <a:pt x="8884" y="2954"/>
                </a:lnTo>
                <a:lnTo>
                  <a:pt x="7669" y="2716"/>
                </a:lnTo>
                <a:lnTo>
                  <a:pt x="5526" y="4811"/>
                </a:lnTo>
                <a:lnTo>
                  <a:pt x="4549" y="4478"/>
                </a:lnTo>
                <a:lnTo>
                  <a:pt x="2668" y="6502"/>
                </a:lnTo>
                <a:lnTo>
                  <a:pt x="1811" y="5954"/>
                </a:lnTo>
                <a:lnTo>
                  <a:pt x="739" y="7193"/>
                </a:lnTo>
                <a:lnTo>
                  <a:pt x="739" y="692"/>
                </a:lnTo>
                <a:lnTo>
                  <a:pt x="1263" y="692"/>
                </a:lnTo>
                <a:lnTo>
                  <a:pt x="126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39" name="Google Shape;9939;p87"/>
          <p:cNvGrpSpPr/>
          <p:nvPr/>
        </p:nvGrpSpPr>
        <p:grpSpPr>
          <a:xfrm>
            <a:off x="7758280" y="2992726"/>
            <a:ext cx="244340" cy="340681"/>
            <a:chOff x="7091619" y="3002296"/>
            <a:chExt cx="244340" cy="340681"/>
          </a:xfrm>
        </p:grpSpPr>
        <p:sp>
          <p:nvSpPr>
            <p:cNvPr id="9940" name="Google Shape;9940;p87"/>
            <p:cNvSpPr/>
            <p:nvPr/>
          </p:nvSpPr>
          <p:spPr>
            <a:xfrm>
              <a:off x="7268855" y="3184454"/>
              <a:ext cx="67104" cy="158522"/>
            </a:xfrm>
            <a:custGeom>
              <a:rect b="b" l="l" r="r" t="t"/>
              <a:pathLst>
                <a:path extrusionOk="0" h="5346" w="2263">
                  <a:moveTo>
                    <a:pt x="1232" y="0"/>
                  </a:moveTo>
                  <a:cubicBezTo>
                    <a:pt x="1119" y="0"/>
                    <a:pt x="1001" y="19"/>
                    <a:pt x="882" y="58"/>
                  </a:cubicBezTo>
                  <a:cubicBezTo>
                    <a:pt x="548" y="130"/>
                    <a:pt x="286" y="416"/>
                    <a:pt x="191" y="725"/>
                  </a:cubicBezTo>
                  <a:cubicBezTo>
                    <a:pt x="1" y="1297"/>
                    <a:pt x="310" y="1845"/>
                    <a:pt x="763" y="2035"/>
                  </a:cubicBezTo>
                  <a:cubicBezTo>
                    <a:pt x="477" y="2154"/>
                    <a:pt x="310" y="2392"/>
                    <a:pt x="310" y="2702"/>
                  </a:cubicBezTo>
                  <a:lnTo>
                    <a:pt x="310" y="5345"/>
                  </a:lnTo>
                  <a:lnTo>
                    <a:pt x="2096" y="5345"/>
                  </a:lnTo>
                  <a:lnTo>
                    <a:pt x="2096" y="2702"/>
                  </a:lnTo>
                  <a:cubicBezTo>
                    <a:pt x="2096" y="2392"/>
                    <a:pt x="1906" y="2130"/>
                    <a:pt x="1644" y="2035"/>
                  </a:cubicBezTo>
                  <a:cubicBezTo>
                    <a:pt x="2001" y="1868"/>
                    <a:pt x="2263" y="1511"/>
                    <a:pt x="2263" y="1059"/>
                  </a:cubicBezTo>
                  <a:cubicBezTo>
                    <a:pt x="2263" y="463"/>
                    <a:pt x="1800" y="0"/>
                    <a:pt x="12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87"/>
            <p:cNvSpPr/>
            <p:nvPr/>
          </p:nvSpPr>
          <p:spPr>
            <a:xfrm>
              <a:off x="7180578" y="3184454"/>
              <a:ext cx="67133" cy="158522"/>
            </a:xfrm>
            <a:custGeom>
              <a:rect b="b" l="l" r="r" t="t"/>
              <a:pathLst>
                <a:path extrusionOk="0" h="5346" w="2264">
                  <a:moveTo>
                    <a:pt x="1232" y="0"/>
                  </a:moveTo>
                  <a:cubicBezTo>
                    <a:pt x="1119" y="0"/>
                    <a:pt x="1001" y="19"/>
                    <a:pt x="882" y="58"/>
                  </a:cubicBezTo>
                  <a:cubicBezTo>
                    <a:pt x="548" y="130"/>
                    <a:pt x="287" y="416"/>
                    <a:pt x="191" y="725"/>
                  </a:cubicBezTo>
                  <a:cubicBezTo>
                    <a:pt x="1" y="1297"/>
                    <a:pt x="310" y="1845"/>
                    <a:pt x="763" y="2035"/>
                  </a:cubicBezTo>
                  <a:cubicBezTo>
                    <a:pt x="477" y="2154"/>
                    <a:pt x="310" y="2392"/>
                    <a:pt x="310" y="2702"/>
                  </a:cubicBezTo>
                  <a:lnTo>
                    <a:pt x="310" y="5345"/>
                  </a:lnTo>
                  <a:lnTo>
                    <a:pt x="2096" y="5345"/>
                  </a:lnTo>
                  <a:lnTo>
                    <a:pt x="2096" y="2702"/>
                  </a:lnTo>
                  <a:cubicBezTo>
                    <a:pt x="2096" y="2392"/>
                    <a:pt x="1906" y="2130"/>
                    <a:pt x="1644" y="2035"/>
                  </a:cubicBezTo>
                  <a:cubicBezTo>
                    <a:pt x="2001" y="1868"/>
                    <a:pt x="2263" y="1511"/>
                    <a:pt x="2263" y="1059"/>
                  </a:cubicBezTo>
                  <a:cubicBezTo>
                    <a:pt x="2263" y="463"/>
                    <a:pt x="1800" y="0"/>
                    <a:pt x="12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87"/>
            <p:cNvSpPr/>
            <p:nvPr/>
          </p:nvSpPr>
          <p:spPr>
            <a:xfrm>
              <a:off x="7092301" y="3184454"/>
              <a:ext cx="67133" cy="158522"/>
            </a:xfrm>
            <a:custGeom>
              <a:rect b="b" l="l" r="r" t="t"/>
              <a:pathLst>
                <a:path extrusionOk="0" h="5346" w="2264">
                  <a:moveTo>
                    <a:pt x="1232" y="0"/>
                  </a:moveTo>
                  <a:cubicBezTo>
                    <a:pt x="1119" y="0"/>
                    <a:pt x="1001" y="19"/>
                    <a:pt x="882" y="58"/>
                  </a:cubicBezTo>
                  <a:cubicBezTo>
                    <a:pt x="549" y="130"/>
                    <a:pt x="287" y="416"/>
                    <a:pt x="191" y="725"/>
                  </a:cubicBezTo>
                  <a:cubicBezTo>
                    <a:pt x="1" y="1297"/>
                    <a:pt x="311" y="1845"/>
                    <a:pt x="763" y="2035"/>
                  </a:cubicBezTo>
                  <a:cubicBezTo>
                    <a:pt x="477" y="2154"/>
                    <a:pt x="311" y="2392"/>
                    <a:pt x="311" y="2702"/>
                  </a:cubicBezTo>
                  <a:lnTo>
                    <a:pt x="311" y="5345"/>
                  </a:lnTo>
                  <a:lnTo>
                    <a:pt x="2097" y="5345"/>
                  </a:lnTo>
                  <a:lnTo>
                    <a:pt x="2097" y="2702"/>
                  </a:lnTo>
                  <a:cubicBezTo>
                    <a:pt x="2097" y="2392"/>
                    <a:pt x="1906" y="2130"/>
                    <a:pt x="1644" y="2035"/>
                  </a:cubicBezTo>
                  <a:cubicBezTo>
                    <a:pt x="2001" y="1868"/>
                    <a:pt x="2263" y="1511"/>
                    <a:pt x="2263" y="1059"/>
                  </a:cubicBezTo>
                  <a:cubicBezTo>
                    <a:pt x="2263" y="463"/>
                    <a:pt x="1800" y="0"/>
                    <a:pt x="12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87"/>
            <p:cNvSpPr/>
            <p:nvPr/>
          </p:nvSpPr>
          <p:spPr>
            <a:xfrm>
              <a:off x="7268855" y="3002296"/>
              <a:ext cx="66422" cy="159175"/>
            </a:xfrm>
            <a:custGeom>
              <a:rect b="b" l="l" r="r" t="t"/>
              <a:pathLst>
                <a:path extrusionOk="0" h="5368" w="2240">
                  <a:moveTo>
                    <a:pt x="1176" y="1"/>
                  </a:moveTo>
                  <a:cubicBezTo>
                    <a:pt x="1065" y="1"/>
                    <a:pt x="950" y="19"/>
                    <a:pt x="834" y="57"/>
                  </a:cubicBezTo>
                  <a:cubicBezTo>
                    <a:pt x="501" y="153"/>
                    <a:pt x="239" y="415"/>
                    <a:pt x="167" y="748"/>
                  </a:cubicBezTo>
                  <a:cubicBezTo>
                    <a:pt x="1" y="1319"/>
                    <a:pt x="286" y="1843"/>
                    <a:pt x="715" y="2058"/>
                  </a:cubicBezTo>
                  <a:cubicBezTo>
                    <a:pt x="453" y="2177"/>
                    <a:pt x="286" y="2415"/>
                    <a:pt x="286" y="2725"/>
                  </a:cubicBezTo>
                  <a:lnTo>
                    <a:pt x="286" y="5368"/>
                  </a:lnTo>
                  <a:lnTo>
                    <a:pt x="2072" y="5368"/>
                  </a:lnTo>
                  <a:lnTo>
                    <a:pt x="2072" y="2725"/>
                  </a:lnTo>
                  <a:cubicBezTo>
                    <a:pt x="2072" y="2415"/>
                    <a:pt x="1882" y="2153"/>
                    <a:pt x="1620" y="2058"/>
                  </a:cubicBezTo>
                  <a:cubicBezTo>
                    <a:pt x="1977" y="1891"/>
                    <a:pt x="2239" y="1534"/>
                    <a:pt x="2239" y="1081"/>
                  </a:cubicBezTo>
                  <a:cubicBezTo>
                    <a:pt x="2239" y="483"/>
                    <a:pt x="1754" y="1"/>
                    <a:pt x="1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87"/>
            <p:cNvSpPr/>
            <p:nvPr/>
          </p:nvSpPr>
          <p:spPr>
            <a:xfrm>
              <a:off x="7184106" y="3002563"/>
              <a:ext cx="63605" cy="158908"/>
            </a:xfrm>
            <a:custGeom>
              <a:rect b="b" l="l" r="r" t="t"/>
              <a:pathLst>
                <a:path extrusionOk="0" h="5359" w="2145">
                  <a:moveTo>
                    <a:pt x="1072" y="1"/>
                  </a:moveTo>
                  <a:cubicBezTo>
                    <a:pt x="477" y="1"/>
                    <a:pt x="1" y="477"/>
                    <a:pt x="1" y="1072"/>
                  </a:cubicBezTo>
                  <a:cubicBezTo>
                    <a:pt x="1" y="1477"/>
                    <a:pt x="239" y="1882"/>
                    <a:pt x="644" y="2049"/>
                  </a:cubicBezTo>
                  <a:cubicBezTo>
                    <a:pt x="358" y="2168"/>
                    <a:pt x="191" y="2406"/>
                    <a:pt x="191" y="2716"/>
                  </a:cubicBezTo>
                  <a:lnTo>
                    <a:pt x="191" y="5359"/>
                  </a:lnTo>
                  <a:lnTo>
                    <a:pt x="1977" y="5359"/>
                  </a:lnTo>
                  <a:lnTo>
                    <a:pt x="1977" y="2716"/>
                  </a:lnTo>
                  <a:cubicBezTo>
                    <a:pt x="1977" y="2406"/>
                    <a:pt x="1787" y="2144"/>
                    <a:pt x="1525" y="2049"/>
                  </a:cubicBezTo>
                  <a:cubicBezTo>
                    <a:pt x="1882" y="1882"/>
                    <a:pt x="2144" y="1525"/>
                    <a:pt x="2144" y="1072"/>
                  </a:cubicBezTo>
                  <a:cubicBezTo>
                    <a:pt x="2144" y="477"/>
                    <a:pt x="1668"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87"/>
            <p:cNvSpPr/>
            <p:nvPr/>
          </p:nvSpPr>
          <p:spPr>
            <a:xfrm>
              <a:off x="7091619" y="3002296"/>
              <a:ext cx="67104" cy="159175"/>
            </a:xfrm>
            <a:custGeom>
              <a:rect b="b" l="l" r="r" t="t"/>
              <a:pathLst>
                <a:path extrusionOk="0" h="5368" w="2263">
                  <a:moveTo>
                    <a:pt x="1200" y="1"/>
                  </a:moveTo>
                  <a:cubicBezTo>
                    <a:pt x="1088" y="1"/>
                    <a:pt x="973" y="19"/>
                    <a:pt x="857" y="57"/>
                  </a:cubicBezTo>
                  <a:cubicBezTo>
                    <a:pt x="548" y="153"/>
                    <a:pt x="310" y="415"/>
                    <a:pt x="191" y="748"/>
                  </a:cubicBezTo>
                  <a:cubicBezTo>
                    <a:pt x="0" y="1319"/>
                    <a:pt x="310" y="1843"/>
                    <a:pt x="738" y="2058"/>
                  </a:cubicBezTo>
                  <a:cubicBezTo>
                    <a:pt x="476" y="2177"/>
                    <a:pt x="310" y="2415"/>
                    <a:pt x="310" y="2725"/>
                  </a:cubicBezTo>
                  <a:lnTo>
                    <a:pt x="310" y="5368"/>
                  </a:lnTo>
                  <a:lnTo>
                    <a:pt x="2096" y="5368"/>
                  </a:lnTo>
                  <a:lnTo>
                    <a:pt x="2096" y="2725"/>
                  </a:lnTo>
                  <a:cubicBezTo>
                    <a:pt x="2096" y="2415"/>
                    <a:pt x="1905" y="2153"/>
                    <a:pt x="1643" y="2058"/>
                  </a:cubicBezTo>
                  <a:cubicBezTo>
                    <a:pt x="2001" y="1891"/>
                    <a:pt x="2262" y="1534"/>
                    <a:pt x="2262" y="1081"/>
                  </a:cubicBezTo>
                  <a:cubicBezTo>
                    <a:pt x="2262" y="483"/>
                    <a:pt x="1777" y="1"/>
                    <a:pt x="1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6" name="Google Shape;9946;p87"/>
          <p:cNvGrpSpPr/>
          <p:nvPr/>
        </p:nvGrpSpPr>
        <p:grpSpPr>
          <a:xfrm>
            <a:off x="7711665" y="3554414"/>
            <a:ext cx="341809" cy="342521"/>
            <a:chOff x="7045004" y="3563983"/>
            <a:chExt cx="341809" cy="342521"/>
          </a:xfrm>
        </p:grpSpPr>
        <p:sp>
          <p:nvSpPr>
            <p:cNvPr id="9947" name="Google Shape;9947;p87"/>
            <p:cNvSpPr/>
            <p:nvPr/>
          </p:nvSpPr>
          <p:spPr>
            <a:xfrm>
              <a:off x="7132569" y="3563983"/>
              <a:ext cx="150427" cy="86170"/>
            </a:xfrm>
            <a:custGeom>
              <a:rect b="b" l="l" r="r" t="t"/>
              <a:pathLst>
                <a:path extrusionOk="0" h="2906" w="5073">
                  <a:moveTo>
                    <a:pt x="2858" y="0"/>
                  </a:moveTo>
                  <a:cubicBezTo>
                    <a:pt x="1810" y="0"/>
                    <a:pt x="858" y="262"/>
                    <a:pt x="0" y="738"/>
                  </a:cubicBezTo>
                  <a:lnTo>
                    <a:pt x="1215" y="1524"/>
                  </a:lnTo>
                  <a:lnTo>
                    <a:pt x="1239" y="2905"/>
                  </a:lnTo>
                  <a:cubicBezTo>
                    <a:pt x="1715" y="2644"/>
                    <a:pt x="2263" y="2501"/>
                    <a:pt x="2810" y="2501"/>
                  </a:cubicBezTo>
                  <a:cubicBezTo>
                    <a:pt x="3144" y="2501"/>
                    <a:pt x="3453" y="2548"/>
                    <a:pt x="3739" y="2620"/>
                  </a:cubicBezTo>
                  <a:lnTo>
                    <a:pt x="5049" y="1834"/>
                  </a:lnTo>
                  <a:lnTo>
                    <a:pt x="5073" y="453"/>
                  </a:lnTo>
                  <a:cubicBezTo>
                    <a:pt x="4406" y="143"/>
                    <a:pt x="3644" y="0"/>
                    <a:pt x="2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87"/>
            <p:cNvSpPr/>
            <p:nvPr/>
          </p:nvSpPr>
          <p:spPr>
            <a:xfrm>
              <a:off x="7264614" y="3587973"/>
              <a:ext cx="119381" cy="146216"/>
            </a:xfrm>
            <a:custGeom>
              <a:rect b="b" l="l" r="r" t="t"/>
              <a:pathLst>
                <a:path extrusionOk="0" h="4931" w="4026">
                  <a:moveTo>
                    <a:pt x="1215" y="1"/>
                  </a:moveTo>
                  <a:lnTo>
                    <a:pt x="1215" y="1453"/>
                  </a:lnTo>
                  <a:lnTo>
                    <a:pt x="1" y="2168"/>
                  </a:lnTo>
                  <a:cubicBezTo>
                    <a:pt x="739" y="2620"/>
                    <a:pt x="1287" y="3311"/>
                    <a:pt x="1501" y="4192"/>
                  </a:cubicBezTo>
                  <a:lnTo>
                    <a:pt x="2811" y="4930"/>
                  </a:lnTo>
                  <a:lnTo>
                    <a:pt x="4025" y="4240"/>
                  </a:lnTo>
                  <a:cubicBezTo>
                    <a:pt x="3787" y="2430"/>
                    <a:pt x="2716" y="882"/>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87"/>
            <p:cNvSpPr/>
            <p:nvPr/>
          </p:nvSpPr>
          <p:spPr>
            <a:xfrm>
              <a:off x="7045004" y="3599270"/>
              <a:ext cx="103843" cy="134919"/>
            </a:xfrm>
            <a:custGeom>
              <a:rect b="b" l="l" r="r" t="t"/>
              <a:pathLst>
                <a:path extrusionOk="0" h="4550" w="3502">
                  <a:moveTo>
                    <a:pt x="2263" y="1"/>
                  </a:moveTo>
                  <a:cubicBezTo>
                    <a:pt x="881" y="1049"/>
                    <a:pt x="0" y="2716"/>
                    <a:pt x="0" y="4549"/>
                  </a:cubicBezTo>
                  <a:lnTo>
                    <a:pt x="1286" y="3835"/>
                  </a:lnTo>
                  <a:lnTo>
                    <a:pt x="2501" y="4526"/>
                  </a:lnTo>
                  <a:cubicBezTo>
                    <a:pt x="2525" y="3621"/>
                    <a:pt x="2882" y="2787"/>
                    <a:pt x="3501" y="2239"/>
                  </a:cubicBezTo>
                  <a:lnTo>
                    <a:pt x="3477" y="715"/>
                  </a:lnTo>
                  <a:lnTo>
                    <a:pt x="226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87"/>
            <p:cNvSpPr/>
            <p:nvPr/>
          </p:nvSpPr>
          <p:spPr>
            <a:xfrm>
              <a:off x="7148108" y="3819592"/>
              <a:ext cx="151139" cy="86911"/>
            </a:xfrm>
            <a:custGeom>
              <a:rect b="b" l="l" r="r" t="t"/>
              <a:pathLst>
                <a:path extrusionOk="0" h="2931" w="5097">
                  <a:moveTo>
                    <a:pt x="3834" y="1"/>
                  </a:moveTo>
                  <a:cubicBezTo>
                    <a:pt x="3358" y="263"/>
                    <a:pt x="2834" y="430"/>
                    <a:pt x="2263" y="430"/>
                  </a:cubicBezTo>
                  <a:cubicBezTo>
                    <a:pt x="1929" y="430"/>
                    <a:pt x="1643" y="358"/>
                    <a:pt x="1334" y="310"/>
                  </a:cubicBezTo>
                  <a:lnTo>
                    <a:pt x="24" y="1073"/>
                  </a:lnTo>
                  <a:lnTo>
                    <a:pt x="0" y="2478"/>
                  </a:lnTo>
                  <a:cubicBezTo>
                    <a:pt x="691" y="2787"/>
                    <a:pt x="1429" y="2930"/>
                    <a:pt x="2239" y="2930"/>
                  </a:cubicBezTo>
                  <a:cubicBezTo>
                    <a:pt x="3287" y="2930"/>
                    <a:pt x="4239" y="2668"/>
                    <a:pt x="5097" y="2192"/>
                  </a:cubicBezTo>
                  <a:lnTo>
                    <a:pt x="3882" y="1406"/>
                  </a:lnTo>
                  <a:lnTo>
                    <a:pt x="38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87"/>
            <p:cNvSpPr/>
            <p:nvPr/>
          </p:nvSpPr>
          <p:spPr>
            <a:xfrm>
              <a:off x="7047821" y="3736267"/>
              <a:ext cx="118669" cy="146216"/>
            </a:xfrm>
            <a:custGeom>
              <a:rect b="b" l="l" r="r" t="t"/>
              <a:pathLst>
                <a:path extrusionOk="0" h="4931" w="4002">
                  <a:moveTo>
                    <a:pt x="1215" y="1"/>
                  </a:moveTo>
                  <a:lnTo>
                    <a:pt x="1" y="668"/>
                  </a:lnTo>
                  <a:cubicBezTo>
                    <a:pt x="239" y="2501"/>
                    <a:pt x="1310" y="4049"/>
                    <a:pt x="2787" y="4930"/>
                  </a:cubicBezTo>
                  <a:lnTo>
                    <a:pt x="2787" y="3478"/>
                  </a:lnTo>
                  <a:lnTo>
                    <a:pt x="4001" y="2763"/>
                  </a:lnTo>
                  <a:cubicBezTo>
                    <a:pt x="3263" y="2311"/>
                    <a:pt x="2739" y="1596"/>
                    <a:pt x="2525" y="739"/>
                  </a:cubicBezTo>
                  <a:lnTo>
                    <a:pt x="121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87"/>
            <p:cNvSpPr/>
            <p:nvPr/>
          </p:nvSpPr>
          <p:spPr>
            <a:xfrm>
              <a:off x="7282288" y="3736267"/>
              <a:ext cx="104525" cy="134919"/>
            </a:xfrm>
            <a:custGeom>
              <a:rect b="b" l="l" r="r" t="t"/>
              <a:pathLst>
                <a:path extrusionOk="0" h="4550" w="3525">
                  <a:moveTo>
                    <a:pt x="3525" y="1"/>
                  </a:moveTo>
                  <a:lnTo>
                    <a:pt x="2239" y="715"/>
                  </a:lnTo>
                  <a:lnTo>
                    <a:pt x="1024" y="25"/>
                  </a:lnTo>
                  <a:cubicBezTo>
                    <a:pt x="976" y="906"/>
                    <a:pt x="619" y="1739"/>
                    <a:pt x="0" y="2311"/>
                  </a:cubicBezTo>
                  <a:lnTo>
                    <a:pt x="24" y="3835"/>
                  </a:lnTo>
                  <a:lnTo>
                    <a:pt x="1262" y="4549"/>
                  </a:lnTo>
                  <a:cubicBezTo>
                    <a:pt x="2620" y="3502"/>
                    <a:pt x="3525" y="1835"/>
                    <a:pt x="3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53" name="Google Shape;9953;p87"/>
          <p:cNvSpPr/>
          <p:nvPr/>
        </p:nvSpPr>
        <p:spPr>
          <a:xfrm>
            <a:off x="6982713" y="3551567"/>
            <a:ext cx="343228" cy="344651"/>
          </a:xfrm>
          <a:custGeom>
            <a:rect b="b" l="l" r="r" t="t"/>
            <a:pathLst>
              <a:path extrusionOk="0" h="11623" w="11575">
                <a:moveTo>
                  <a:pt x="5454" y="1"/>
                </a:moveTo>
                <a:lnTo>
                  <a:pt x="5454" y="1382"/>
                </a:lnTo>
                <a:cubicBezTo>
                  <a:pt x="5120" y="1501"/>
                  <a:pt x="4882" y="1739"/>
                  <a:pt x="4763" y="2049"/>
                </a:cubicBezTo>
                <a:lnTo>
                  <a:pt x="3906" y="2049"/>
                </a:lnTo>
                <a:lnTo>
                  <a:pt x="3096" y="930"/>
                </a:lnTo>
                <a:lnTo>
                  <a:pt x="0" y="930"/>
                </a:lnTo>
                <a:lnTo>
                  <a:pt x="0" y="3906"/>
                </a:lnTo>
                <a:lnTo>
                  <a:pt x="3096" y="3906"/>
                </a:lnTo>
                <a:lnTo>
                  <a:pt x="3906" y="2763"/>
                </a:lnTo>
                <a:lnTo>
                  <a:pt x="4763" y="2763"/>
                </a:lnTo>
                <a:cubicBezTo>
                  <a:pt x="4882" y="3097"/>
                  <a:pt x="5120" y="3335"/>
                  <a:pt x="5454" y="3454"/>
                </a:cubicBezTo>
                <a:lnTo>
                  <a:pt x="5454" y="4788"/>
                </a:lnTo>
                <a:cubicBezTo>
                  <a:pt x="5025" y="4954"/>
                  <a:pt x="4692" y="5335"/>
                  <a:pt x="4692" y="5812"/>
                </a:cubicBezTo>
                <a:cubicBezTo>
                  <a:pt x="4692" y="6288"/>
                  <a:pt x="5001" y="6669"/>
                  <a:pt x="5454" y="6812"/>
                </a:cubicBezTo>
                <a:lnTo>
                  <a:pt x="5454" y="8169"/>
                </a:lnTo>
                <a:cubicBezTo>
                  <a:pt x="5120" y="8288"/>
                  <a:pt x="4882" y="8526"/>
                  <a:pt x="4763" y="8836"/>
                </a:cubicBezTo>
                <a:lnTo>
                  <a:pt x="3906" y="8836"/>
                </a:lnTo>
                <a:lnTo>
                  <a:pt x="3096" y="7717"/>
                </a:lnTo>
                <a:lnTo>
                  <a:pt x="0" y="7717"/>
                </a:lnTo>
                <a:lnTo>
                  <a:pt x="0" y="10694"/>
                </a:lnTo>
                <a:lnTo>
                  <a:pt x="3096" y="10694"/>
                </a:lnTo>
                <a:lnTo>
                  <a:pt x="3906" y="9550"/>
                </a:lnTo>
                <a:lnTo>
                  <a:pt x="4763" y="9550"/>
                </a:lnTo>
                <a:cubicBezTo>
                  <a:pt x="4882" y="9884"/>
                  <a:pt x="5120" y="10122"/>
                  <a:pt x="5454" y="10241"/>
                </a:cubicBezTo>
                <a:lnTo>
                  <a:pt x="5454" y="11622"/>
                </a:lnTo>
                <a:lnTo>
                  <a:pt x="6121" y="11622"/>
                </a:lnTo>
                <a:lnTo>
                  <a:pt x="6121" y="10241"/>
                </a:lnTo>
                <a:cubicBezTo>
                  <a:pt x="6549" y="10098"/>
                  <a:pt x="6883" y="9717"/>
                  <a:pt x="6883" y="9241"/>
                </a:cubicBezTo>
                <a:cubicBezTo>
                  <a:pt x="6883" y="8765"/>
                  <a:pt x="6573" y="8360"/>
                  <a:pt x="6121" y="8217"/>
                </a:cubicBezTo>
                <a:lnTo>
                  <a:pt x="6121" y="6883"/>
                </a:lnTo>
                <a:cubicBezTo>
                  <a:pt x="6454" y="6764"/>
                  <a:pt x="6692" y="6526"/>
                  <a:pt x="6811" y="6193"/>
                </a:cubicBezTo>
                <a:lnTo>
                  <a:pt x="7669" y="6193"/>
                </a:lnTo>
                <a:lnTo>
                  <a:pt x="8478" y="7336"/>
                </a:lnTo>
                <a:lnTo>
                  <a:pt x="11574" y="7336"/>
                </a:lnTo>
                <a:lnTo>
                  <a:pt x="11574" y="4359"/>
                </a:lnTo>
                <a:lnTo>
                  <a:pt x="8454" y="4359"/>
                </a:lnTo>
                <a:lnTo>
                  <a:pt x="8454" y="4287"/>
                </a:lnTo>
                <a:lnTo>
                  <a:pt x="7645" y="5407"/>
                </a:lnTo>
                <a:lnTo>
                  <a:pt x="6811" y="5407"/>
                </a:lnTo>
                <a:cubicBezTo>
                  <a:pt x="6692" y="5097"/>
                  <a:pt x="6454" y="4859"/>
                  <a:pt x="6121" y="4740"/>
                </a:cubicBezTo>
                <a:lnTo>
                  <a:pt x="6121" y="3406"/>
                </a:lnTo>
                <a:cubicBezTo>
                  <a:pt x="6549" y="3240"/>
                  <a:pt x="6883" y="2859"/>
                  <a:pt x="6883" y="2382"/>
                </a:cubicBezTo>
                <a:cubicBezTo>
                  <a:pt x="6883" y="1906"/>
                  <a:pt x="6573" y="1525"/>
                  <a:pt x="6121" y="1382"/>
                </a:cubicBezTo>
                <a:lnTo>
                  <a:pt x="612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54" name="Google Shape;9954;p87"/>
          <p:cNvGrpSpPr/>
          <p:nvPr/>
        </p:nvGrpSpPr>
        <p:grpSpPr>
          <a:xfrm>
            <a:off x="6248569" y="3590652"/>
            <a:ext cx="341125" cy="341098"/>
            <a:chOff x="5881923" y="3585867"/>
            <a:chExt cx="341125" cy="341098"/>
          </a:xfrm>
        </p:grpSpPr>
        <p:sp>
          <p:nvSpPr>
            <p:cNvPr id="9955" name="Google Shape;9955;p87"/>
            <p:cNvSpPr/>
            <p:nvPr/>
          </p:nvSpPr>
          <p:spPr>
            <a:xfrm>
              <a:off x="5881923" y="3585867"/>
              <a:ext cx="89728" cy="55806"/>
            </a:xfrm>
            <a:custGeom>
              <a:rect b="b" l="l" r="r" t="t"/>
              <a:pathLst>
                <a:path extrusionOk="0" h="1882" w="3026">
                  <a:moveTo>
                    <a:pt x="1" y="0"/>
                  </a:moveTo>
                  <a:lnTo>
                    <a:pt x="1" y="1882"/>
                  </a:lnTo>
                  <a:lnTo>
                    <a:pt x="3025" y="1882"/>
                  </a:lnTo>
                  <a:lnTo>
                    <a:pt x="302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87"/>
            <p:cNvSpPr/>
            <p:nvPr/>
          </p:nvSpPr>
          <p:spPr>
            <a:xfrm>
              <a:off x="5992084" y="3602799"/>
              <a:ext cx="29000" cy="79143"/>
            </a:xfrm>
            <a:custGeom>
              <a:rect b="b" l="l" r="r" t="t"/>
              <a:pathLst>
                <a:path extrusionOk="0" h="2669" w="978">
                  <a:moveTo>
                    <a:pt x="1" y="1"/>
                  </a:moveTo>
                  <a:lnTo>
                    <a:pt x="1" y="1525"/>
                  </a:lnTo>
                  <a:lnTo>
                    <a:pt x="977" y="2668"/>
                  </a:lnTo>
                  <a:lnTo>
                    <a:pt x="977" y="1168"/>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87"/>
            <p:cNvSpPr/>
            <p:nvPr/>
          </p:nvSpPr>
          <p:spPr>
            <a:xfrm>
              <a:off x="6040834" y="3643068"/>
              <a:ext cx="182215" cy="55806"/>
            </a:xfrm>
            <a:custGeom>
              <a:rect b="b" l="l" r="r" t="t"/>
              <a:pathLst>
                <a:path extrusionOk="0" h="1882" w="6145">
                  <a:moveTo>
                    <a:pt x="0" y="0"/>
                  </a:moveTo>
                  <a:lnTo>
                    <a:pt x="0" y="1882"/>
                  </a:lnTo>
                  <a:lnTo>
                    <a:pt x="5406" y="1882"/>
                  </a:lnTo>
                  <a:lnTo>
                    <a:pt x="6144" y="929"/>
                  </a:lnTo>
                  <a:lnTo>
                    <a:pt x="540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87"/>
            <p:cNvSpPr/>
            <p:nvPr/>
          </p:nvSpPr>
          <p:spPr>
            <a:xfrm>
              <a:off x="5992084" y="3679778"/>
              <a:ext cx="29000" cy="79113"/>
            </a:xfrm>
            <a:custGeom>
              <a:rect b="b" l="l" r="r" t="t"/>
              <a:pathLst>
                <a:path extrusionOk="0" h="2668" w="978">
                  <a:moveTo>
                    <a:pt x="1" y="1"/>
                  </a:moveTo>
                  <a:lnTo>
                    <a:pt x="1" y="1501"/>
                  </a:lnTo>
                  <a:lnTo>
                    <a:pt x="977" y="2668"/>
                  </a:lnTo>
                  <a:lnTo>
                    <a:pt x="977" y="1144"/>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87"/>
            <p:cNvSpPr/>
            <p:nvPr/>
          </p:nvSpPr>
          <p:spPr>
            <a:xfrm>
              <a:off x="5881923" y="3737691"/>
              <a:ext cx="89728" cy="55806"/>
            </a:xfrm>
            <a:custGeom>
              <a:rect b="b" l="l" r="r" t="t"/>
              <a:pathLst>
                <a:path extrusionOk="0" h="1882" w="3026">
                  <a:moveTo>
                    <a:pt x="1" y="0"/>
                  </a:moveTo>
                  <a:lnTo>
                    <a:pt x="1" y="1882"/>
                  </a:lnTo>
                  <a:lnTo>
                    <a:pt x="3025" y="1882"/>
                  </a:lnTo>
                  <a:lnTo>
                    <a:pt x="302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87"/>
            <p:cNvSpPr/>
            <p:nvPr/>
          </p:nvSpPr>
          <p:spPr>
            <a:xfrm>
              <a:off x="5992084" y="3755334"/>
              <a:ext cx="29000" cy="79825"/>
            </a:xfrm>
            <a:custGeom>
              <a:rect b="b" l="l" r="r" t="t"/>
              <a:pathLst>
                <a:path extrusionOk="0" h="2692" w="978">
                  <a:moveTo>
                    <a:pt x="1" y="1"/>
                  </a:moveTo>
                  <a:lnTo>
                    <a:pt x="1" y="1525"/>
                  </a:lnTo>
                  <a:lnTo>
                    <a:pt x="977" y="2692"/>
                  </a:lnTo>
                  <a:lnTo>
                    <a:pt x="977" y="1168"/>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87"/>
            <p:cNvSpPr/>
            <p:nvPr/>
          </p:nvSpPr>
          <p:spPr>
            <a:xfrm>
              <a:off x="5992084" y="3831602"/>
              <a:ext cx="29000" cy="79113"/>
            </a:xfrm>
            <a:custGeom>
              <a:rect b="b" l="l" r="r" t="t"/>
              <a:pathLst>
                <a:path extrusionOk="0" h="2668" w="978">
                  <a:moveTo>
                    <a:pt x="1" y="1"/>
                  </a:moveTo>
                  <a:lnTo>
                    <a:pt x="1" y="1501"/>
                  </a:lnTo>
                  <a:lnTo>
                    <a:pt x="977" y="2668"/>
                  </a:lnTo>
                  <a:lnTo>
                    <a:pt x="977" y="1144"/>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87"/>
            <p:cNvSpPr/>
            <p:nvPr/>
          </p:nvSpPr>
          <p:spPr>
            <a:xfrm>
              <a:off x="5881923" y="3662135"/>
              <a:ext cx="89728" cy="55094"/>
            </a:xfrm>
            <a:custGeom>
              <a:rect b="b" l="l" r="r" t="t"/>
              <a:pathLst>
                <a:path extrusionOk="0" h="1858" w="3026">
                  <a:moveTo>
                    <a:pt x="1" y="0"/>
                  </a:moveTo>
                  <a:lnTo>
                    <a:pt x="1" y="1858"/>
                  </a:lnTo>
                  <a:lnTo>
                    <a:pt x="3025" y="1858"/>
                  </a:lnTo>
                  <a:lnTo>
                    <a:pt x="302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87"/>
            <p:cNvSpPr/>
            <p:nvPr/>
          </p:nvSpPr>
          <p:spPr>
            <a:xfrm>
              <a:off x="6040834" y="3794180"/>
              <a:ext cx="182215" cy="56518"/>
            </a:xfrm>
            <a:custGeom>
              <a:rect b="b" l="l" r="r" t="t"/>
              <a:pathLst>
                <a:path extrusionOk="0" h="1906" w="6145">
                  <a:moveTo>
                    <a:pt x="5406" y="1"/>
                  </a:moveTo>
                  <a:lnTo>
                    <a:pt x="0" y="24"/>
                  </a:lnTo>
                  <a:lnTo>
                    <a:pt x="0" y="1906"/>
                  </a:lnTo>
                  <a:lnTo>
                    <a:pt x="5406" y="1906"/>
                  </a:lnTo>
                  <a:lnTo>
                    <a:pt x="6144" y="953"/>
                  </a:lnTo>
                  <a:lnTo>
                    <a:pt x="540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87"/>
            <p:cNvSpPr/>
            <p:nvPr/>
          </p:nvSpPr>
          <p:spPr>
            <a:xfrm>
              <a:off x="6040834" y="3717912"/>
              <a:ext cx="182215" cy="56518"/>
            </a:xfrm>
            <a:custGeom>
              <a:rect b="b" l="l" r="r" t="t"/>
              <a:pathLst>
                <a:path extrusionOk="0" h="1906" w="6145">
                  <a:moveTo>
                    <a:pt x="5406" y="1"/>
                  </a:moveTo>
                  <a:lnTo>
                    <a:pt x="0" y="48"/>
                  </a:lnTo>
                  <a:lnTo>
                    <a:pt x="0" y="1906"/>
                  </a:lnTo>
                  <a:lnTo>
                    <a:pt x="5406" y="1906"/>
                  </a:lnTo>
                  <a:lnTo>
                    <a:pt x="6144" y="953"/>
                  </a:lnTo>
                  <a:lnTo>
                    <a:pt x="540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87"/>
            <p:cNvSpPr/>
            <p:nvPr/>
          </p:nvSpPr>
          <p:spPr>
            <a:xfrm>
              <a:off x="6040834" y="3871159"/>
              <a:ext cx="182215" cy="55806"/>
            </a:xfrm>
            <a:custGeom>
              <a:rect b="b" l="l" r="r" t="t"/>
              <a:pathLst>
                <a:path extrusionOk="0" h="1882" w="6145">
                  <a:moveTo>
                    <a:pt x="0" y="0"/>
                  </a:moveTo>
                  <a:lnTo>
                    <a:pt x="0" y="1882"/>
                  </a:lnTo>
                  <a:lnTo>
                    <a:pt x="5406" y="1882"/>
                  </a:lnTo>
                  <a:lnTo>
                    <a:pt x="6144" y="905"/>
                  </a:lnTo>
                  <a:lnTo>
                    <a:pt x="540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87"/>
            <p:cNvSpPr/>
            <p:nvPr/>
          </p:nvSpPr>
          <p:spPr>
            <a:xfrm>
              <a:off x="5881923" y="3813958"/>
              <a:ext cx="89728" cy="55094"/>
            </a:xfrm>
            <a:custGeom>
              <a:rect b="b" l="l" r="r" t="t"/>
              <a:pathLst>
                <a:path extrusionOk="0" h="1858" w="3026">
                  <a:moveTo>
                    <a:pt x="1" y="0"/>
                  </a:moveTo>
                  <a:lnTo>
                    <a:pt x="1" y="1858"/>
                  </a:lnTo>
                  <a:lnTo>
                    <a:pt x="3025" y="1858"/>
                  </a:lnTo>
                  <a:lnTo>
                    <a:pt x="302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67" name="Google Shape;9967;p87"/>
          <p:cNvSpPr/>
          <p:nvPr/>
        </p:nvSpPr>
        <p:spPr>
          <a:xfrm>
            <a:off x="5547709" y="3563983"/>
            <a:ext cx="283211" cy="344621"/>
          </a:xfrm>
          <a:custGeom>
            <a:rect b="b" l="l" r="r" t="t"/>
            <a:pathLst>
              <a:path extrusionOk="0" h="11622" w="9551">
                <a:moveTo>
                  <a:pt x="1" y="0"/>
                </a:moveTo>
                <a:lnTo>
                  <a:pt x="1" y="667"/>
                </a:lnTo>
                <a:lnTo>
                  <a:pt x="858" y="667"/>
                </a:lnTo>
                <a:lnTo>
                  <a:pt x="858" y="1358"/>
                </a:lnTo>
                <a:lnTo>
                  <a:pt x="1" y="1358"/>
                </a:lnTo>
                <a:lnTo>
                  <a:pt x="1" y="2048"/>
                </a:lnTo>
                <a:lnTo>
                  <a:pt x="858" y="2048"/>
                </a:lnTo>
                <a:lnTo>
                  <a:pt x="858" y="2739"/>
                </a:lnTo>
                <a:lnTo>
                  <a:pt x="1" y="2739"/>
                </a:lnTo>
                <a:lnTo>
                  <a:pt x="1" y="3406"/>
                </a:lnTo>
                <a:lnTo>
                  <a:pt x="858" y="3406"/>
                </a:lnTo>
                <a:lnTo>
                  <a:pt x="858" y="4096"/>
                </a:lnTo>
                <a:lnTo>
                  <a:pt x="1" y="4096"/>
                </a:lnTo>
                <a:lnTo>
                  <a:pt x="1" y="4787"/>
                </a:lnTo>
                <a:lnTo>
                  <a:pt x="858" y="4787"/>
                </a:lnTo>
                <a:lnTo>
                  <a:pt x="858" y="5477"/>
                </a:lnTo>
                <a:lnTo>
                  <a:pt x="1" y="5477"/>
                </a:lnTo>
                <a:lnTo>
                  <a:pt x="1" y="6144"/>
                </a:lnTo>
                <a:lnTo>
                  <a:pt x="858" y="6144"/>
                </a:lnTo>
                <a:lnTo>
                  <a:pt x="858" y="6835"/>
                </a:lnTo>
                <a:lnTo>
                  <a:pt x="1" y="6835"/>
                </a:lnTo>
                <a:lnTo>
                  <a:pt x="1" y="7525"/>
                </a:lnTo>
                <a:lnTo>
                  <a:pt x="858" y="7525"/>
                </a:lnTo>
                <a:lnTo>
                  <a:pt x="858" y="8216"/>
                </a:lnTo>
                <a:lnTo>
                  <a:pt x="1" y="8216"/>
                </a:lnTo>
                <a:lnTo>
                  <a:pt x="1" y="8883"/>
                </a:lnTo>
                <a:lnTo>
                  <a:pt x="858" y="8883"/>
                </a:lnTo>
                <a:lnTo>
                  <a:pt x="858" y="9573"/>
                </a:lnTo>
                <a:lnTo>
                  <a:pt x="1" y="9573"/>
                </a:lnTo>
                <a:lnTo>
                  <a:pt x="1" y="10264"/>
                </a:lnTo>
                <a:lnTo>
                  <a:pt x="858" y="10264"/>
                </a:lnTo>
                <a:lnTo>
                  <a:pt x="858" y="10955"/>
                </a:lnTo>
                <a:lnTo>
                  <a:pt x="1" y="10955"/>
                </a:lnTo>
                <a:lnTo>
                  <a:pt x="1" y="11622"/>
                </a:lnTo>
                <a:lnTo>
                  <a:pt x="1525" y="11622"/>
                </a:lnTo>
                <a:lnTo>
                  <a:pt x="1525" y="10145"/>
                </a:lnTo>
                <a:lnTo>
                  <a:pt x="9550" y="10145"/>
                </a:lnTo>
                <a:lnTo>
                  <a:pt x="9550" y="7883"/>
                </a:lnTo>
                <a:lnTo>
                  <a:pt x="1525" y="7883"/>
                </a:lnTo>
                <a:lnTo>
                  <a:pt x="1525" y="6835"/>
                </a:lnTo>
                <a:lnTo>
                  <a:pt x="8907" y="6835"/>
                </a:lnTo>
                <a:lnTo>
                  <a:pt x="8907" y="4692"/>
                </a:lnTo>
                <a:lnTo>
                  <a:pt x="1525" y="4692"/>
                </a:lnTo>
                <a:lnTo>
                  <a:pt x="1525" y="3620"/>
                </a:lnTo>
                <a:lnTo>
                  <a:pt x="8217" y="3620"/>
                </a:lnTo>
                <a:lnTo>
                  <a:pt x="8217" y="1477"/>
                </a:lnTo>
                <a:lnTo>
                  <a:pt x="1525" y="1477"/>
                </a:lnTo>
                <a:lnTo>
                  <a:pt x="152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68" name="Google Shape;9968;p87"/>
          <p:cNvGrpSpPr/>
          <p:nvPr/>
        </p:nvGrpSpPr>
        <p:grpSpPr>
          <a:xfrm>
            <a:off x="4781640" y="3605646"/>
            <a:ext cx="341122" cy="282472"/>
            <a:chOff x="4705440" y="3605646"/>
            <a:chExt cx="341122" cy="282472"/>
          </a:xfrm>
        </p:grpSpPr>
        <p:sp>
          <p:nvSpPr>
            <p:cNvPr id="9969" name="Google Shape;9969;p87"/>
            <p:cNvSpPr/>
            <p:nvPr/>
          </p:nvSpPr>
          <p:spPr>
            <a:xfrm>
              <a:off x="4705440" y="3712278"/>
              <a:ext cx="341122" cy="175839"/>
            </a:xfrm>
            <a:custGeom>
              <a:rect b="b" l="l" r="r" t="t"/>
              <a:pathLst>
                <a:path extrusionOk="0" h="5930" w="11504">
                  <a:moveTo>
                    <a:pt x="8979" y="0"/>
                  </a:moveTo>
                  <a:lnTo>
                    <a:pt x="7907" y="977"/>
                  </a:lnTo>
                  <a:lnTo>
                    <a:pt x="7907" y="5239"/>
                  </a:lnTo>
                  <a:lnTo>
                    <a:pt x="6860" y="5239"/>
                  </a:lnTo>
                  <a:lnTo>
                    <a:pt x="6860" y="1667"/>
                  </a:lnTo>
                  <a:lnTo>
                    <a:pt x="5788" y="691"/>
                  </a:lnTo>
                  <a:lnTo>
                    <a:pt x="4716" y="1667"/>
                  </a:lnTo>
                  <a:lnTo>
                    <a:pt x="4716" y="5239"/>
                  </a:lnTo>
                  <a:lnTo>
                    <a:pt x="3645" y="5239"/>
                  </a:lnTo>
                  <a:lnTo>
                    <a:pt x="3645" y="2310"/>
                  </a:lnTo>
                  <a:lnTo>
                    <a:pt x="2573" y="1334"/>
                  </a:lnTo>
                  <a:lnTo>
                    <a:pt x="1501" y="2310"/>
                  </a:lnTo>
                  <a:lnTo>
                    <a:pt x="1501" y="5239"/>
                  </a:lnTo>
                  <a:lnTo>
                    <a:pt x="1" y="5239"/>
                  </a:lnTo>
                  <a:lnTo>
                    <a:pt x="1" y="5930"/>
                  </a:lnTo>
                  <a:lnTo>
                    <a:pt x="11503" y="5930"/>
                  </a:lnTo>
                  <a:lnTo>
                    <a:pt x="11503" y="5239"/>
                  </a:lnTo>
                  <a:lnTo>
                    <a:pt x="10051" y="5239"/>
                  </a:lnTo>
                  <a:lnTo>
                    <a:pt x="10051" y="977"/>
                  </a:lnTo>
                  <a:lnTo>
                    <a:pt x="89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87"/>
            <p:cNvSpPr/>
            <p:nvPr/>
          </p:nvSpPr>
          <p:spPr>
            <a:xfrm>
              <a:off x="4749949" y="3698845"/>
              <a:ext cx="63575" cy="56518"/>
            </a:xfrm>
            <a:custGeom>
              <a:rect b="b" l="l" r="r" t="t"/>
              <a:pathLst>
                <a:path extrusionOk="0" h="1906" w="2144">
                  <a:moveTo>
                    <a:pt x="1072" y="1"/>
                  </a:moveTo>
                  <a:lnTo>
                    <a:pt x="0" y="977"/>
                  </a:lnTo>
                  <a:lnTo>
                    <a:pt x="0" y="1906"/>
                  </a:lnTo>
                  <a:lnTo>
                    <a:pt x="1072" y="929"/>
                  </a:lnTo>
                  <a:lnTo>
                    <a:pt x="2144" y="1906"/>
                  </a:lnTo>
                  <a:lnTo>
                    <a:pt x="2144" y="977"/>
                  </a:lnTo>
                  <a:lnTo>
                    <a:pt x="107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87"/>
            <p:cNvSpPr/>
            <p:nvPr/>
          </p:nvSpPr>
          <p:spPr>
            <a:xfrm>
              <a:off x="4749949" y="3645885"/>
              <a:ext cx="63575" cy="56518"/>
            </a:xfrm>
            <a:custGeom>
              <a:rect b="b" l="l" r="r" t="t"/>
              <a:pathLst>
                <a:path extrusionOk="0" h="1906" w="2144">
                  <a:moveTo>
                    <a:pt x="1072" y="1"/>
                  </a:moveTo>
                  <a:lnTo>
                    <a:pt x="0" y="977"/>
                  </a:lnTo>
                  <a:lnTo>
                    <a:pt x="0" y="1906"/>
                  </a:lnTo>
                  <a:lnTo>
                    <a:pt x="1072" y="929"/>
                  </a:lnTo>
                  <a:lnTo>
                    <a:pt x="2144" y="1906"/>
                  </a:lnTo>
                  <a:lnTo>
                    <a:pt x="2144" y="977"/>
                  </a:lnTo>
                  <a:lnTo>
                    <a:pt x="107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87"/>
            <p:cNvSpPr/>
            <p:nvPr/>
          </p:nvSpPr>
          <p:spPr>
            <a:xfrm>
              <a:off x="4845283" y="3678385"/>
              <a:ext cx="63575" cy="56518"/>
            </a:xfrm>
            <a:custGeom>
              <a:rect b="b" l="l" r="r" t="t"/>
              <a:pathLst>
                <a:path extrusionOk="0" h="1906" w="2144">
                  <a:moveTo>
                    <a:pt x="1072" y="0"/>
                  </a:moveTo>
                  <a:lnTo>
                    <a:pt x="0" y="1000"/>
                  </a:lnTo>
                  <a:lnTo>
                    <a:pt x="0" y="1905"/>
                  </a:lnTo>
                  <a:lnTo>
                    <a:pt x="1072" y="929"/>
                  </a:lnTo>
                  <a:lnTo>
                    <a:pt x="2144" y="1905"/>
                  </a:lnTo>
                  <a:lnTo>
                    <a:pt x="2144" y="1000"/>
                  </a:lnTo>
                  <a:lnTo>
                    <a:pt x="107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87"/>
            <p:cNvSpPr/>
            <p:nvPr/>
          </p:nvSpPr>
          <p:spPr>
            <a:xfrm>
              <a:off x="4845283" y="3625395"/>
              <a:ext cx="63575" cy="56547"/>
            </a:xfrm>
            <a:custGeom>
              <a:rect b="b" l="l" r="r" t="t"/>
              <a:pathLst>
                <a:path extrusionOk="0" h="1907" w="2144">
                  <a:moveTo>
                    <a:pt x="1072" y="1"/>
                  </a:moveTo>
                  <a:lnTo>
                    <a:pt x="0" y="1001"/>
                  </a:lnTo>
                  <a:lnTo>
                    <a:pt x="0" y="1906"/>
                  </a:lnTo>
                  <a:lnTo>
                    <a:pt x="1072" y="930"/>
                  </a:lnTo>
                  <a:lnTo>
                    <a:pt x="2144" y="1906"/>
                  </a:lnTo>
                  <a:lnTo>
                    <a:pt x="2144" y="1001"/>
                  </a:lnTo>
                  <a:lnTo>
                    <a:pt x="107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87"/>
            <p:cNvSpPr/>
            <p:nvPr/>
          </p:nvSpPr>
          <p:spPr>
            <a:xfrm>
              <a:off x="4939906" y="3659318"/>
              <a:ext cx="63575" cy="56518"/>
            </a:xfrm>
            <a:custGeom>
              <a:rect b="b" l="l" r="r" t="t"/>
              <a:pathLst>
                <a:path extrusionOk="0" h="1906" w="2144">
                  <a:moveTo>
                    <a:pt x="1072" y="0"/>
                  </a:moveTo>
                  <a:lnTo>
                    <a:pt x="0" y="976"/>
                  </a:lnTo>
                  <a:lnTo>
                    <a:pt x="0" y="1905"/>
                  </a:lnTo>
                  <a:lnTo>
                    <a:pt x="1072" y="929"/>
                  </a:lnTo>
                  <a:lnTo>
                    <a:pt x="2144" y="1905"/>
                  </a:lnTo>
                  <a:lnTo>
                    <a:pt x="2144" y="976"/>
                  </a:lnTo>
                  <a:lnTo>
                    <a:pt x="107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87"/>
            <p:cNvSpPr/>
            <p:nvPr/>
          </p:nvSpPr>
          <p:spPr>
            <a:xfrm>
              <a:off x="4939906" y="3605646"/>
              <a:ext cx="63575" cy="56518"/>
            </a:xfrm>
            <a:custGeom>
              <a:rect b="b" l="l" r="r" t="t"/>
              <a:pathLst>
                <a:path extrusionOk="0" h="1906" w="2144">
                  <a:moveTo>
                    <a:pt x="1072" y="0"/>
                  </a:moveTo>
                  <a:lnTo>
                    <a:pt x="0" y="977"/>
                  </a:lnTo>
                  <a:lnTo>
                    <a:pt x="0" y="1905"/>
                  </a:lnTo>
                  <a:lnTo>
                    <a:pt x="1072" y="905"/>
                  </a:lnTo>
                  <a:lnTo>
                    <a:pt x="2144" y="1905"/>
                  </a:lnTo>
                  <a:lnTo>
                    <a:pt x="2144" y="977"/>
                  </a:lnTo>
                  <a:lnTo>
                    <a:pt x="107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76" name="Google Shape;9976;p87"/>
          <p:cNvSpPr/>
          <p:nvPr/>
        </p:nvSpPr>
        <p:spPr>
          <a:xfrm>
            <a:off x="4042436" y="3589337"/>
            <a:ext cx="342516" cy="291010"/>
          </a:xfrm>
          <a:custGeom>
            <a:rect b="b" l="l" r="r" t="t"/>
            <a:pathLst>
              <a:path extrusionOk="0" h="9814" w="11551">
                <a:moveTo>
                  <a:pt x="3334" y="4313"/>
                </a:moveTo>
                <a:cubicBezTo>
                  <a:pt x="3406" y="4384"/>
                  <a:pt x="3477" y="4408"/>
                  <a:pt x="3572" y="4432"/>
                </a:cubicBezTo>
                <a:lnTo>
                  <a:pt x="3572" y="9147"/>
                </a:lnTo>
                <a:lnTo>
                  <a:pt x="1429" y="9147"/>
                </a:lnTo>
                <a:lnTo>
                  <a:pt x="1429" y="8457"/>
                </a:lnTo>
                <a:cubicBezTo>
                  <a:pt x="1858" y="8314"/>
                  <a:pt x="2143" y="7933"/>
                  <a:pt x="2143" y="7456"/>
                </a:cubicBezTo>
                <a:cubicBezTo>
                  <a:pt x="2143" y="7147"/>
                  <a:pt x="2024" y="6885"/>
                  <a:pt x="1810" y="6670"/>
                </a:cubicBezTo>
                <a:lnTo>
                  <a:pt x="3334" y="4313"/>
                </a:lnTo>
                <a:close/>
                <a:moveTo>
                  <a:pt x="4501" y="4289"/>
                </a:moveTo>
                <a:lnTo>
                  <a:pt x="5859" y="5861"/>
                </a:lnTo>
                <a:cubicBezTo>
                  <a:pt x="5787" y="6027"/>
                  <a:pt x="5739" y="6170"/>
                  <a:pt x="5739" y="6337"/>
                </a:cubicBezTo>
                <a:cubicBezTo>
                  <a:pt x="5739" y="6813"/>
                  <a:pt x="6049" y="7218"/>
                  <a:pt x="6501" y="7361"/>
                </a:cubicBezTo>
                <a:lnTo>
                  <a:pt x="6501" y="9147"/>
                </a:lnTo>
                <a:lnTo>
                  <a:pt x="4263" y="9147"/>
                </a:lnTo>
                <a:lnTo>
                  <a:pt x="4263" y="4432"/>
                </a:lnTo>
                <a:lnTo>
                  <a:pt x="4239" y="4432"/>
                </a:lnTo>
                <a:cubicBezTo>
                  <a:pt x="4311" y="4408"/>
                  <a:pt x="4430" y="4360"/>
                  <a:pt x="4501" y="4289"/>
                </a:cubicBezTo>
                <a:close/>
                <a:moveTo>
                  <a:pt x="9288" y="3217"/>
                </a:moveTo>
                <a:cubicBezTo>
                  <a:pt x="9383" y="3241"/>
                  <a:pt x="9478" y="3241"/>
                  <a:pt x="9526" y="3289"/>
                </a:cubicBezTo>
                <a:lnTo>
                  <a:pt x="9526" y="9147"/>
                </a:lnTo>
                <a:lnTo>
                  <a:pt x="7144" y="9147"/>
                </a:lnTo>
                <a:lnTo>
                  <a:pt x="7144" y="7361"/>
                </a:lnTo>
                <a:cubicBezTo>
                  <a:pt x="7573" y="7218"/>
                  <a:pt x="7883" y="6813"/>
                  <a:pt x="7883" y="6337"/>
                </a:cubicBezTo>
                <a:cubicBezTo>
                  <a:pt x="7883" y="6099"/>
                  <a:pt x="7811" y="5861"/>
                  <a:pt x="7645" y="5694"/>
                </a:cubicBezTo>
                <a:lnTo>
                  <a:pt x="9288" y="3217"/>
                </a:lnTo>
                <a:close/>
                <a:moveTo>
                  <a:pt x="9894" y="0"/>
                </a:moveTo>
                <a:cubicBezTo>
                  <a:pt x="8980" y="0"/>
                  <a:pt x="8240" y="745"/>
                  <a:pt x="8240" y="1646"/>
                </a:cubicBezTo>
                <a:cubicBezTo>
                  <a:pt x="8240" y="2122"/>
                  <a:pt x="8454" y="2527"/>
                  <a:pt x="8764" y="2836"/>
                </a:cubicBezTo>
                <a:lnTo>
                  <a:pt x="7121" y="5313"/>
                </a:lnTo>
                <a:cubicBezTo>
                  <a:pt x="7025" y="5265"/>
                  <a:pt x="6930" y="5265"/>
                  <a:pt x="6859" y="5265"/>
                </a:cubicBezTo>
                <a:cubicBezTo>
                  <a:pt x="6668" y="5265"/>
                  <a:pt x="6525" y="5313"/>
                  <a:pt x="6382" y="5384"/>
                </a:cubicBezTo>
                <a:lnTo>
                  <a:pt x="4954" y="3717"/>
                </a:lnTo>
                <a:cubicBezTo>
                  <a:pt x="4977" y="3598"/>
                  <a:pt x="5001" y="3456"/>
                  <a:pt x="4977" y="3313"/>
                </a:cubicBezTo>
                <a:cubicBezTo>
                  <a:pt x="4906" y="2789"/>
                  <a:pt x="4501" y="2384"/>
                  <a:pt x="4001" y="2360"/>
                </a:cubicBezTo>
                <a:cubicBezTo>
                  <a:pt x="3971" y="2358"/>
                  <a:pt x="3942" y="2357"/>
                  <a:pt x="3913" y="2357"/>
                </a:cubicBezTo>
                <a:cubicBezTo>
                  <a:pt x="3313" y="2357"/>
                  <a:pt x="2858" y="2818"/>
                  <a:pt x="2858" y="3432"/>
                </a:cubicBezTo>
                <a:cubicBezTo>
                  <a:pt x="2858" y="3551"/>
                  <a:pt x="2882" y="3670"/>
                  <a:pt x="2906" y="3765"/>
                </a:cubicBezTo>
                <a:lnTo>
                  <a:pt x="1191" y="6385"/>
                </a:lnTo>
                <a:lnTo>
                  <a:pt x="1072" y="6385"/>
                </a:lnTo>
                <a:cubicBezTo>
                  <a:pt x="476" y="6385"/>
                  <a:pt x="0" y="6861"/>
                  <a:pt x="0" y="7456"/>
                </a:cubicBezTo>
                <a:cubicBezTo>
                  <a:pt x="0" y="7933"/>
                  <a:pt x="310" y="8314"/>
                  <a:pt x="738" y="8457"/>
                </a:cubicBezTo>
                <a:lnTo>
                  <a:pt x="738" y="9147"/>
                </a:lnTo>
                <a:lnTo>
                  <a:pt x="0" y="9147"/>
                </a:lnTo>
                <a:lnTo>
                  <a:pt x="0" y="9814"/>
                </a:lnTo>
                <a:lnTo>
                  <a:pt x="11503" y="9814"/>
                </a:lnTo>
                <a:lnTo>
                  <a:pt x="11503" y="9147"/>
                </a:lnTo>
                <a:lnTo>
                  <a:pt x="10193" y="9147"/>
                </a:lnTo>
                <a:lnTo>
                  <a:pt x="10193" y="3289"/>
                </a:lnTo>
                <a:lnTo>
                  <a:pt x="10217" y="3289"/>
                </a:lnTo>
                <a:cubicBezTo>
                  <a:pt x="10979" y="3122"/>
                  <a:pt x="11550" y="2408"/>
                  <a:pt x="11526" y="1574"/>
                </a:cubicBezTo>
                <a:cubicBezTo>
                  <a:pt x="11503" y="741"/>
                  <a:pt x="10812" y="74"/>
                  <a:pt x="9978" y="2"/>
                </a:cubicBezTo>
                <a:cubicBezTo>
                  <a:pt x="9950" y="1"/>
                  <a:pt x="9922" y="0"/>
                  <a:pt x="9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77" name="Google Shape;9977;p87"/>
          <p:cNvGrpSpPr/>
          <p:nvPr/>
        </p:nvGrpSpPr>
        <p:grpSpPr>
          <a:xfrm>
            <a:off x="3346970" y="3555431"/>
            <a:ext cx="194224" cy="340386"/>
            <a:chOff x="3575570" y="3574570"/>
            <a:chExt cx="194224" cy="340386"/>
          </a:xfrm>
        </p:grpSpPr>
        <p:sp>
          <p:nvSpPr>
            <p:cNvPr id="9978" name="Google Shape;9978;p87"/>
            <p:cNvSpPr/>
            <p:nvPr/>
          </p:nvSpPr>
          <p:spPr>
            <a:xfrm>
              <a:off x="3575570" y="3677673"/>
              <a:ext cx="194224" cy="80536"/>
            </a:xfrm>
            <a:custGeom>
              <a:rect b="b" l="l" r="r" t="t"/>
              <a:pathLst>
                <a:path extrusionOk="0" h="2716" w="6550">
                  <a:moveTo>
                    <a:pt x="1739" y="0"/>
                  </a:moveTo>
                  <a:lnTo>
                    <a:pt x="1" y="929"/>
                  </a:lnTo>
                  <a:lnTo>
                    <a:pt x="3287" y="2715"/>
                  </a:lnTo>
                  <a:lnTo>
                    <a:pt x="6550" y="929"/>
                  </a:lnTo>
                  <a:lnTo>
                    <a:pt x="4835" y="0"/>
                  </a:lnTo>
                  <a:lnTo>
                    <a:pt x="3287" y="858"/>
                  </a:lnTo>
                  <a:lnTo>
                    <a:pt x="173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87"/>
            <p:cNvSpPr/>
            <p:nvPr/>
          </p:nvSpPr>
          <p:spPr>
            <a:xfrm>
              <a:off x="3575570" y="3574570"/>
              <a:ext cx="194224" cy="105948"/>
            </a:xfrm>
            <a:custGeom>
              <a:rect b="b" l="l" r="r" t="t"/>
              <a:pathLst>
                <a:path extrusionOk="0" h="3573" w="6550">
                  <a:moveTo>
                    <a:pt x="3287" y="0"/>
                  </a:moveTo>
                  <a:lnTo>
                    <a:pt x="1" y="1786"/>
                  </a:lnTo>
                  <a:lnTo>
                    <a:pt x="3287" y="3572"/>
                  </a:lnTo>
                  <a:lnTo>
                    <a:pt x="6550" y="1786"/>
                  </a:lnTo>
                  <a:lnTo>
                    <a:pt x="328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87"/>
            <p:cNvSpPr/>
            <p:nvPr/>
          </p:nvSpPr>
          <p:spPr>
            <a:xfrm>
              <a:off x="3575570" y="3835131"/>
              <a:ext cx="194224" cy="79825"/>
            </a:xfrm>
            <a:custGeom>
              <a:rect b="b" l="l" r="r" t="t"/>
              <a:pathLst>
                <a:path extrusionOk="0" h="2692" w="6550">
                  <a:moveTo>
                    <a:pt x="1739" y="1"/>
                  </a:moveTo>
                  <a:lnTo>
                    <a:pt x="1" y="906"/>
                  </a:lnTo>
                  <a:lnTo>
                    <a:pt x="3287" y="2692"/>
                  </a:lnTo>
                  <a:lnTo>
                    <a:pt x="6550" y="906"/>
                  </a:lnTo>
                  <a:lnTo>
                    <a:pt x="4835" y="1"/>
                  </a:lnTo>
                  <a:lnTo>
                    <a:pt x="3287" y="858"/>
                  </a:lnTo>
                  <a:lnTo>
                    <a:pt x="173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87"/>
            <p:cNvSpPr/>
            <p:nvPr/>
          </p:nvSpPr>
          <p:spPr>
            <a:xfrm>
              <a:off x="3575570" y="3756046"/>
              <a:ext cx="194224" cy="80536"/>
            </a:xfrm>
            <a:custGeom>
              <a:rect b="b" l="l" r="r" t="t"/>
              <a:pathLst>
                <a:path extrusionOk="0" h="2716" w="6550">
                  <a:moveTo>
                    <a:pt x="1739" y="1"/>
                  </a:moveTo>
                  <a:lnTo>
                    <a:pt x="1" y="929"/>
                  </a:lnTo>
                  <a:lnTo>
                    <a:pt x="3287" y="2715"/>
                  </a:lnTo>
                  <a:lnTo>
                    <a:pt x="6550" y="929"/>
                  </a:lnTo>
                  <a:lnTo>
                    <a:pt x="4835" y="1"/>
                  </a:lnTo>
                  <a:lnTo>
                    <a:pt x="3287" y="882"/>
                  </a:lnTo>
                  <a:lnTo>
                    <a:pt x="173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2" name="Google Shape;9982;p87"/>
          <p:cNvGrpSpPr/>
          <p:nvPr/>
        </p:nvGrpSpPr>
        <p:grpSpPr>
          <a:xfrm>
            <a:off x="2579172" y="3575963"/>
            <a:ext cx="341127" cy="341838"/>
            <a:chOff x="2950603" y="3575963"/>
            <a:chExt cx="341127" cy="341838"/>
          </a:xfrm>
        </p:grpSpPr>
        <p:sp>
          <p:nvSpPr>
            <p:cNvPr id="9983" name="Google Shape;9983;p87"/>
            <p:cNvSpPr/>
            <p:nvPr/>
          </p:nvSpPr>
          <p:spPr>
            <a:xfrm>
              <a:off x="2976757" y="3719988"/>
              <a:ext cx="44508" cy="84094"/>
            </a:xfrm>
            <a:custGeom>
              <a:rect b="b" l="l" r="r" t="t"/>
              <a:pathLst>
                <a:path extrusionOk="0" h="2836" w="1501">
                  <a:moveTo>
                    <a:pt x="755" y="1"/>
                  </a:moveTo>
                  <a:cubicBezTo>
                    <a:pt x="742" y="1"/>
                    <a:pt x="728" y="1"/>
                    <a:pt x="715" y="2"/>
                  </a:cubicBezTo>
                  <a:cubicBezTo>
                    <a:pt x="310" y="26"/>
                    <a:pt x="0" y="359"/>
                    <a:pt x="0" y="740"/>
                  </a:cubicBezTo>
                  <a:lnTo>
                    <a:pt x="0" y="2812"/>
                  </a:lnTo>
                  <a:cubicBezTo>
                    <a:pt x="238" y="2717"/>
                    <a:pt x="476" y="2693"/>
                    <a:pt x="738" y="2693"/>
                  </a:cubicBezTo>
                  <a:cubicBezTo>
                    <a:pt x="1024" y="2717"/>
                    <a:pt x="1262" y="2741"/>
                    <a:pt x="1500" y="2836"/>
                  </a:cubicBezTo>
                  <a:lnTo>
                    <a:pt x="1500" y="788"/>
                  </a:lnTo>
                  <a:cubicBezTo>
                    <a:pt x="1500" y="350"/>
                    <a:pt x="1165" y="1"/>
                    <a:pt x="7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87"/>
            <p:cNvSpPr/>
            <p:nvPr/>
          </p:nvSpPr>
          <p:spPr>
            <a:xfrm>
              <a:off x="2976045" y="3575963"/>
              <a:ext cx="45220" cy="129967"/>
            </a:xfrm>
            <a:custGeom>
              <a:rect b="b" l="l" r="r" t="t"/>
              <a:pathLst>
                <a:path extrusionOk="0" h="4383" w="1525">
                  <a:moveTo>
                    <a:pt x="0" y="1"/>
                  </a:moveTo>
                  <a:lnTo>
                    <a:pt x="0" y="4383"/>
                  </a:lnTo>
                  <a:cubicBezTo>
                    <a:pt x="215" y="4240"/>
                    <a:pt x="500" y="4168"/>
                    <a:pt x="762" y="4168"/>
                  </a:cubicBezTo>
                  <a:cubicBezTo>
                    <a:pt x="1048" y="4168"/>
                    <a:pt x="1334" y="4264"/>
                    <a:pt x="1524" y="4383"/>
                  </a:cubicBezTo>
                  <a:lnTo>
                    <a:pt x="152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87"/>
            <p:cNvSpPr/>
            <p:nvPr/>
          </p:nvSpPr>
          <p:spPr>
            <a:xfrm>
              <a:off x="2950603" y="3820304"/>
              <a:ext cx="97497" cy="97497"/>
            </a:xfrm>
            <a:custGeom>
              <a:rect b="b" l="l" r="r" t="t"/>
              <a:pathLst>
                <a:path extrusionOk="0" h="3288" w="3288">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87"/>
            <p:cNvSpPr/>
            <p:nvPr/>
          </p:nvSpPr>
          <p:spPr>
            <a:xfrm>
              <a:off x="3072774" y="3820304"/>
              <a:ext cx="96786" cy="97497"/>
            </a:xfrm>
            <a:custGeom>
              <a:rect b="b" l="l" r="r" t="t"/>
              <a:pathLst>
                <a:path extrusionOk="0" h="3288" w="3264">
                  <a:moveTo>
                    <a:pt x="1644" y="1"/>
                  </a:moveTo>
                  <a:cubicBezTo>
                    <a:pt x="739" y="1"/>
                    <a:pt x="1" y="739"/>
                    <a:pt x="1" y="1644"/>
                  </a:cubicBezTo>
                  <a:cubicBezTo>
                    <a:pt x="1" y="2549"/>
                    <a:pt x="739" y="3287"/>
                    <a:pt x="1644" y="3287"/>
                  </a:cubicBezTo>
                  <a:cubicBezTo>
                    <a:pt x="2525" y="3287"/>
                    <a:pt x="3263" y="2549"/>
                    <a:pt x="3263" y="1644"/>
                  </a:cubicBezTo>
                  <a:cubicBezTo>
                    <a:pt x="3263" y="739"/>
                    <a:pt x="2525"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87"/>
            <p:cNvSpPr/>
            <p:nvPr/>
          </p:nvSpPr>
          <p:spPr>
            <a:xfrm>
              <a:off x="3098928" y="3575963"/>
              <a:ext cx="45220" cy="41009"/>
            </a:xfrm>
            <a:custGeom>
              <a:rect b="b" l="l" r="r" t="t"/>
              <a:pathLst>
                <a:path extrusionOk="0" h="1383" w="1525">
                  <a:moveTo>
                    <a:pt x="0" y="1"/>
                  </a:moveTo>
                  <a:lnTo>
                    <a:pt x="0" y="1382"/>
                  </a:lnTo>
                  <a:cubicBezTo>
                    <a:pt x="214" y="1239"/>
                    <a:pt x="476" y="1168"/>
                    <a:pt x="762" y="1168"/>
                  </a:cubicBezTo>
                  <a:cubicBezTo>
                    <a:pt x="1048" y="1168"/>
                    <a:pt x="1286" y="1263"/>
                    <a:pt x="1524" y="1382"/>
                  </a:cubicBezTo>
                  <a:lnTo>
                    <a:pt x="152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87"/>
            <p:cNvSpPr/>
            <p:nvPr/>
          </p:nvSpPr>
          <p:spPr>
            <a:xfrm>
              <a:off x="3098928" y="3631029"/>
              <a:ext cx="45220" cy="173052"/>
            </a:xfrm>
            <a:custGeom>
              <a:rect b="b" l="l" r="r" t="t"/>
              <a:pathLst>
                <a:path extrusionOk="0" h="5836" w="1525">
                  <a:moveTo>
                    <a:pt x="757" y="0"/>
                  </a:moveTo>
                  <a:cubicBezTo>
                    <a:pt x="743" y="0"/>
                    <a:pt x="729" y="1"/>
                    <a:pt x="714" y="1"/>
                  </a:cubicBezTo>
                  <a:cubicBezTo>
                    <a:pt x="333" y="25"/>
                    <a:pt x="0" y="359"/>
                    <a:pt x="0" y="740"/>
                  </a:cubicBezTo>
                  <a:lnTo>
                    <a:pt x="0" y="5812"/>
                  </a:lnTo>
                  <a:cubicBezTo>
                    <a:pt x="238" y="5717"/>
                    <a:pt x="476" y="5693"/>
                    <a:pt x="762" y="5693"/>
                  </a:cubicBezTo>
                  <a:cubicBezTo>
                    <a:pt x="1024" y="5693"/>
                    <a:pt x="1286" y="5741"/>
                    <a:pt x="1524" y="5836"/>
                  </a:cubicBezTo>
                  <a:lnTo>
                    <a:pt x="1524" y="764"/>
                  </a:lnTo>
                  <a:cubicBezTo>
                    <a:pt x="1524" y="348"/>
                    <a:pt x="1189" y="0"/>
                    <a:pt x="7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87"/>
            <p:cNvSpPr/>
            <p:nvPr/>
          </p:nvSpPr>
          <p:spPr>
            <a:xfrm>
              <a:off x="3194232" y="3820304"/>
              <a:ext cx="97497" cy="97497"/>
            </a:xfrm>
            <a:custGeom>
              <a:rect b="b" l="l" r="r" t="t"/>
              <a:pathLst>
                <a:path extrusionOk="0" h="3288" w="3288">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87"/>
            <p:cNvSpPr/>
            <p:nvPr/>
          </p:nvSpPr>
          <p:spPr>
            <a:xfrm>
              <a:off x="3220386" y="3575963"/>
              <a:ext cx="44508" cy="86200"/>
            </a:xfrm>
            <a:custGeom>
              <a:rect b="b" l="l" r="r" t="t"/>
              <a:pathLst>
                <a:path extrusionOk="0" h="2907" w="1501">
                  <a:moveTo>
                    <a:pt x="0" y="1"/>
                  </a:moveTo>
                  <a:lnTo>
                    <a:pt x="0" y="2906"/>
                  </a:lnTo>
                  <a:cubicBezTo>
                    <a:pt x="191" y="2740"/>
                    <a:pt x="476" y="2692"/>
                    <a:pt x="738" y="2692"/>
                  </a:cubicBezTo>
                  <a:cubicBezTo>
                    <a:pt x="1000" y="2692"/>
                    <a:pt x="1310" y="2740"/>
                    <a:pt x="1500" y="2906"/>
                  </a:cubicBezTo>
                  <a:lnTo>
                    <a:pt x="150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87"/>
            <p:cNvSpPr/>
            <p:nvPr/>
          </p:nvSpPr>
          <p:spPr>
            <a:xfrm>
              <a:off x="3220386" y="3676131"/>
              <a:ext cx="44508" cy="127951"/>
            </a:xfrm>
            <a:custGeom>
              <a:rect b="b" l="l" r="r" t="t"/>
              <a:pathLst>
                <a:path extrusionOk="0" h="4315" w="1501">
                  <a:moveTo>
                    <a:pt x="791" y="0"/>
                  </a:moveTo>
                  <a:cubicBezTo>
                    <a:pt x="766" y="0"/>
                    <a:pt x="740" y="2"/>
                    <a:pt x="715" y="5"/>
                  </a:cubicBezTo>
                  <a:cubicBezTo>
                    <a:pt x="310" y="28"/>
                    <a:pt x="0" y="362"/>
                    <a:pt x="0" y="743"/>
                  </a:cubicBezTo>
                  <a:lnTo>
                    <a:pt x="0" y="4315"/>
                  </a:lnTo>
                  <a:cubicBezTo>
                    <a:pt x="238" y="4220"/>
                    <a:pt x="500" y="4196"/>
                    <a:pt x="762" y="4196"/>
                  </a:cubicBezTo>
                  <a:cubicBezTo>
                    <a:pt x="1024" y="4196"/>
                    <a:pt x="1262" y="4220"/>
                    <a:pt x="1500" y="4315"/>
                  </a:cubicBezTo>
                  <a:lnTo>
                    <a:pt x="1500" y="767"/>
                  </a:lnTo>
                  <a:cubicBezTo>
                    <a:pt x="1500" y="341"/>
                    <a:pt x="1185" y="0"/>
                    <a:pt x="7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92" name="Google Shape;9992;p87"/>
          <p:cNvSpPr/>
          <p:nvPr/>
        </p:nvSpPr>
        <p:spPr>
          <a:xfrm>
            <a:off x="1831321" y="3562937"/>
            <a:ext cx="341122" cy="341834"/>
          </a:xfrm>
          <a:custGeom>
            <a:rect b="b" l="l" r="r" t="t"/>
            <a:pathLst>
              <a:path extrusionOk="0" h="11528" w="11504">
                <a:moveTo>
                  <a:pt x="1" y="1"/>
                </a:moveTo>
                <a:lnTo>
                  <a:pt x="1" y="6097"/>
                </a:lnTo>
                <a:lnTo>
                  <a:pt x="5287" y="6097"/>
                </a:lnTo>
                <a:lnTo>
                  <a:pt x="5287" y="8907"/>
                </a:lnTo>
                <a:lnTo>
                  <a:pt x="6312" y="8907"/>
                </a:lnTo>
                <a:lnTo>
                  <a:pt x="6312" y="6097"/>
                </a:lnTo>
                <a:lnTo>
                  <a:pt x="7002" y="6097"/>
                </a:lnTo>
                <a:lnTo>
                  <a:pt x="7002" y="10527"/>
                </a:lnTo>
                <a:lnTo>
                  <a:pt x="8050" y="10527"/>
                </a:lnTo>
                <a:lnTo>
                  <a:pt x="8050" y="6097"/>
                </a:lnTo>
                <a:lnTo>
                  <a:pt x="8741" y="6097"/>
                </a:lnTo>
                <a:lnTo>
                  <a:pt x="8741" y="9693"/>
                </a:lnTo>
                <a:lnTo>
                  <a:pt x="9765" y="9693"/>
                </a:lnTo>
                <a:lnTo>
                  <a:pt x="9765" y="6097"/>
                </a:lnTo>
                <a:lnTo>
                  <a:pt x="10455" y="6097"/>
                </a:lnTo>
                <a:lnTo>
                  <a:pt x="10455" y="11527"/>
                </a:lnTo>
                <a:lnTo>
                  <a:pt x="11503" y="11527"/>
                </a:lnTo>
                <a:lnTo>
                  <a:pt x="11503" y="5407"/>
                </a:lnTo>
                <a:lnTo>
                  <a:pt x="6312" y="5407"/>
                </a:lnTo>
                <a:lnTo>
                  <a:pt x="6312" y="2620"/>
                </a:lnTo>
                <a:lnTo>
                  <a:pt x="5240" y="2620"/>
                </a:lnTo>
                <a:lnTo>
                  <a:pt x="5240" y="5407"/>
                </a:lnTo>
                <a:lnTo>
                  <a:pt x="4573" y="5407"/>
                </a:lnTo>
                <a:lnTo>
                  <a:pt x="4573" y="977"/>
                </a:lnTo>
                <a:lnTo>
                  <a:pt x="3501" y="977"/>
                </a:lnTo>
                <a:lnTo>
                  <a:pt x="3501" y="5407"/>
                </a:lnTo>
                <a:lnTo>
                  <a:pt x="2835" y="5407"/>
                </a:lnTo>
                <a:lnTo>
                  <a:pt x="2835" y="1811"/>
                </a:lnTo>
                <a:lnTo>
                  <a:pt x="1763" y="1811"/>
                </a:lnTo>
                <a:lnTo>
                  <a:pt x="1763" y="5407"/>
                </a:lnTo>
                <a:lnTo>
                  <a:pt x="1072" y="5407"/>
                </a:lnTo>
                <a:lnTo>
                  <a:pt x="107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93" name="Google Shape;9993;p87"/>
          <p:cNvGrpSpPr/>
          <p:nvPr/>
        </p:nvGrpSpPr>
        <p:grpSpPr>
          <a:xfrm>
            <a:off x="1092631" y="3658983"/>
            <a:ext cx="340415" cy="187169"/>
            <a:chOff x="1759293" y="3649414"/>
            <a:chExt cx="340415" cy="187169"/>
          </a:xfrm>
        </p:grpSpPr>
        <p:sp>
          <p:nvSpPr>
            <p:cNvPr id="9994" name="Google Shape;9994;p87"/>
            <p:cNvSpPr/>
            <p:nvPr/>
          </p:nvSpPr>
          <p:spPr>
            <a:xfrm>
              <a:off x="2002922" y="3649414"/>
              <a:ext cx="96786" cy="105237"/>
            </a:xfrm>
            <a:custGeom>
              <a:rect b="b" l="l" r="r" t="t"/>
              <a:pathLst>
                <a:path extrusionOk="0" h="3549" w="3264">
                  <a:moveTo>
                    <a:pt x="1" y="1"/>
                  </a:moveTo>
                  <a:lnTo>
                    <a:pt x="1" y="2811"/>
                  </a:lnTo>
                  <a:lnTo>
                    <a:pt x="930" y="2811"/>
                  </a:lnTo>
                  <a:lnTo>
                    <a:pt x="1668" y="3549"/>
                  </a:lnTo>
                  <a:lnTo>
                    <a:pt x="2406" y="2811"/>
                  </a:lnTo>
                  <a:lnTo>
                    <a:pt x="3264" y="2811"/>
                  </a:lnTo>
                  <a:lnTo>
                    <a:pt x="326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87"/>
            <p:cNvSpPr/>
            <p:nvPr/>
          </p:nvSpPr>
          <p:spPr>
            <a:xfrm>
              <a:off x="1880781" y="3649414"/>
              <a:ext cx="97468" cy="105237"/>
            </a:xfrm>
            <a:custGeom>
              <a:rect b="b" l="l" r="r" t="t"/>
              <a:pathLst>
                <a:path extrusionOk="0" h="3549" w="3287">
                  <a:moveTo>
                    <a:pt x="0" y="1"/>
                  </a:moveTo>
                  <a:lnTo>
                    <a:pt x="0" y="2811"/>
                  </a:lnTo>
                  <a:lnTo>
                    <a:pt x="929" y="2811"/>
                  </a:lnTo>
                  <a:lnTo>
                    <a:pt x="1667" y="3549"/>
                  </a:lnTo>
                  <a:lnTo>
                    <a:pt x="2429" y="2811"/>
                  </a:lnTo>
                  <a:lnTo>
                    <a:pt x="3286" y="2811"/>
                  </a:lnTo>
                  <a:lnTo>
                    <a:pt x="328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87"/>
            <p:cNvSpPr/>
            <p:nvPr/>
          </p:nvSpPr>
          <p:spPr>
            <a:xfrm>
              <a:off x="1759293" y="3649414"/>
              <a:ext cx="96786" cy="105237"/>
            </a:xfrm>
            <a:custGeom>
              <a:rect b="b" l="l" r="r" t="t"/>
              <a:pathLst>
                <a:path extrusionOk="0" h="3549" w="3264">
                  <a:moveTo>
                    <a:pt x="1" y="1"/>
                  </a:moveTo>
                  <a:lnTo>
                    <a:pt x="1" y="2811"/>
                  </a:lnTo>
                  <a:lnTo>
                    <a:pt x="930" y="2811"/>
                  </a:lnTo>
                  <a:lnTo>
                    <a:pt x="1668" y="3549"/>
                  </a:lnTo>
                  <a:lnTo>
                    <a:pt x="2406" y="2811"/>
                  </a:lnTo>
                  <a:lnTo>
                    <a:pt x="3264" y="2811"/>
                  </a:lnTo>
                  <a:lnTo>
                    <a:pt x="326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87"/>
            <p:cNvSpPr/>
            <p:nvPr/>
          </p:nvSpPr>
          <p:spPr>
            <a:xfrm>
              <a:off x="1879358" y="3773008"/>
              <a:ext cx="99603" cy="63575"/>
            </a:xfrm>
            <a:custGeom>
              <a:rect b="b" l="l" r="r" t="t"/>
              <a:pathLst>
                <a:path extrusionOk="0" h="2144" w="3359">
                  <a:moveTo>
                    <a:pt x="0" y="0"/>
                  </a:moveTo>
                  <a:lnTo>
                    <a:pt x="0" y="2143"/>
                  </a:lnTo>
                  <a:lnTo>
                    <a:pt x="3358" y="2143"/>
                  </a:lnTo>
                  <a:lnTo>
                    <a:pt x="33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87"/>
            <p:cNvSpPr/>
            <p:nvPr/>
          </p:nvSpPr>
          <p:spPr>
            <a:xfrm>
              <a:off x="1999393" y="3773008"/>
              <a:ext cx="100314" cy="63575"/>
            </a:xfrm>
            <a:custGeom>
              <a:rect b="b" l="l" r="r" t="t"/>
              <a:pathLst>
                <a:path extrusionOk="0" h="2144" w="3383">
                  <a:moveTo>
                    <a:pt x="1" y="0"/>
                  </a:moveTo>
                  <a:lnTo>
                    <a:pt x="1" y="2143"/>
                  </a:lnTo>
                  <a:lnTo>
                    <a:pt x="3383" y="2143"/>
                  </a:lnTo>
                  <a:lnTo>
                    <a:pt x="33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87"/>
            <p:cNvSpPr/>
            <p:nvPr/>
          </p:nvSpPr>
          <p:spPr>
            <a:xfrm>
              <a:off x="1759293" y="3773008"/>
              <a:ext cx="100314" cy="63575"/>
            </a:xfrm>
            <a:custGeom>
              <a:rect b="b" l="l" r="r" t="t"/>
              <a:pathLst>
                <a:path extrusionOk="0" h="2144" w="3383">
                  <a:moveTo>
                    <a:pt x="1" y="0"/>
                  </a:moveTo>
                  <a:lnTo>
                    <a:pt x="1" y="2143"/>
                  </a:lnTo>
                  <a:lnTo>
                    <a:pt x="3383" y="2143"/>
                  </a:lnTo>
                  <a:lnTo>
                    <a:pt x="33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0" name="Google Shape;10000;p87"/>
          <p:cNvGrpSpPr/>
          <p:nvPr/>
        </p:nvGrpSpPr>
        <p:grpSpPr>
          <a:xfrm>
            <a:off x="1091949" y="4167414"/>
            <a:ext cx="340384" cy="341125"/>
            <a:chOff x="1758611" y="4157845"/>
            <a:chExt cx="340384" cy="341125"/>
          </a:xfrm>
        </p:grpSpPr>
        <p:sp>
          <p:nvSpPr>
            <p:cNvPr id="10001" name="Google Shape;10001;p87"/>
            <p:cNvSpPr/>
            <p:nvPr/>
          </p:nvSpPr>
          <p:spPr>
            <a:xfrm>
              <a:off x="1759293" y="4157845"/>
              <a:ext cx="186455" cy="163178"/>
            </a:xfrm>
            <a:custGeom>
              <a:rect b="b" l="l" r="r" t="t"/>
              <a:pathLst>
                <a:path extrusionOk="0" h="5503" w="6288">
                  <a:moveTo>
                    <a:pt x="5407" y="1"/>
                  </a:moveTo>
                  <a:cubicBezTo>
                    <a:pt x="2478" y="192"/>
                    <a:pt x="120" y="2573"/>
                    <a:pt x="1" y="5502"/>
                  </a:cubicBezTo>
                  <a:lnTo>
                    <a:pt x="1692" y="5502"/>
                  </a:lnTo>
                  <a:lnTo>
                    <a:pt x="2835" y="4383"/>
                  </a:lnTo>
                  <a:lnTo>
                    <a:pt x="3954" y="5502"/>
                  </a:lnTo>
                  <a:lnTo>
                    <a:pt x="5407" y="5502"/>
                  </a:lnTo>
                  <a:lnTo>
                    <a:pt x="5407" y="3764"/>
                  </a:lnTo>
                  <a:lnTo>
                    <a:pt x="6288" y="2883"/>
                  </a:lnTo>
                  <a:lnTo>
                    <a:pt x="5407" y="2025"/>
                  </a:lnTo>
                  <a:lnTo>
                    <a:pt x="540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87"/>
            <p:cNvSpPr/>
            <p:nvPr/>
          </p:nvSpPr>
          <p:spPr>
            <a:xfrm>
              <a:off x="1913251" y="4340744"/>
              <a:ext cx="185032" cy="156802"/>
            </a:xfrm>
            <a:custGeom>
              <a:rect b="b" l="l" r="r" t="t"/>
              <a:pathLst>
                <a:path extrusionOk="0" h="5288" w="6240">
                  <a:moveTo>
                    <a:pt x="834" y="1"/>
                  </a:moveTo>
                  <a:lnTo>
                    <a:pt x="834" y="1763"/>
                  </a:lnTo>
                  <a:lnTo>
                    <a:pt x="0" y="2597"/>
                  </a:lnTo>
                  <a:lnTo>
                    <a:pt x="834" y="3430"/>
                  </a:lnTo>
                  <a:lnTo>
                    <a:pt x="834" y="5288"/>
                  </a:lnTo>
                  <a:cubicBezTo>
                    <a:pt x="3692" y="5121"/>
                    <a:pt x="6026" y="2835"/>
                    <a:pt x="6240" y="1"/>
                  </a:cubicBezTo>
                  <a:lnTo>
                    <a:pt x="4597" y="1"/>
                  </a:lnTo>
                  <a:lnTo>
                    <a:pt x="3477" y="1120"/>
                  </a:lnTo>
                  <a:lnTo>
                    <a:pt x="23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87"/>
            <p:cNvSpPr/>
            <p:nvPr/>
          </p:nvSpPr>
          <p:spPr>
            <a:xfrm>
              <a:off x="1758611" y="4313908"/>
              <a:ext cx="161013" cy="185061"/>
            </a:xfrm>
            <a:custGeom>
              <a:rect b="b" l="l" r="r" t="t"/>
              <a:pathLst>
                <a:path extrusionOk="0" h="6241" w="5430">
                  <a:moveTo>
                    <a:pt x="2810" y="1"/>
                  </a:moveTo>
                  <a:lnTo>
                    <a:pt x="1953" y="882"/>
                  </a:lnTo>
                  <a:lnTo>
                    <a:pt x="0" y="882"/>
                  </a:lnTo>
                  <a:cubicBezTo>
                    <a:pt x="262" y="3764"/>
                    <a:pt x="2572" y="6050"/>
                    <a:pt x="5430" y="6240"/>
                  </a:cubicBezTo>
                  <a:lnTo>
                    <a:pt x="5430" y="4621"/>
                  </a:lnTo>
                  <a:lnTo>
                    <a:pt x="4311" y="3502"/>
                  </a:lnTo>
                  <a:lnTo>
                    <a:pt x="5430" y="2359"/>
                  </a:lnTo>
                  <a:lnTo>
                    <a:pt x="5430" y="882"/>
                  </a:lnTo>
                  <a:lnTo>
                    <a:pt x="3691" y="882"/>
                  </a:lnTo>
                  <a:lnTo>
                    <a:pt x="281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87"/>
            <p:cNvSpPr/>
            <p:nvPr/>
          </p:nvSpPr>
          <p:spPr>
            <a:xfrm>
              <a:off x="1939376" y="4157845"/>
              <a:ext cx="159619" cy="187878"/>
            </a:xfrm>
            <a:custGeom>
              <a:rect b="b" l="l" r="r" t="t"/>
              <a:pathLst>
                <a:path extrusionOk="0" h="6336" w="5383">
                  <a:moveTo>
                    <a:pt x="1" y="1"/>
                  </a:moveTo>
                  <a:lnTo>
                    <a:pt x="1" y="1787"/>
                  </a:lnTo>
                  <a:lnTo>
                    <a:pt x="1120" y="2930"/>
                  </a:lnTo>
                  <a:lnTo>
                    <a:pt x="1" y="4049"/>
                  </a:lnTo>
                  <a:lnTo>
                    <a:pt x="1" y="5502"/>
                  </a:lnTo>
                  <a:lnTo>
                    <a:pt x="1763" y="5502"/>
                  </a:lnTo>
                  <a:lnTo>
                    <a:pt x="2596" y="6336"/>
                  </a:lnTo>
                  <a:lnTo>
                    <a:pt x="3430" y="5502"/>
                  </a:lnTo>
                  <a:lnTo>
                    <a:pt x="5383" y="5502"/>
                  </a:lnTo>
                  <a:cubicBezTo>
                    <a:pt x="5287" y="2573"/>
                    <a:pt x="2954" y="144"/>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05" name="Google Shape;10005;p87"/>
          <p:cNvSpPr/>
          <p:nvPr/>
        </p:nvSpPr>
        <p:spPr>
          <a:xfrm>
            <a:off x="1865273" y="4125730"/>
            <a:ext cx="272536" cy="343584"/>
          </a:xfrm>
          <a:custGeom>
            <a:rect b="b" l="l" r="r" t="t"/>
            <a:pathLst>
              <a:path extrusionOk="0" h="11587" w="9191">
                <a:moveTo>
                  <a:pt x="1680" y="1"/>
                </a:moveTo>
                <a:cubicBezTo>
                  <a:pt x="747" y="1"/>
                  <a:pt x="0" y="767"/>
                  <a:pt x="23" y="1679"/>
                </a:cubicBezTo>
                <a:cubicBezTo>
                  <a:pt x="46" y="2537"/>
                  <a:pt x="808" y="3251"/>
                  <a:pt x="1666" y="3251"/>
                </a:cubicBezTo>
                <a:lnTo>
                  <a:pt x="4262" y="3251"/>
                </a:lnTo>
                <a:lnTo>
                  <a:pt x="4262" y="6704"/>
                </a:lnTo>
                <a:lnTo>
                  <a:pt x="3309" y="6704"/>
                </a:lnTo>
                <a:lnTo>
                  <a:pt x="3309" y="5847"/>
                </a:lnTo>
                <a:cubicBezTo>
                  <a:pt x="3309" y="5013"/>
                  <a:pt x="2714" y="4323"/>
                  <a:pt x="1880" y="4204"/>
                </a:cubicBezTo>
                <a:cubicBezTo>
                  <a:pt x="1813" y="4196"/>
                  <a:pt x="1746" y="4192"/>
                  <a:pt x="1680" y="4192"/>
                </a:cubicBezTo>
                <a:cubicBezTo>
                  <a:pt x="747" y="4192"/>
                  <a:pt x="0" y="4959"/>
                  <a:pt x="23" y="5871"/>
                </a:cubicBezTo>
                <a:cubicBezTo>
                  <a:pt x="46" y="6752"/>
                  <a:pt x="808" y="7466"/>
                  <a:pt x="1666" y="7466"/>
                </a:cubicBezTo>
                <a:lnTo>
                  <a:pt x="4262" y="7466"/>
                </a:lnTo>
                <a:lnTo>
                  <a:pt x="4262" y="10919"/>
                </a:lnTo>
                <a:lnTo>
                  <a:pt x="3309" y="10919"/>
                </a:lnTo>
                <a:lnTo>
                  <a:pt x="3309" y="9991"/>
                </a:lnTo>
                <a:cubicBezTo>
                  <a:pt x="3309" y="9157"/>
                  <a:pt x="2714" y="8466"/>
                  <a:pt x="1880" y="8347"/>
                </a:cubicBezTo>
                <a:cubicBezTo>
                  <a:pt x="1813" y="8340"/>
                  <a:pt x="1746" y="8336"/>
                  <a:pt x="1680" y="8336"/>
                </a:cubicBezTo>
                <a:cubicBezTo>
                  <a:pt x="747" y="8336"/>
                  <a:pt x="0" y="9102"/>
                  <a:pt x="23" y="10014"/>
                </a:cubicBezTo>
                <a:cubicBezTo>
                  <a:pt x="46" y="10872"/>
                  <a:pt x="808" y="11586"/>
                  <a:pt x="1666" y="11586"/>
                </a:cubicBezTo>
                <a:lnTo>
                  <a:pt x="4928" y="11586"/>
                </a:lnTo>
                <a:lnTo>
                  <a:pt x="4928" y="9419"/>
                </a:lnTo>
                <a:lnTo>
                  <a:pt x="7500" y="9419"/>
                </a:lnTo>
                <a:cubicBezTo>
                  <a:pt x="8381" y="9419"/>
                  <a:pt x="9144" y="8705"/>
                  <a:pt x="9144" y="7823"/>
                </a:cubicBezTo>
                <a:cubicBezTo>
                  <a:pt x="9166" y="6924"/>
                  <a:pt x="8445" y="6172"/>
                  <a:pt x="7582" y="6172"/>
                </a:cubicBezTo>
                <a:cubicBezTo>
                  <a:pt x="7531" y="6172"/>
                  <a:pt x="7480" y="6175"/>
                  <a:pt x="7429" y="6180"/>
                </a:cubicBezTo>
                <a:cubicBezTo>
                  <a:pt x="6572" y="6228"/>
                  <a:pt x="5929" y="6942"/>
                  <a:pt x="5929" y="7823"/>
                </a:cubicBezTo>
                <a:lnTo>
                  <a:pt x="5929" y="8705"/>
                </a:lnTo>
                <a:lnTo>
                  <a:pt x="4976" y="8705"/>
                </a:lnTo>
                <a:lnTo>
                  <a:pt x="4976" y="5252"/>
                </a:lnTo>
                <a:lnTo>
                  <a:pt x="7524" y="5252"/>
                </a:lnTo>
                <a:cubicBezTo>
                  <a:pt x="8381" y="5252"/>
                  <a:pt x="9144" y="4561"/>
                  <a:pt x="9167" y="3680"/>
                </a:cubicBezTo>
                <a:cubicBezTo>
                  <a:pt x="9190" y="2755"/>
                  <a:pt x="8472" y="1987"/>
                  <a:pt x="7559" y="1987"/>
                </a:cubicBezTo>
                <a:cubicBezTo>
                  <a:pt x="7531" y="1987"/>
                  <a:pt x="7504" y="1988"/>
                  <a:pt x="7477" y="1989"/>
                </a:cubicBezTo>
                <a:cubicBezTo>
                  <a:pt x="6595" y="2013"/>
                  <a:pt x="5881" y="2751"/>
                  <a:pt x="5881" y="3608"/>
                </a:cubicBezTo>
                <a:lnTo>
                  <a:pt x="5881" y="4537"/>
                </a:lnTo>
                <a:lnTo>
                  <a:pt x="4928" y="4537"/>
                </a:lnTo>
                <a:lnTo>
                  <a:pt x="4928" y="12"/>
                </a:lnTo>
                <a:lnTo>
                  <a:pt x="4262" y="12"/>
                </a:lnTo>
                <a:lnTo>
                  <a:pt x="4262" y="2584"/>
                </a:lnTo>
                <a:lnTo>
                  <a:pt x="3309" y="2584"/>
                </a:lnTo>
                <a:lnTo>
                  <a:pt x="3309" y="1656"/>
                </a:lnTo>
                <a:cubicBezTo>
                  <a:pt x="3309" y="822"/>
                  <a:pt x="2714" y="131"/>
                  <a:pt x="1880" y="12"/>
                </a:cubicBezTo>
                <a:cubicBezTo>
                  <a:pt x="1813" y="4"/>
                  <a:pt x="1746" y="1"/>
                  <a:pt x="1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06" name="Google Shape;10006;p87"/>
          <p:cNvGrpSpPr/>
          <p:nvPr/>
        </p:nvGrpSpPr>
        <p:grpSpPr>
          <a:xfrm>
            <a:off x="2588365" y="4133855"/>
            <a:ext cx="322742" cy="298723"/>
            <a:chOff x="2959796" y="4133855"/>
            <a:chExt cx="322742" cy="298723"/>
          </a:xfrm>
        </p:grpSpPr>
        <p:sp>
          <p:nvSpPr>
            <p:cNvPr id="10007" name="Google Shape;10007;p87"/>
            <p:cNvSpPr/>
            <p:nvPr/>
          </p:nvSpPr>
          <p:spPr>
            <a:xfrm>
              <a:off x="2959796" y="4369004"/>
              <a:ext cx="63575" cy="63575"/>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87"/>
            <p:cNvSpPr/>
            <p:nvPr/>
          </p:nvSpPr>
          <p:spPr>
            <a:xfrm>
              <a:off x="2959796" y="4289919"/>
              <a:ext cx="63575" cy="63575"/>
            </a:xfrm>
            <a:custGeom>
              <a:rect b="b" l="l" r="r" t="t"/>
              <a:pathLst>
                <a:path extrusionOk="0" h="2144" w="2144">
                  <a:moveTo>
                    <a:pt x="1072" y="0"/>
                  </a:moveTo>
                  <a:cubicBezTo>
                    <a:pt x="477" y="0"/>
                    <a:pt x="1" y="500"/>
                    <a:pt x="1" y="1072"/>
                  </a:cubicBezTo>
                  <a:cubicBezTo>
                    <a:pt x="1" y="1667"/>
                    <a:pt x="477" y="2144"/>
                    <a:pt x="1072" y="2144"/>
                  </a:cubicBezTo>
                  <a:cubicBezTo>
                    <a:pt x="1668" y="2144"/>
                    <a:pt x="2144" y="1667"/>
                    <a:pt x="2144" y="1072"/>
                  </a:cubicBezTo>
                  <a:cubicBezTo>
                    <a:pt x="2144" y="500"/>
                    <a:pt x="1668"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87"/>
            <p:cNvSpPr/>
            <p:nvPr/>
          </p:nvSpPr>
          <p:spPr>
            <a:xfrm>
              <a:off x="2959796" y="4212228"/>
              <a:ext cx="63575" cy="63575"/>
            </a:xfrm>
            <a:custGeom>
              <a:rect b="b" l="l" r="r" t="t"/>
              <a:pathLst>
                <a:path extrusionOk="0" h="2144" w="2144">
                  <a:moveTo>
                    <a:pt x="1072" y="1"/>
                  </a:moveTo>
                  <a:cubicBezTo>
                    <a:pt x="477" y="1"/>
                    <a:pt x="1" y="501"/>
                    <a:pt x="1" y="1072"/>
                  </a:cubicBezTo>
                  <a:cubicBezTo>
                    <a:pt x="1" y="1668"/>
                    <a:pt x="477" y="2144"/>
                    <a:pt x="1072" y="2144"/>
                  </a:cubicBezTo>
                  <a:cubicBezTo>
                    <a:pt x="1668" y="2144"/>
                    <a:pt x="2144" y="1668"/>
                    <a:pt x="2144" y="1072"/>
                  </a:cubicBezTo>
                  <a:cubicBezTo>
                    <a:pt x="2144" y="501"/>
                    <a:pt x="1668"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87"/>
            <p:cNvSpPr/>
            <p:nvPr/>
          </p:nvSpPr>
          <p:spPr>
            <a:xfrm>
              <a:off x="3045938" y="4369004"/>
              <a:ext cx="63605" cy="63575"/>
            </a:xfrm>
            <a:custGeom>
              <a:rect b="b" l="l" r="r" t="t"/>
              <a:pathLst>
                <a:path extrusionOk="0" h="2144" w="2145">
                  <a:moveTo>
                    <a:pt x="1073" y="0"/>
                  </a:moveTo>
                  <a:cubicBezTo>
                    <a:pt x="477" y="0"/>
                    <a:pt x="1" y="477"/>
                    <a:pt x="1" y="1072"/>
                  </a:cubicBezTo>
                  <a:cubicBezTo>
                    <a:pt x="1" y="1667"/>
                    <a:pt x="477" y="2144"/>
                    <a:pt x="1073" y="2144"/>
                  </a:cubicBezTo>
                  <a:cubicBezTo>
                    <a:pt x="1668" y="2144"/>
                    <a:pt x="2144" y="1667"/>
                    <a:pt x="2144" y="1072"/>
                  </a:cubicBezTo>
                  <a:cubicBezTo>
                    <a:pt x="2144" y="477"/>
                    <a:pt x="1668" y="0"/>
                    <a:pt x="1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87"/>
            <p:cNvSpPr/>
            <p:nvPr/>
          </p:nvSpPr>
          <p:spPr>
            <a:xfrm>
              <a:off x="3045938" y="4289919"/>
              <a:ext cx="63605" cy="63575"/>
            </a:xfrm>
            <a:custGeom>
              <a:rect b="b" l="l" r="r" t="t"/>
              <a:pathLst>
                <a:path extrusionOk="0" h="2144" w="2145">
                  <a:moveTo>
                    <a:pt x="1073" y="0"/>
                  </a:moveTo>
                  <a:cubicBezTo>
                    <a:pt x="477" y="0"/>
                    <a:pt x="1" y="500"/>
                    <a:pt x="1" y="1072"/>
                  </a:cubicBezTo>
                  <a:cubicBezTo>
                    <a:pt x="1" y="1667"/>
                    <a:pt x="477" y="2144"/>
                    <a:pt x="1073" y="2144"/>
                  </a:cubicBezTo>
                  <a:cubicBezTo>
                    <a:pt x="1668" y="2144"/>
                    <a:pt x="2144" y="1667"/>
                    <a:pt x="2144" y="1072"/>
                  </a:cubicBezTo>
                  <a:cubicBezTo>
                    <a:pt x="2144" y="500"/>
                    <a:pt x="1668" y="0"/>
                    <a:pt x="1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87"/>
            <p:cNvSpPr/>
            <p:nvPr/>
          </p:nvSpPr>
          <p:spPr>
            <a:xfrm>
              <a:off x="3132821" y="4369004"/>
              <a:ext cx="63575" cy="63575"/>
            </a:xfrm>
            <a:custGeom>
              <a:rect b="b" l="l" r="r" t="t"/>
              <a:pathLst>
                <a:path extrusionOk="0" h="2144" w="2144">
                  <a:moveTo>
                    <a:pt x="1072" y="0"/>
                  </a:moveTo>
                  <a:cubicBezTo>
                    <a:pt x="476" y="0"/>
                    <a:pt x="0" y="477"/>
                    <a:pt x="0" y="1072"/>
                  </a:cubicBezTo>
                  <a:cubicBezTo>
                    <a:pt x="0" y="1667"/>
                    <a:pt x="476" y="2144"/>
                    <a:pt x="1072" y="2144"/>
                  </a:cubicBezTo>
                  <a:cubicBezTo>
                    <a:pt x="1667" y="2144"/>
                    <a:pt x="2143" y="1667"/>
                    <a:pt x="2143" y="1072"/>
                  </a:cubicBezTo>
                  <a:cubicBezTo>
                    <a:pt x="2143" y="477"/>
                    <a:pt x="166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87"/>
            <p:cNvSpPr/>
            <p:nvPr/>
          </p:nvSpPr>
          <p:spPr>
            <a:xfrm>
              <a:off x="3132821" y="4289919"/>
              <a:ext cx="63575" cy="63575"/>
            </a:xfrm>
            <a:custGeom>
              <a:rect b="b" l="l" r="r" t="t"/>
              <a:pathLst>
                <a:path extrusionOk="0" h="2144" w="2144">
                  <a:moveTo>
                    <a:pt x="1072" y="0"/>
                  </a:moveTo>
                  <a:cubicBezTo>
                    <a:pt x="476" y="0"/>
                    <a:pt x="0" y="500"/>
                    <a:pt x="0" y="1072"/>
                  </a:cubicBezTo>
                  <a:cubicBezTo>
                    <a:pt x="0" y="1667"/>
                    <a:pt x="476" y="2144"/>
                    <a:pt x="1072" y="2144"/>
                  </a:cubicBezTo>
                  <a:cubicBezTo>
                    <a:pt x="1667" y="2144"/>
                    <a:pt x="2143" y="1667"/>
                    <a:pt x="2143" y="1072"/>
                  </a:cubicBezTo>
                  <a:cubicBezTo>
                    <a:pt x="2143" y="500"/>
                    <a:pt x="166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87"/>
            <p:cNvSpPr/>
            <p:nvPr/>
          </p:nvSpPr>
          <p:spPr>
            <a:xfrm>
              <a:off x="3132821" y="4212228"/>
              <a:ext cx="63575" cy="63575"/>
            </a:xfrm>
            <a:custGeom>
              <a:rect b="b" l="l" r="r" t="t"/>
              <a:pathLst>
                <a:path extrusionOk="0" h="2144" w="2144">
                  <a:moveTo>
                    <a:pt x="1072" y="1"/>
                  </a:moveTo>
                  <a:cubicBezTo>
                    <a:pt x="476" y="1"/>
                    <a:pt x="0" y="501"/>
                    <a:pt x="0" y="1072"/>
                  </a:cubicBezTo>
                  <a:cubicBezTo>
                    <a:pt x="0" y="1668"/>
                    <a:pt x="476" y="2144"/>
                    <a:pt x="1072" y="2144"/>
                  </a:cubicBezTo>
                  <a:cubicBezTo>
                    <a:pt x="1667" y="2144"/>
                    <a:pt x="2143" y="1668"/>
                    <a:pt x="2143" y="1072"/>
                  </a:cubicBezTo>
                  <a:cubicBezTo>
                    <a:pt x="2143" y="501"/>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87"/>
            <p:cNvSpPr/>
            <p:nvPr/>
          </p:nvSpPr>
          <p:spPr>
            <a:xfrm>
              <a:off x="3218963" y="4369004"/>
              <a:ext cx="63575" cy="63575"/>
            </a:xfrm>
            <a:custGeom>
              <a:rect b="b" l="l" r="r" t="t"/>
              <a:pathLst>
                <a:path extrusionOk="0" h="2144" w="2144">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87"/>
            <p:cNvSpPr/>
            <p:nvPr/>
          </p:nvSpPr>
          <p:spPr>
            <a:xfrm>
              <a:off x="3218963" y="4289919"/>
              <a:ext cx="63575" cy="63575"/>
            </a:xfrm>
            <a:custGeom>
              <a:rect b="b" l="l" r="r" t="t"/>
              <a:pathLst>
                <a:path extrusionOk="0" h="2144" w="2144">
                  <a:moveTo>
                    <a:pt x="1072" y="0"/>
                  </a:moveTo>
                  <a:cubicBezTo>
                    <a:pt x="477" y="0"/>
                    <a:pt x="0" y="500"/>
                    <a:pt x="0" y="1072"/>
                  </a:cubicBezTo>
                  <a:cubicBezTo>
                    <a:pt x="0" y="1667"/>
                    <a:pt x="477" y="2144"/>
                    <a:pt x="1072" y="2144"/>
                  </a:cubicBezTo>
                  <a:cubicBezTo>
                    <a:pt x="1667" y="2144"/>
                    <a:pt x="2144" y="1667"/>
                    <a:pt x="2144" y="1072"/>
                  </a:cubicBezTo>
                  <a:cubicBezTo>
                    <a:pt x="2144" y="500"/>
                    <a:pt x="166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87"/>
            <p:cNvSpPr/>
            <p:nvPr/>
          </p:nvSpPr>
          <p:spPr>
            <a:xfrm>
              <a:off x="3218963" y="4212228"/>
              <a:ext cx="63575" cy="63575"/>
            </a:xfrm>
            <a:custGeom>
              <a:rect b="b" l="l" r="r" t="t"/>
              <a:pathLst>
                <a:path extrusionOk="0" h="2144" w="2144">
                  <a:moveTo>
                    <a:pt x="1072" y="1"/>
                  </a:moveTo>
                  <a:cubicBezTo>
                    <a:pt x="477" y="1"/>
                    <a:pt x="0" y="501"/>
                    <a:pt x="0" y="1072"/>
                  </a:cubicBezTo>
                  <a:cubicBezTo>
                    <a:pt x="0" y="1668"/>
                    <a:pt x="477" y="2144"/>
                    <a:pt x="1072" y="2144"/>
                  </a:cubicBezTo>
                  <a:cubicBezTo>
                    <a:pt x="1667" y="2144"/>
                    <a:pt x="2144" y="1668"/>
                    <a:pt x="2144" y="1072"/>
                  </a:cubicBezTo>
                  <a:cubicBezTo>
                    <a:pt x="2144" y="501"/>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87"/>
            <p:cNvSpPr/>
            <p:nvPr/>
          </p:nvSpPr>
          <p:spPr>
            <a:xfrm>
              <a:off x="3218963" y="4133855"/>
              <a:ext cx="63575" cy="63575"/>
            </a:xfrm>
            <a:custGeom>
              <a:rect b="b" l="l" r="r" t="t"/>
              <a:pathLst>
                <a:path extrusionOk="0" h="2144" w="2144">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19" name="Google Shape;10019;p87"/>
          <p:cNvSpPr/>
          <p:nvPr/>
        </p:nvSpPr>
        <p:spPr>
          <a:xfrm>
            <a:off x="3272838" y="4130087"/>
            <a:ext cx="341093" cy="341093"/>
          </a:xfrm>
          <a:custGeom>
            <a:rect b="b" l="l" r="r" t="t"/>
            <a:pathLst>
              <a:path extrusionOk="0" h="11503" w="11503">
                <a:moveTo>
                  <a:pt x="0" y="1"/>
                </a:moveTo>
                <a:lnTo>
                  <a:pt x="0" y="11503"/>
                </a:lnTo>
                <a:lnTo>
                  <a:pt x="11503" y="11503"/>
                </a:lnTo>
                <a:lnTo>
                  <a:pt x="11503" y="10265"/>
                </a:lnTo>
                <a:lnTo>
                  <a:pt x="10836" y="10265"/>
                </a:lnTo>
                <a:lnTo>
                  <a:pt x="10836" y="10360"/>
                </a:lnTo>
                <a:lnTo>
                  <a:pt x="10836" y="10908"/>
                </a:lnTo>
                <a:lnTo>
                  <a:pt x="691" y="10908"/>
                </a:lnTo>
                <a:lnTo>
                  <a:pt x="691" y="9955"/>
                </a:lnTo>
                <a:lnTo>
                  <a:pt x="2072" y="9026"/>
                </a:lnTo>
                <a:cubicBezTo>
                  <a:pt x="2243" y="9154"/>
                  <a:pt x="2490" y="9244"/>
                  <a:pt x="2746" y="9244"/>
                </a:cubicBezTo>
                <a:cubicBezTo>
                  <a:pt x="2775" y="9244"/>
                  <a:pt x="2805" y="9243"/>
                  <a:pt x="2834" y="9240"/>
                </a:cubicBezTo>
                <a:cubicBezTo>
                  <a:pt x="3334" y="9169"/>
                  <a:pt x="3739" y="8788"/>
                  <a:pt x="3787" y="8288"/>
                </a:cubicBezTo>
                <a:cubicBezTo>
                  <a:pt x="3811" y="8002"/>
                  <a:pt x="3739" y="7740"/>
                  <a:pt x="3620" y="7526"/>
                </a:cubicBezTo>
                <a:lnTo>
                  <a:pt x="4049" y="6788"/>
                </a:lnTo>
                <a:cubicBezTo>
                  <a:pt x="4144" y="6811"/>
                  <a:pt x="4239" y="6811"/>
                  <a:pt x="4335" y="6811"/>
                </a:cubicBezTo>
                <a:cubicBezTo>
                  <a:pt x="4596" y="6811"/>
                  <a:pt x="4835" y="6740"/>
                  <a:pt x="5001" y="6549"/>
                </a:cubicBezTo>
                <a:lnTo>
                  <a:pt x="5644" y="7002"/>
                </a:lnTo>
                <a:cubicBezTo>
                  <a:pt x="5597" y="7145"/>
                  <a:pt x="5597" y="7288"/>
                  <a:pt x="5644" y="7454"/>
                </a:cubicBezTo>
                <a:cubicBezTo>
                  <a:pt x="5716" y="7859"/>
                  <a:pt x="6049" y="8193"/>
                  <a:pt x="6478" y="8264"/>
                </a:cubicBezTo>
                <a:cubicBezTo>
                  <a:pt x="6531" y="8272"/>
                  <a:pt x="6584" y="8276"/>
                  <a:pt x="6636" y="8276"/>
                </a:cubicBezTo>
                <a:cubicBezTo>
                  <a:pt x="7215" y="8276"/>
                  <a:pt x="7716" y="7806"/>
                  <a:pt x="7716" y="7216"/>
                </a:cubicBezTo>
                <a:cubicBezTo>
                  <a:pt x="7716" y="7026"/>
                  <a:pt x="7692" y="6883"/>
                  <a:pt x="7597" y="6764"/>
                </a:cubicBezTo>
                <a:lnTo>
                  <a:pt x="8169" y="6145"/>
                </a:lnTo>
                <a:cubicBezTo>
                  <a:pt x="8289" y="6196"/>
                  <a:pt x="8434" y="6235"/>
                  <a:pt x="8585" y="6235"/>
                </a:cubicBezTo>
                <a:cubicBezTo>
                  <a:pt x="8644" y="6235"/>
                  <a:pt x="8704" y="6229"/>
                  <a:pt x="8764" y="6216"/>
                </a:cubicBezTo>
                <a:cubicBezTo>
                  <a:pt x="9240" y="6168"/>
                  <a:pt x="9621" y="5787"/>
                  <a:pt x="9693" y="5311"/>
                </a:cubicBezTo>
                <a:cubicBezTo>
                  <a:pt x="9717" y="4978"/>
                  <a:pt x="9621" y="4668"/>
                  <a:pt x="9407" y="4478"/>
                </a:cubicBezTo>
                <a:lnTo>
                  <a:pt x="9836" y="3882"/>
                </a:lnTo>
                <a:cubicBezTo>
                  <a:pt x="9907" y="3894"/>
                  <a:pt x="9979" y="3900"/>
                  <a:pt x="10056" y="3900"/>
                </a:cubicBezTo>
                <a:cubicBezTo>
                  <a:pt x="10133" y="3900"/>
                  <a:pt x="10217" y="3894"/>
                  <a:pt x="10312" y="3882"/>
                </a:cubicBezTo>
                <a:cubicBezTo>
                  <a:pt x="10717" y="3787"/>
                  <a:pt x="11050" y="3454"/>
                  <a:pt x="11145" y="3049"/>
                </a:cubicBezTo>
                <a:cubicBezTo>
                  <a:pt x="11277" y="2391"/>
                  <a:pt x="10762" y="1773"/>
                  <a:pt x="10121" y="1773"/>
                </a:cubicBezTo>
                <a:cubicBezTo>
                  <a:pt x="10067" y="1773"/>
                  <a:pt x="10011" y="1777"/>
                  <a:pt x="9955" y="1787"/>
                </a:cubicBezTo>
                <a:cubicBezTo>
                  <a:pt x="9478" y="1858"/>
                  <a:pt x="9097" y="2239"/>
                  <a:pt x="9026" y="2739"/>
                </a:cubicBezTo>
                <a:cubicBezTo>
                  <a:pt x="9002" y="3049"/>
                  <a:pt x="9097" y="3311"/>
                  <a:pt x="9264" y="3525"/>
                </a:cubicBezTo>
                <a:lnTo>
                  <a:pt x="8859" y="4144"/>
                </a:lnTo>
                <a:cubicBezTo>
                  <a:pt x="8788" y="4120"/>
                  <a:pt x="8693" y="4120"/>
                  <a:pt x="8645" y="4120"/>
                </a:cubicBezTo>
                <a:cubicBezTo>
                  <a:pt x="8050" y="4120"/>
                  <a:pt x="7573" y="4597"/>
                  <a:pt x="7573" y="5192"/>
                </a:cubicBezTo>
                <a:cubicBezTo>
                  <a:pt x="7573" y="5359"/>
                  <a:pt x="7621" y="5549"/>
                  <a:pt x="7692" y="5692"/>
                </a:cubicBezTo>
                <a:lnTo>
                  <a:pt x="7145" y="6288"/>
                </a:lnTo>
                <a:cubicBezTo>
                  <a:pt x="7002" y="6192"/>
                  <a:pt x="6835" y="6168"/>
                  <a:pt x="6668" y="6168"/>
                </a:cubicBezTo>
                <a:cubicBezTo>
                  <a:pt x="6406" y="6168"/>
                  <a:pt x="6168" y="6264"/>
                  <a:pt x="5954" y="6430"/>
                </a:cubicBezTo>
                <a:lnTo>
                  <a:pt x="5335" y="6002"/>
                </a:lnTo>
                <a:cubicBezTo>
                  <a:pt x="5359" y="5883"/>
                  <a:pt x="5359" y="5764"/>
                  <a:pt x="5335" y="5645"/>
                </a:cubicBezTo>
                <a:cubicBezTo>
                  <a:pt x="5287" y="5168"/>
                  <a:pt x="4882" y="4763"/>
                  <a:pt x="4382" y="4716"/>
                </a:cubicBezTo>
                <a:cubicBezTo>
                  <a:pt x="4344" y="4711"/>
                  <a:pt x="4306" y="4709"/>
                  <a:pt x="4269" y="4709"/>
                </a:cubicBezTo>
                <a:cubicBezTo>
                  <a:pt x="3698" y="4709"/>
                  <a:pt x="3215" y="5206"/>
                  <a:pt x="3215" y="5787"/>
                </a:cubicBezTo>
                <a:cubicBezTo>
                  <a:pt x="3215" y="6049"/>
                  <a:pt x="3310" y="6264"/>
                  <a:pt x="3453" y="6478"/>
                </a:cubicBezTo>
                <a:lnTo>
                  <a:pt x="3049" y="7145"/>
                </a:lnTo>
                <a:cubicBezTo>
                  <a:pt x="2953" y="7121"/>
                  <a:pt x="2834" y="7097"/>
                  <a:pt x="2715" y="7097"/>
                </a:cubicBezTo>
                <a:cubicBezTo>
                  <a:pt x="2120" y="7097"/>
                  <a:pt x="1643" y="7573"/>
                  <a:pt x="1643" y="8169"/>
                </a:cubicBezTo>
                <a:cubicBezTo>
                  <a:pt x="1643" y="8240"/>
                  <a:pt x="1643" y="8336"/>
                  <a:pt x="1667" y="8431"/>
                </a:cubicBezTo>
                <a:lnTo>
                  <a:pt x="691" y="9074"/>
                </a:lnTo>
                <a:lnTo>
                  <a:pt x="691" y="691"/>
                </a:lnTo>
                <a:lnTo>
                  <a:pt x="1239" y="691"/>
                </a:lnTo>
                <a:lnTo>
                  <a:pt x="123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20" name="Google Shape;10020;p87"/>
          <p:cNvGrpSpPr/>
          <p:nvPr/>
        </p:nvGrpSpPr>
        <p:grpSpPr>
          <a:xfrm>
            <a:off x="4042436" y="4130632"/>
            <a:ext cx="341096" cy="341809"/>
            <a:chOff x="4118636" y="4140201"/>
            <a:chExt cx="341096" cy="341809"/>
          </a:xfrm>
        </p:grpSpPr>
        <p:sp>
          <p:nvSpPr>
            <p:cNvPr id="10021" name="Google Shape;10021;p87"/>
            <p:cNvSpPr/>
            <p:nvPr/>
          </p:nvSpPr>
          <p:spPr>
            <a:xfrm>
              <a:off x="4181471" y="4203065"/>
              <a:ext cx="98891" cy="211867"/>
            </a:xfrm>
            <a:custGeom>
              <a:rect b="b" l="l" r="r" t="t"/>
              <a:pathLst>
                <a:path extrusionOk="0" h="7145" w="3335">
                  <a:moveTo>
                    <a:pt x="3335" y="0"/>
                  </a:moveTo>
                  <a:cubicBezTo>
                    <a:pt x="1453" y="167"/>
                    <a:pt x="1" y="1715"/>
                    <a:pt x="1" y="3620"/>
                  </a:cubicBezTo>
                  <a:cubicBezTo>
                    <a:pt x="1" y="5287"/>
                    <a:pt x="1096" y="6692"/>
                    <a:pt x="2620" y="7144"/>
                  </a:cubicBezTo>
                  <a:lnTo>
                    <a:pt x="3335" y="3596"/>
                  </a:lnTo>
                  <a:lnTo>
                    <a:pt x="333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87"/>
            <p:cNvSpPr/>
            <p:nvPr/>
          </p:nvSpPr>
          <p:spPr>
            <a:xfrm>
              <a:off x="4277517" y="4327341"/>
              <a:ext cx="95362" cy="91834"/>
            </a:xfrm>
            <a:custGeom>
              <a:rect b="b" l="l" r="r" t="t"/>
              <a:pathLst>
                <a:path extrusionOk="0" h="3097" w="3216">
                  <a:moveTo>
                    <a:pt x="620" y="0"/>
                  </a:moveTo>
                  <a:lnTo>
                    <a:pt x="0" y="3072"/>
                  </a:lnTo>
                  <a:cubicBezTo>
                    <a:pt x="119" y="3072"/>
                    <a:pt x="262" y="3096"/>
                    <a:pt x="381" y="3096"/>
                  </a:cubicBezTo>
                  <a:cubicBezTo>
                    <a:pt x="1548" y="3096"/>
                    <a:pt x="2572" y="2596"/>
                    <a:pt x="3215" y="1787"/>
                  </a:cubicBezTo>
                  <a:lnTo>
                    <a:pt x="62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87"/>
            <p:cNvSpPr/>
            <p:nvPr/>
          </p:nvSpPr>
          <p:spPr>
            <a:xfrm>
              <a:off x="4298689" y="4140201"/>
              <a:ext cx="161043" cy="258481"/>
            </a:xfrm>
            <a:custGeom>
              <a:rect b="b" l="l" r="r" t="t"/>
              <a:pathLst>
                <a:path extrusionOk="0" h="8717" w="5431">
                  <a:moveTo>
                    <a:pt x="1" y="1"/>
                  </a:moveTo>
                  <a:lnTo>
                    <a:pt x="1" y="1429"/>
                  </a:lnTo>
                  <a:lnTo>
                    <a:pt x="25" y="1429"/>
                  </a:lnTo>
                  <a:cubicBezTo>
                    <a:pt x="2263" y="1620"/>
                    <a:pt x="4025" y="3478"/>
                    <a:pt x="4025" y="5740"/>
                  </a:cubicBezTo>
                  <a:cubicBezTo>
                    <a:pt x="4025" y="6550"/>
                    <a:pt x="3811" y="7264"/>
                    <a:pt x="3430" y="7907"/>
                  </a:cubicBezTo>
                  <a:lnTo>
                    <a:pt x="4573" y="8717"/>
                  </a:lnTo>
                  <a:cubicBezTo>
                    <a:pt x="5121" y="7836"/>
                    <a:pt x="5431" y="6812"/>
                    <a:pt x="5431" y="5740"/>
                  </a:cubicBezTo>
                  <a:cubicBezTo>
                    <a:pt x="5431" y="4192"/>
                    <a:pt x="4835" y="2763"/>
                    <a:pt x="3716" y="1668"/>
                  </a:cubicBezTo>
                  <a:cubicBezTo>
                    <a:pt x="2716" y="667"/>
                    <a:pt x="1406" y="72"/>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87"/>
            <p:cNvSpPr/>
            <p:nvPr/>
          </p:nvSpPr>
          <p:spPr>
            <a:xfrm>
              <a:off x="4266219" y="4391599"/>
              <a:ext cx="158908" cy="90410"/>
            </a:xfrm>
            <a:custGeom>
              <a:rect b="b" l="l" r="r" t="t"/>
              <a:pathLst>
                <a:path extrusionOk="0" h="3049" w="5359">
                  <a:moveTo>
                    <a:pt x="4168" y="1"/>
                  </a:moveTo>
                  <a:cubicBezTo>
                    <a:pt x="3358" y="1001"/>
                    <a:pt x="2144" y="1620"/>
                    <a:pt x="810" y="1620"/>
                  </a:cubicBezTo>
                  <a:cubicBezTo>
                    <a:pt x="620" y="1620"/>
                    <a:pt x="453" y="1620"/>
                    <a:pt x="262" y="1596"/>
                  </a:cubicBezTo>
                  <a:lnTo>
                    <a:pt x="0" y="2977"/>
                  </a:lnTo>
                  <a:cubicBezTo>
                    <a:pt x="262" y="3025"/>
                    <a:pt x="524" y="3049"/>
                    <a:pt x="810" y="3049"/>
                  </a:cubicBezTo>
                  <a:cubicBezTo>
                    <a:pt x="2358" y="3049"/>
                    <a:pt x="3787" y="2453"/>
                    <a:pt x="4882" y="1358"/>
                  </a:cubicBezTo>
                  <a:cubicBezTo>
                    <a:pt x="5049" y="1167"/>
                    <a:pt x="5216" y="1001"/>
                    <a:pt x="5359" y="810"/>
                  </a:cubicBezTo>
                  <a:lnTo>
                    <a:pt x="416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87"/>
            <p:cNvSpPr/>
            <p:nvPr/>
          </p:nvSpPr>
          <p:spPr>
            <a:xfrm>
              <a:off x="4118636" y="4140913"/>
              <a:ext cx="160331" cy="335459"/>
            </a:xfrm>
            <a:custGeom>
              <a:rect b="b" l="l" r="r" t="t"/>
              <a:pathLst>
                <a:path extrusionOk="0" h="11313" w="5407">
                  <a:moveTo>
                    <a:pt x="5406" y="0"/>
                  </a:moveTo>
                  <a:cubicBezTo>
                    <a:pt x="4025" y="96"/>
                    <a:pt x="2715" y="667"/>
                    <a:pt x="1691" y="1667"/>
                  </a:cubicBezTo>
                  <a:cubicBezTo>
                    <a:pt x="619" y="2739"/>
                    <a:pt x="0" y="4216"/>
                    <a:pt x="0" y="5764"/>
                  </a:cubicBezTo>
                  <a:cubicBezTo>
                    <a:pt x="0" y="7311"/>
                    <a:pt x="596" y="8740"/>
                    <a:pt x="1691" y="9836"/>
                  </a:cubicBezTo>
                  <a:cubicBezTo>
                    <a:pt x="2429" y="10574"/>
                    <a:pt x="3334" y="11074"/>
                    <a:pt x="4287" y="11312"/>
                  </a:cubicBezTo>
                  <a:lnTo>
                    <a:pt x="4596" y="9931"/>
                  </a:lnTo>
                  <a:cubicBezTo>
                    <a:pt x="2763" y="9407"/>
                    <a:pt x="1429" y="7716"/>
                    <a:pt x="1429" y="5764"/>
                  </a:cubicBezTo>
                  <a:cubicBezTo>
                    <a:pt x="1429" y="3454"/>
                    <a:pt x="3191" y="1620"/>
                    <a:pt x="5406" y="1429"/>
                  </a:cubicBezTo>
                  <a:lnTo>
                    <a:pt x="540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87"/>
            <p:cNvSpPr/>
            <p:nvPr/>
          </p:nvSpPr>
          <p:spPr>
            <a:xfrm>
              <a:off x="4299401" y="4203065"/>
              <a:ext cx="98891" cy="161725"/>
            </a:xfrm>
            <a:custGeom>
              <a:rect b="b" l="l" r="r" t="t"/>
              <a:pathLst>
                <a:path extrusionOk="0" h="5454" w="3335">
                  <a:moveTo>
                    <a:pt x="1" y="0"/>
                  </a:moveTo>
                  <a:lnTo>
                    <a:pt x="1" y="3477"/>
                  </a:lnTo>
                  <a:lnTo>
                    <a:pt x="2858" y="5454"/>
                  </a:lnTo>
                  <a:cubicBezTo>
                    <a:pt x="3168" y="4906"/>
                    <a:pt x="3335" y="4311"/>
                    <a:pt x="3335" y="3668"/>
                  </a:cubicBezTo>
                  <a:cubicBezTo>
                    <a:pt x="3335" y="1715"/>
                    <a:pt x="1858" y="167"/>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7" name="Google Shape;10027;p87"/>
          <p:cNvGrpSpPr/>
          <p:nvPr/>
        </p:nvGrpSpPr>
        <p:grpSpPr>
          <a:xfrm>
            <a:off x="4781640" y="4129920"/>
            <a:ext cx="341839" cy="340411"/>
            <a:chOff x="4705440" y="4139489"/>
            <a:chExt cx="341839" cy="340411"/>
          </a:xfrm>
        </p:grpSpPr>
        <p:sp>
          <p:nvSpPr>
            <p:cNvPr id="10028" name="Google Shape;10028;p87"/>
            <p:cNvSpPr/>
            <p:nvPr/>
          </p:nvSpPr>
          <p:spPr>
            <a:xfrm>
              <a:off x="4705440" y="4139489"/>
              <a:ext cx="64998" cy="340411"/>
            </a:xfrm>
            <a:custGeom>
              <a:rect b="b" l="l" r="r" t="t"/>
              <a:pathLst>
                <a:path extrusionOk="0" h="11480" w="2192">
                  <a:moveTo>
                    <a:pt x="763" y="1"/>
                  </a:moveTo>
                  <a:lnTo>
                    <a:pt x="763" y="1358"/>
                  </a:lnTo>
                  <a:cubicBezTo>
                    <a:pt x="334" y="1525"/>
                    <a:pt x="1" y="1906"/>
                    <a:pt x="1" y="2382"/>
                  </a:cubicBezTo>
                  <a:cubicBezTo>
                    <a:pt x="1" y="2859"/>
                    <a:pt x="311" y="3240"/>
                    <a:pt x="763" y="3382"/>
                  </a:cubicBezTo>
                  <a:lnTo>
                    <a:pt x="763" y="4740"/>
                  </a:lnTo>
                  <a:cubicBezTo>
                    <a:pt x="334" y="4883"/>
                    <a:pt x="1" y="5264"/>
                    <a:pt x="1" y="5740"/>
                  </a:cubicBezTo>
                  <a:cubicBezTo>
                    <a:pt x="1" y="6216"/>
                    <a:pt x="311" y="6597"/>
                    <a:pt x="763" y="6740"/>
                  </a:cubicBezTo>
                  <a:lnTo>
                    <a:pt x="763" y="8098"/>
                  </a:lnTo>
                  <a:cubicBezTo>
                    <a:pt x="334" y="8241"/>
                    <a:pt x="1" y="8622"/>
                    <a:pt x="1" y="9098"/>
                  </a:cubicBezTo>
                  <a:cubicBezTo>
                    <a:pt x="1" y="9574"/>
                    <a:pt x="311" y="9955"/>
                    <a:pt x="763" y="10122"/>
                  </a:cubicBezTo>
                  <a:lnTo>
                    <a:pt x="763" y="11479"/>
                  </a:lnTo>
                  <a:lnTo>
                    <a:pt x="1430" y="11479"/>
                  </a:lnTo>
                  <a:lnTo>
                    <a:pt x="1430" y="10122"/>
                  </a:lnTo>
                  <a:cubicBezTo>
                    <a:pt x="1859" y="9955"/>
                    <a:pt x="2192" y="9574"/>
                    <a:pt x="2192" y="9098"/>
                  </a:cubicBezTo>
                  <a:cubicBezTo>
                    <a:pt x="2192" y="8622"/>
                    <a:pt x="1882" y="8241"/>
                    <a:pt x="1430" y="8098"/>
                  </a:cubicBezTo>
                  <a:lnTo>
                    <a:pt x="1430" y="6740"/>
                  </a:lnTo>
                  <a:cubicBezTo>
                    <a:pt x="1859" y="6597"/>
                    <a:pt x="2192" y="6216"/>
                    <a:pt x="2192" y="5740"/>
                  </a:cubicBezTo>
                  <a:cubicBezTo>
                    <a:pt x="2192" y="5264"/>
                    <a:pt x="1882" y="4883"/>
                    <a:pt x="1430" y="4740"/>
                  </a:cubicBezTo>
                  <a:lnTo>
                    <a:pt x="1430" y="3382"/>
                  </a:lnTo>
                  <a:cubicBezTo>
                    <a:pt x="1859" y="3240"/>
                    <a:pt x="2144" y="2859"/>
                    <a:pt x="2144" y="2382"/>
                  </a:cubicBezTo>
                  <a:cubicBezTo>
                    <a:pt x="2144" y="1906"/>
                    <a:pt x="1859" y="1525"/>
                    <a:pt x="1406" y="1358"/>
                  </a:cubicBezTo>
                  <a:lnTo>
                    <a:pt x="140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87"/>
            <p:cNvSpPr/>
            <p:nvPr/>
          </p:nvSpPr>
          <p:spPr>
            <a:xfrm>
              <a:off x="4784554" y="4174094"/>
              <a:ext cx="190695" cy="75584"/>
            </a:xfrm>
            <a:custGeom>
              <a:rect b="b" l="l" r="r" t="t"/>
              <a:pathLst>
                <a:path extrusionOk="0" h="2549" w="6431">
                  <a:moveTo>
                    <a:pt x="1096" y="1"/>
                  </a:moveTo>
                  <a:lnTo>
                    <a:pt x="0" y="1263"/>
                  </a:lnTo>
                  <a:lnTo>
                    <a:pt x="1072" y="2549"/>
                  </a:lnTo>
                  <a:lnTo>
                    <a:pt x="6430" y="2549"/>
                  </a:lnTo>
                  <a:lnTo>
                    <a:pt x="643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87"/>
            <p:cNvSpPr/>
            <p:nvPr/>
          </p:nvSpPr>
          <p:spPr>
            <a:xfrm>
              <a:off x="4994290" y="4174094"/>
              <a:ext cx="52989" cy="75584"/>
            </a:xfrm>
            <a:custGeom>
              <a:rect b="b" l="l" r="r" t="t"/>
              <a:pathLst>
                <a:path extrusionOk="0" h="2549" w="1787">
                  <a:moveTo>
                    <a:pt x="0" y="1"/>
                  </a:moveTo>
                  <a:lnTo>
                    <a:pt x="0" y="2549"/>
                  </a:lnTo>
                  <a:lnTo>
                    <a:pt x="1786" y="2549"/>
                  </a:lnTo>
                  <a:lnTo>
                    <a:pt x="178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87"/>
            <p:cNvSpPr/>
            <p:nvPr/>
          </p:nvSpPr>
          <p:spPr>
            <a:xfrm>
              <a:off x="4784554" y="4271564"/>
              <a:ext cx="190695" cy="76296"/>
            </a:xfrm>
            <a:custGeom>
              <a:rect b="b" l="l" r="r" t="t"/>
              <a:pathLst>
                <a:path extrusionOk="0" h="2573" w="6431">
                  <a:moveTo>
                    <a:pt x="1096" y="0"/>
                  </a:moveTo>
                  <a:lnTo>
                    <a:pt x="0" y="1286"/>
                  </a:lnTo>
                  <a:lnTo>
                    <a:pt x="1072" y="2572"/>
                  </a:lnTo>
                  <a:lnTo>
                    <a:pt x="6430" y="2572"/>
                  </a:lnTo>
                  <a:lnTo>
                    <a:pt x="643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87"/>
            <p:cNvSpPr/>
            <p:nvPr/>
          </p:nvSpPr>
          <p:spPr>
            <a:xfrm>
              <a:off x="4994972" y="4271564"/>
              <a:ext cx="52307" cy="76296"/>
            </a:xfrm>
            <a:custGeom>
              <a:rect b="b" l="l" r="r" t="t"/>
              <a:pathLst>
                <a:path extrusionOk="0" h="2573" w="1764">
                  <a:moveTo>
                    <a:pt x="1" y="0"/>
                  </a:moveTo>
                  <a:lnTo>
                    <a:pt x="1" y="2572"/>
                  </a:lnTo>
                  <a:lnTo>
                    <a:pt x="1763" y="2572"/>
                  </a:lnTo>
                  <a:lnTo>
                    <a:pt x="176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87"/>
            <p:cNvSpPr/>
            <p:nvPr/>
          </p:nvSpPr>
          <p:spPr>
            <a:xfrm>
              <a:off x="4784554" y="4371821"/>
              <a:ext cx="190695" cy="75584"/>
            </a:xfrm>
            <a:custGeom>
              <a:rect b="b" l="l" r="r" t="t"/>
              <a:pathLst>
                <a:path extrusionOk="0" h="2549" w="6431">
                  <a:moveTo>
                    <a:pt x="1096" y="1"/>
                  </a:moveTo>
                  <a:lnTo>
                    <a:pt x="0" y="1263"/>
                  </a:lnTo>
                  <a:lnTo>
                    <a:pt x="1072" y="2549"/>
                  </a:lnTo>
                  <a:lnTo>
                    <a:pt x="6430" y="2549"/>
                  </a:lnTo>
                  <a:lnTo>
                    <a:pt x="643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87"/>
            <p:cNvSpPr/>
            <p:nvPr/>
          </p:nvSpPr>
          <p:spPr>
            <a:xfrm>
              <a:off x="4994972" y="4371821"/>
              <a:ext cx="52307" cy="75584"/>
            </a:xfrm>
            <a:custGeom>
              <a:rect b="b" l="l" r="r" t="t"/>
              <a:pathLst>
                <a:path extrusionOk="0" h="2549" w="1764">
                  <a:moveTo>
                    <a:pt x="1" y="1"/>
                  </a:moveTo>
                  <a:lnTo>
                    <a:pt x="1" y="2549"/>
                  </a:lnTo>
                  <a:lnTo>
                    <a:pt x="1763" y="2549"/>
                  </a:lnTo>
                  <a:lnTo>
                    <a:pt x="176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5" name="Google Shape;10035;p87"/>
          <p:cNvGrpSpPr/>
          <p:nvPr/>
        </p:nvGrpSpPr>
        <p:grpSpPr>
          <a:xfrm>
            <a:off x="5518768" y="4129376"/>
            <a:ext cx="340384" cy="342520"/>
            <a:chOff x="5290168" y="4143730"/>
            <a:chExt cx="340384" cy="342520"/>
          </a:xfrm>
        </p:grpSpPr>
        <p:sp>
          <p:nvSpPr>
            <p:cNvPr id="10036" name="Google Shape;10036;p87"/>
            <p:cNvSpPr/>
            <p:nvPr/>
          </p:nvSpPr>
          <p:spPr>
            <a:xfrm>
              <a:off x="5428588" y="4143730"/>
              <a:ext cx="100996" cy="138448"/>
            </a:xfrm>
            <a:custGeom>
              <a:rect b="b" l="l" r="r" t="t"/>
              <a:pathLst>
                <a:path extrusionOk="0" h="4669" w="3406">
                  <a:moveTo>
                    <a:pt x="0" y="1"/>
                  </a:moveTo>
                  <a:lnTo>
                    <a:pt x="0" y="2644"/>
                  </a:lnTo>
                  <a:lnTo>
                    <a:pt x="1381" y="2644"/>
                  </a:lnTo>
                  <a:lnTo>
                    <a:pt x="1381" y="3311"/>
                  </a:lnTo>
                  <a:lnTo>
                    <a:pt x="1405" y="3311"/>
                  </a:lnTo>
                  <a:cubicBezTo>
                    <a:pt x="1405" y="3692"/>
                    <a:pt x="1095" y="4002"/>
                    <a:pt x="714" y="4002"/>
                  </a:cubicBezTo>
                  <a:lnTo>
                    <a:pt x="500" y="4002"/>
                  </a:lnTo>
                  <a:lnTo>
                    <a:pt x="500" y="4668"/>
                  </a:lnTo>
                  <a:lnTo>
                    <a:pt x="714" y="4668"/>
                  </a:lnTo>
                  <a:cubicBezTo>
                    <a:pt x="1453" y="4668"/>
                    <a:pt x="2048" y="4073"/>
                    <a:pt x="2048" y="3335"/>
                  </a:cubicBezTo>
                  <a:lnTo>
                    <a:pt x="2048" y="2644"/>
                  </a:lnTo>
                  <a:lnTo>
                    <a:pt x="3405" y="2644"/>
                  </a:lnTo>
                  <a:lnTo>
                    <a:pt x="340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87"/>
            <p:cNvSpPr/>
            <p:nvPr/>
          </p:nvSpPr>
          <p:spPr>
            <a:xfrm>
              <a:off x="5290168" y="4262371"/>
              <a:ext cx="134207" cy="103843"/>
            </a:xfrm>
            <a:custGeom>
              <a:rect b="b" l="l" r="r" t="t"/>
              <a:pathLst>
                <a:path extrusionOk="0" h="3502" w="4526">
                  <a:moveTo>
                    <a:pt x="1929" y="1429"/>
                  </a:moveTo>
                  <a:lnTo>
                    <a:pt x="1929" y="2096"/>
                  </a:lnTo>
                  <a:lnTo>
                    <a:pt x="1239" y="2096"/>
                  </a:lnTo>
                  <a:lnTo>
                    <a:pt x="1239" y="1429"/>
                  </a:lnTo>
                  <a:close/>
                  <a:moveTo>
                    <a:pt x="3239" y="1429"/>
                  </a:moveTo>
                  <a:lnTo>
                    <a:pt x="3239" y="2096"/>
                  </a:lnTo>
                  <a:lnTo>
                    <a:pt x="2549" y="2096"/>
                  </a:lnTo>
                  <a:lnTo>
                    <a:pt x="2549" y="1429"/>
                  </a:lnTo>
                  <a:close/>
                  <a:moveTo>
                    <a:pt x="0" y="1"/>
                  </a:moveTo>
                  <a:lnTo>
                    <a:pt x="0" y="3501"/>
                  </a:lnTo>
                  <a:lnTo>
                    <a:pt x="4525" y="3501"/>
                  </a:lnTo>
                  <a:lnTo>
                    <a:pt x="452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87"/>
            <p:cNvSpPr/>
            <p:nvPr/>
          </p:nvSpPr>
          <p:spPr>
            <a:xfrm>
              <a:off x="5429270" y="4347120"/>
              <a:ext cx="101026" cy="139130"/>
            </a:xfrm>
            <a:custGeom>
              <a:rect b="b" l="l" r="r" t="t"/>
              <a:pathLst>
                <a:path extrusionOk="0" h="4692" w="3407">
                  <a:moveTo>
                    <a:pt x="477" y="0"/>
                  </a:moveTo>
                  <a:lnTo>
                    <a:pt x="477" y="667"/>
                  </a:lnTo>
                  <a:lnTo>
                    <a:pt x="691" y="667"/>
                  </a:lnTo>
                  <a:cubicBezTo>
                    <a:pt x="1072" y="667"/>
                    <a:pt x="1382" y="977"/>
                    <a:pt x="1382" y="1358"/>
                  </a:cubicBezTo>
                  <a:lnTo>
                    <a:pt x="1382" y="2048"/>
                  </a:lnTo>
                  <a:lnTo>
                    <a:pt x="1" y="2048"/>
                  </a:lnTo>
                  <a:lnTo>
                    <a:pt x="1" y="4692"/>
                  </a:lnTo>
                  <a:lnTo>
                    <a:pt x="3406" y="4692"/>
                  </a:lnTo>
                  <a:lnTo>
                    <a:pt x="3406" y="2048"/>
                  </a:lnTo>
                  <a:lnTo>
                    <a:pt x="2049" y="2048"/>
                  </a:lnTo>
                  <a:lnTo>
                    <a:pt x="2049" y="1334"/>
                  </a:lnTo>
                  <a:lnTo>
                    <a:pt x="2025" y="1334"/>
                  </a:lnTo>
                  <a:cubicBezTo>
                    <a:pt x="2025" y="596"/>
                    <a:pt x="1430"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87"/>
            <p:cNvSpPr/>
            <p:nvPr/>
          </p:nvSpPr>
          <p:spPr>
            <a:xfrm>
              <a:off x="5443414" y="4275093"/>
              <a:ext cx="187137" cy="78401"/>
            </a:xfrm>
            <a:custGeom>
              <a:rect b="b" l="l" r="r" t="t"/>
              <a:pathLst>
                <a:path extrusionOk="0" h="2644" w="6311">
                  <a:moveTo>
                    <a:pt x="2929" y="0"/>
                  </a:moveTo>
                  <a:lnTo>
                    <a:pt x="2929" y="977"/>
                  </a:lnTo>
                  <a:lnTo>
                    <a:pt x="0" y="977"/>
                  </a:lnTo>
                  <a:lnTo>
                    <a:pt x="0" y="1667"/>
                  </a:lnTo>
                  <a:lnTo>
                    <a:pt x="2929" y="1667"/>
                  </a:lnTo>
                  <a:lnTo>
                    <a:pt x="2929" y="2644"/>
                  </a:lnTo>
                  <a:lnTo>
                    <a:pt x="6311" y="2644"/>
                  </a:lnTo>
                  <a:lnTo>
                    <a:pt x="631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0" name="Google Shape;10040;p87"/>
          <p:cNvGrpSpPr/>
          <p:nvPr/>
        </p:nvGrpSpPr>
        <p:grpSpPr>
          <a:xfrm>
            <a:off x="6248569" y="4162085"/>
            <a:ext cx="341126" cy="341837"/>
            <a:chOff x="5881923" y="4162085"/>
            <a:chExt cx="341126" cy="341837"/>
          </a:xfrm>
        </p:grpSpPr>
        <p:sp>
          <p:nvSpPr>
            <p:cNvPr id="10041" name="Google Shape;10041;p87"/>
            <p:cNvSpPr/>
            <p:nvPr/>
          </p:nvSpPr>
          <p:spPr>
            <a:xfrm>
              <a:off x="6062718" y="4163508"/>
              <a:ext cx="160331" cy="213290"/>
            </a:xfrm>
            <a:custGeom>
              <a:rect b="b" l="l" r="r" t="t"/>
              <a:pathLst>
                <a:path extrusionOk="0" h="7193" w="5407">
                  <a:moveTo>
                    <a:pt x="0" y="1"/>
                  </a:moveTo>
                  <a:lnTo>
                    <a:pt x="0" y="1072"/>
                  </a:lnTo>
                  <a:cubicBezTo>
                    <a:pt x="56" y="1067"/>
                    <a:pt x="111" y="1064"/>
                    <a:pt x="166" y="1064"/>
                  </a:cubicBezTo>
                  <a:cubicBezTo>
                    <a:pt x="1050" y="1064"/>
                    <a:pt x="1810" y="1772"/>
                    <a:pt x="1810" y="2692"/>
                  </a:cubicBezTo>
                  <a:cubicBezTo>
                    <a:pt x="1810" y="3591"/>
                    <a:pt x="1045" y="4343"/>
                    <a:pt x="157" y="4343"/>
                  </a:cubicBezTo>
                  <a:cubicBezTo>
                    <a:pt x="105" y="4343"/>
                    <a:pt x="53" y="4340"/>
                    <a:pt x="0" y="4335"/>
                  </a:cubicBezTo>
                  <a:lnTo>
                    <a:pt x="0" y="5406"/>
                  </a:lnTo>
                  <a:lnTo>
                    <a:pt x="2025" y="5406"/>
                  </a:lnTo>
                  <a:cubicBezTo>
                    <a:pt x="1906" y="5645"/>
                    <a:pt x="1739" y="5978"/>
                    <a:pt x="1739" y="6240"/>
                  </a:cubicBezTo>
                  <a:cubicBezTo>
                    <a:pt x="1739" y="6788"/>
                    <a:pt x="2168" y="7192"/>
                    <a:pt x="2691" y="7192"/>
                  </a:cubicBezTo>
                  <a:cubicBezTo>
                    <a:pt x="3239" y="7192"/>
                    <a:pt x="3644" y="6788"/>
                    <a:pt x="3644" y="6240"/>
                  </a:cubicBezTo>
                  <a:cubicBezTo>
                    <a:pt x="3644" y="5978"/>
                    <a:pt x="3501" y="5645"/>
                    <a:pt x="3382" y="5406"/>
                  </a:cubicBezTo>
                  <a:lnTo>
                    <a:pt x="5406" y="5406"/>
                  </a:lnTo>
                  <a:lnTo>
                    <a:pt x="540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87"/>
            <p:cNvSpPr/>
            <p:nvPr/>
          </p:nvSpPr>
          <p:spPr>
            <a:xfrm>
              <a:off x="6009046" y="4343591"/>
              <a:ext cx="214002" cy="160331"/>
            </a:xfrm>
            <a:custGeom>
              <a:rect b="b" l="l" r="r" t="t"/>
              <a:pathLst>
                <a:path extrusionOk="0" h="5407" w="7217">
                  <a:moveTo>
                    <a:pt x="1787" y="0"/>
                  </a:moveTo>
                  <a:lnTo>
                    <a:pt x="1787" y="2024"/>
                  </a:lnTo>
                  <a:cubicBezTo>
                    <a:pt x="1572" y="1905"/>
                    <a:pt x="1239" y="1739"/>
                    <a:pt x="977" y="1739"/>
                  </a:cubicBezTo>
                  <a:cubicBezTo>
                    <a:pt x="429" y="1739"/>
                    <a:pt x="1" y="2167"/>
                    <a:pt x="1" y="2691"/>
                  </a:cubicBezTo>
                  <a:cubicBezTo>
                    <a:pt x="1" y="3239"/>
                    <a:pt x="429" y="3644"/>
                    <a:pt x="977" y="3644"/>
                  </a:cubicBezTo>
                  <a:cubicBezTo>
                    <a:pt x="1239" y="3644"/>
                    <a:pt x="1572" y="3501"/>
                    <a:pt x="1787" y="3382"/>
                  </a:cubicBezTo>
                  <a:lnTo>
                    <a:pt x="1787" y="5406"/>
                  </a:lnTo>
                  <a:lnTo>
                    <a:pt x="7216" y="5406"/>
                  </a:lnTo>
                  <a:lnTo>
                    <a:pt x="7216" y="0"/>
                  </a:lnTo>
                  <a:lnTo>
                    <a:pt x="6145" y="0"/>
                  </a:lnTo>
                  <a:cubicBezTo>
                    <a:pt x="6240" y="953"/>
                    <a:pt x="5478" y="1810"/>
                    <a:pt x="4501" y="1810"/>
                  </a:cubicBezTo>
                  <a:cubicBezTo>
                    <a:pt x="3525" y="1810"/>
                    <a:pt x="2787" y="953"/>
                    <a:pt x="2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87"/>
            <p:cNvSpPr/>
            <p:nvPr/>
          </p:nvSpPr>
          <p:spPr>
            <a:xfrm>
              <a:off x="5881923" y="4162085"/>
              <a:ext cx="216137" cy="161043"/>
            </a:xfrm>
            <a:custGeom>
              <a:rect b="b" l="l" r="r" t="t"/>
              <a:pathLst>
                <a:path extrusionOk="0" h="5431" w="7289">
                  <a:moveTo>
                    <a:pt x="1" y="1"/>
                  </a:moveTo>
                  <a:lnTo>
                    <a:pt x="1" y="5431"/>
                  </a:lnTo>
                  <a:lnTo>
                    <a:pt x="1120" y="5431"/>
                  </a:lnTo>
                  <a:cubicBezTo>
                    <a:pt x="1025" y="4478"/>
                    <a:pt x="1787" y="3621"/>
                    <a:pt x="2763" y="3621"/>
                  </a:cubicBezTo>
                  <a:cubicBezTo>
                    <a:pt x="3716" y="3621"/>
                    <a:pt x="4478" y="4478"/>
                    <a:pt x="4383" y="5431"/>
                  </a:cubicBezTo>
                  <a:lnTo>
                    <a:pt x="5454" y="5431"/>
                  </a:lnTo>
                  <a:lnTo>
                    <a:pt x="5454" y="3406"/>
                  </a:lnTo>
                  <a:cubicBezTo>
                    <a:pt x="5693" y="3525"/>
                    <a:pt x="6050" y="3668"/>
                    <a:pt x="6336" y="3668"/>
                  </a:cubicBezTo>
                  <a:cubicBezTo>
                    <a:pt x="6859" y="3668"/>
                    <a:pt x="7288" y="3263"/>
                    <a:pt x="7288" y="2716"/>
                  </a:cubicBezTo>
                  <a:cubicBezTo>
                    <a:pt x="7288" y="2192"/>
                    <a:pt x="6859" y="1763"/>
                    <a:pt x="6336" y="1763"/>
                  </a:cubicBezTo>
                  <a:cubicBezTo>
                    <a:pt x="6050" y="1763"/>
                    <a:pt x="5693" y="1906"/>
                    <a:pt x="5454" y="2025"/>
                  </a:cubicBezTo>
                  <a:lnTo>
                    <a:pt x="545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87"/>
            <p:cNvSpPr/>
            <p:nvPr/>
          </p:nvSpPr>
          <p:spPr>
            <a:xfrm>
              <a:off x="5881923" y="4290631"/>
              <a:ext cx="161043" cy="213290"/>
            </a:xfrm>
            <a:custGeom>
              <a:rect b="b" l="l" r="r" t="t"/>
              <a:pathLst>
                <a:path extrusionOk="0" h="7193" w="5431">
                  <a:moveTo>
                    <a:pt x="2740" y="0"/>
                  </a:moveTo>
                  <a:cubicBezTo>
                    <a:pt x="2216" y="0"/>
                    <a:pt x="1787" y="405"/>
                    <a:pt x="1787" y="953"/>
                  </a:cubicBezTo>
                  <a:cubicBezTo>
                    <a:pt x="1787" y="1215"/>
                    <a:pt x="1954" y="1548"/>
                    <a:pt x="2073" y="1786"/>
                  </a:cubicBezTo>
                  <a:lnTo>
                    <a:pt x="1" y="1786"/>
                  </a:lnTo>
                  <a:lnTo>
                    <a:pt x="1" y="7192"/>
                  </a:lnTo>
                  <a:lnTo>
                    <a:pt x="5431" y="7192"/>
                  </a:lnTo>
                  <a:lnTo>
                    <a:pt x="5431" y="6097"/>
                  </a:lnTo>
                  <a:cubicBezTo>
                    <a:pt x="5377" y="6102"/>
                    <a:pt x="5323" y="6105"/>
                    <a:pt x="5269" y="6105"/>
                  </a:cubicBezTo>
                  <a:cubicBezTo>
                    <a:pt x="4383" y="6105"/>
                    <a:pt x="3621" y="5374"/>
                    <a:pt x="3621" y="4453"/>
                  </a:cubicBezTo>
                  <a:cubicBezTo>
                    <a:pt x="3621" y="3521"/>
                    <a:pt x="4403" y="2805"/>
                    <a:pt x="5303" y="2805"/>
                  </a:cubicBezTo>
                  <a:cubicBezTo>
                    <a:pt x="5345" y="2805"/>
                    <a:pt x="5388" y="2807"/>
                    <a:pt x="5431" y="2810"/>
                  </a:cubicBezTo>
                  <a:lnTo>
                    <a:pt x="5431" y="1786"/>
                  </a:lnTo>
                  <a:lnTo>
                    <a:pt x="3430" y="1786"/>
                  </a:lnTo>
                  <a:cubicBezTo>
                    <a:pt x="3549" y="1548"/>
                    <a:pt x="3692" y="1191"/>
                    <a:pt x="3692" y="953"/>
                  </a:cubicBezTo>
                  <a:cubicBezTo>
                    <a:pt x="3692" y="405"/>
                    <a:pt x="3287" y="0"/>
                    <a:pt x="2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5" name="Google Shape;10045;p87"/>
          <p:cNvGrpSpPr/>
          <p:nvPr/>
        </p:nvGrpSpPr>
        <p:grpSpPr>
          <a:xfrm>
            <a:off x="6982713" y="4139824"/>
            <a:ext cx="342520" cy="298159"/>
            <a:chOff x="6458882" y="4149393"/>
            <a:chExt cx="342520" cy="298159"/>
          </a:xfrm>
        </p:grpSpPr>
        <p:sp>
          <p:nvSpPr>
            <p:cNvPr id="10046" name="Google Shape;10046;p87"/>
            <p:cNvSpPr/>
            <p:nvPr/>
          </p:nvSpPr>
          <p:spPr>
            <a:xfrm>
              <a:off x="6575389" y="4149393"/>
              <a:ext cx="109477" cy="93939"/>
            </a:xfrm>
            <a:custGeom>
              <a:rect b="b" l="l" r="r" t="t"/>
              <a:pathLst>
                <a:path extrusionOk="0" h="3168" w="3692">
                  <a:moveTo>
                    <a:pt x="1834" y="0"/>
                  </a:moveTo>
                  <a:lnTo>
                    <a:pt x="1" y="3168"/>
                  </a:lnTo>
                  <a:lnTo>
                    <a:pt x="3692" y="3168"/>
                  </a:lnTo>
                  <a:lnTo>
                    <a:pt x="18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87"/>
            <p:cNvSpPr/>
            <p:nvPr/>
          </p:nvSpPr>
          <p:spPr>
            <a:xfrm>
              <a:off x="6499121" y="4263083"/>
              <a:ext cx="263433" cy="67815"/>
            </a:xfrm>
            <a:custGeom>
              <a:rect b="b" l="l" r="r" t="t"/>
              <a:pathLst>
                <a:path extrusionOk="0" h="2287" w="8884">
                  <a:moveTo>
                    <a:pt x="4097" y="0"/>
                  </a:moveTo>
                  <a:lnTo>
                    <a:pt x="4097" y="858"/>
                  </a:lnTo>
                  <a:lnTo>
                    <a:pt x="1" y="858"/>
                  </a:lnTo>
                  <a:lnTo>
                    <a:pt x="1" y="2287"/>
                  </a:lnTo>
                  <a:lnTo>
                    <a:pt x="668" y="2287"/>
                  </a:lnTo>
                  <a:lnTo>
                    <a:pt x="668" y="1548"/>
                  </a:lnTo>
                  <a:lnTo>
                    <a:pt x="4097" y="1548"/>
                  </a:lnTo>
                  <a:lnTo>
                    <a:pt x="4097" y="2287"/>
                  </a:lnTo>
                  <a:lnTo>
                    <a:pt x="4764" y="2287"/>
                  </a:lnTo>
                  <a:lnTo>
                    <a:pt x="4764" y="1548"/>
                  </a:lnTo>
                  <a:lnTo>
                    <a:pt x="8193" y="1548"/>
                  </a:lnTo>
                  <a:lnTo>
                    <a:pt x="8193" y="2287"/>
                  </a:lnTo>
                  <a:lnTo>
                    <a:pt x="8884" y="2287"/>
                  </a:lnTo>
                  <a:lnTo>
                    <a:pt x="8884" y="858"/>
                  </a:lnTo>
                  <a:lnTo>
                    <a:pt x="4764" y="858"/>
                  </a:lnTo>
                  <a:lnTo>
                    <a:pt x="476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87"/>
            <p:cNvSpPr/>
            <p:nvPr/>
          </p:nvSpPr>
          <p:spPr>
            <a:xfrm>
              <a:off x="6702512" y="4350649"/>
              <a:ext cx="98891" cy="96904"/>
            </a:xfrm>
            <a:custGeom>
              <a:rect b="b" l="l" r="r" t="t"/>
              <a:pathLst>
                <a:path extrusionOk="0" h="3268" w="3335">
                  <a:moveTo>
                    <a:pt x="1334" y="0"/>
                  </a:moveTo>
                  <a:cubicBezTo>
                    <a:pt x="572" y="143"/>
                    <a:pt x="0" y="858"/>
                    <a:pt x="24" y="1691"/>
                  </a:cubicBezTo>
                  <a:cubicBezTo>
                    <a:pt x="48" y="2525"/>
                    <a:pt x="739" y="3215"/>
                    <a:pt x="1572" y="3263"/>
                  </a:cubicBezTo>
                  <a:cubicBezTo>
                    <a:pt x="1612" y="3266"/>
                    <a:pt x="1653" y="3267"/>
                    <a:pt x="1692" y="3267"/>
                  </a:cubicBezTo>
                  <a:cubicBezTo>
                    <a:pt x="2590" y="3267"/>
                    <a:pt x="3311" y="2509"/>
                    <a:pt x="3311" y="1620"/>
                  </a:cubicBezTo>
                  <a:cubicBezTo>
                    <a:pt x="3334" y="834"/>
                    <a:pt x="2763" y="143"/>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87"/>
            <p:cNvSpPr/>
            <p:nvPr/>
          </p:nvSpPr>
          <p:spPr>
            <a:xfrm>
              <a:off x="6458882" y="4350649"/>
              <a:ext cx="99603" cy="96904"/>
            </a:xfrm>
            <a:custGeom>
              <a:rect b="b" l="l" r="r" t="t"/>
              <a:pathLst>
                <a:path extrusionOk="0" h="3268" w="3359">
                  <a:moveTo>
                    <a:pt x="1334" y="0"/>
                  </a:moveTo>
                  <a:cubicBezTo>
                    <a:pt x="572" y="143"/>
                    <a:pt x="0" y="858"/>
                    <a:pt x="24" y="1691"/>
                  </a:cubicBezTo>
                  <a:cubicBezTo>
                    <a:pt x="48" y="2525"/>
                    <a:pt x="739" y="3215"/>
                    <a:pt x="1572" y="3263"/>
                  </a:cubicBezTo>
                  <a:cubicBezTo>
                    <a:pt x="1613" y="3266"/>
                    <a:pt x="1653" y="3267"/>
                    <a:pt x="1692" y="3267"/>
                  </a:cubicBezTo>
                  <a:cubicBezTo>
                    <a:pt x="2590" y="3267"/>
                    <a:pt x="3311" y="2509"/>
                    <a:pt x="3311" y="1620"/>
                  </a:cubicBezTo>
                  <a:cubicBezTo>
                    <a:pt x="3358" y="834"/>
                    <a:pt x="2787" y="143"/>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87"/>
            <p:cNvSpPr/>
            <p:nvPr/>
          </p:nvSpPr>
          <p:spPr>
            <a:xfrm>
              <a:off x="6580341" y="4350649"/>
              <a:ext cx="98891" cy="96904"/>
            </a:xfrm>
            <a:custGeom>
              <a:rect b="b" l="l" r="r" t="t"/>
              <a:pathLst>
                <a:path extrusionOk="0" h="3268" w="3335">
                  <a:moveTo>
                    <a:pt x="1358" y="0"/>
                  </a:moveTo>
                  <a:cubicBezTo>
                    <a:pt x="572" y="143"/>
                    <a:pt x="0" y="858"/>
                    <a:pt x="48" y="1691"/>
                  </a:cubicBezTo>
                  <a:cubicBezTo>
                    <a:pt x="72" y="2525"/>
                    <a:pt x="762" y="3215"/>
                    <a:pt x="1596" y="3263"/>
                  </a:cubicBezTo>
                  <a:cubicBezTo>
                    <a:pt x="1636" y="3266"/>
                    <a:pt x="1676" y="3267"/>
                    <a:pt x="1716" y="3267"/>
                  </a:cubicBezTo>
                  <a:cubicBezTo>
                    <a:pt x="2612" y="3267"/>
                    <a:pt x="3311" y="2509"/>
                    <a:pt x="3311" y="1620"/>
                  </a:cubicBezTo>
                  <a:cubicBezTo>
                    <a:pt x="3334" y="834"/>
                    <a:pt x="2787" y="143"/>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1" name="Google Shape;10051;p87"/>
          <p:cNvGrpSpPr/>
          <p:nvPr/>
        </p:nvGrpSpPr>
        <p:grpSpPr>
          <a:xfrm>
            <a:off x="7711665" y="4134160"/>
            <a:ext cx="341808" cy="341808"/>
            <a:chOff x="7045004" y="4143730"/>
            <a:chExt cx="341808" cy="341808"/>
          </a:xfrm>
        </p:grpSpPr>
        <p:sp>
          <p:nvSpPr>
            <p:cNvPr id="10052" name="Google Shape;10052;p87"/>
            <p:cNvSpPr/>
            <p:nvPr/>
          </p:nvSpPr>
          <p:spPr>
            <a:xfrm>
              <a:off x="7148819" y="4248257"/>
              <a:ext cx="132784" cy="132072"/>
            </a:xfrm>
            <a:custGeom>
              <a:rect b="b" l="l" r="r" t="t"/>
              <a:pathLst>
                <a:path extrusionOk="0" h="4454" w="4478">
                  <a:moveTo>
                    <a:pt x="2239" y="0"/>
                  </a:moveTo>
                  <a:cubicBezTo>
                    <a:pt x="1000" y="0"/>
                    <a:pt x="0" y="977"/>
                    <a:pt x="0" y="2215"/>
                  </a:cubicBezTo>
                  <a:cubicBezTo>
                    <a:pt x="0" y="3453"/>
                    <a:pt x="1000" y="4454"/>
                    <a:pt x="2239" y="4454"/>
                  </a:cubicBezTo>
                  <a:cubicBezTo>
                    <a:pt x="3477" y="4454"/>
                    <a:pt x="4477" y="3453"/>
                    <a:pt x="4477" y="2215"/>
                  </a:cubicBezTo>
                  <a:cubicBezTo>
                    <a:pt x="4477" y="977"/>
                    <a:pt x="3477"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87"/>
            <p:cNvSpPr/>
            <p:nvPr/>
          </p:nvSpPr>
          <p:spPr>
            <a:xfrm>
              <a:off x="7045004" y="4325918"/>
              <a:ext cx="158908" cy="159619"/>
            </a:xfrm>
            <a:custGeom>
              <a:rect b="b" l="l" r="r" t="t"/>
              <a:pathLst>
                <a:path extrusionOk="0" h="5383" w="5359">
                  <a:moveTo>
                    <a:pt x="0" y="1"/>
                  </a:moveTo>
                  <a:lnTo>
                    <a:pt x="48" y="382"/>
                  </a:lnTo>
                  <a:cubicBezTo>
                    <a:pt x="381" y="2930"/>
                    <a:pt x="2406" y="4954"/>
                    <a:pt x="4978" y="5311"/>
                  </a:cubicBezTo>
                  <a:lnTo>
                    <a:pt x="5359" y="5383"/>
                  </a:lnTo>
                  <a:lnTo>
                    <a:pt x="5359" y="2525"/>
                  </a:lnTo>
                  <a:lnTo>
                    <a:pt x="5073" y="2454"/>
                  </a:lnTo>
                  <a:cubicBezTo>
                    <a:pt x="4025" y="2192"/>
                    <a:pt x="3144" y="1334"/>
                    <a:pt x="2906" y="263"/>
                  </a:cubicBezTo>
                  <a:lnTo>
                    <a:pt x="28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87"/>
            <p:cNvSpPr/>
            <p:nvPr/>
          </p:nvSpPr>
          <p:spPr>
            <a:xfrm>
              <a:off x="7227904" y="4143730"/>
              <a:ext cx="158908" cy="158908"/>
            </a:xfrm>
            <a:custGeom>
              <a:rect b="b" l="l" r="r" t="t"/>
              <a:pathLst>
                <a:path extrusionOk="0" h="5359" w="5359">
                  <a:moveTo>
                    <a:pt x="0" y="1"/>
                  </a:moveTo>
                  <a:lnTo>
                    <a:pt x="0" y="2858"/>
                  </a:lnTo>
                  <a:lnTo>
                    <a:pt x="262" y="2930"/>
                  </a:lnTo>
                  <a:cubicBezTo>
                    <a:pt x="1334" y="3168"/>
                    <a:pt x="2167" y="4025"/>
                    <a:pt x="2429" y="5097"/>
                  </a:cubicBezTo>
                  <a:lnTo>
                    <a:pt x="2501" y="5359"/>
                  </a:lnTo>
                  <a:lnTo>
                    <a:pt x="5359" y="5359"/>
                  </a:lnTo>
                  <a:lnTo>
                    <a:pt x="5287" y="4978"/>
                  </a:lnTo>
                  <a:cubicBezTo>
                    <a:pt x="4930" y="2406"/>
                    <a:pt x="2906" y="429"/>
                    <a:pt x="381" y="72"/>
                  </a:cubicBez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87"/>
            <p:cNvSpPr/>
            <p:nvPr/>
          </p:nvSpPr>
          <p:spPr>
            <a:xfrm>
              <a:off x="7045004" y="4143730"/>
              <a:ext cx="158908" cy="158908"/>
            </a:xfrm>
            <a:custGeom>
              <a:rect b="b" l="l" r="r" t="t"/>
              <a:pathLst>
                <a:path extrusionOk="0" h="5359" w="5359">
                  <a:moveTo>
                    <a:pt x="5359" y="1"/>
                  </a:moveTo>
                  <a:lnTo>
                    <a:pt x="4978" y="72"/>
                  </a:lnTo>
                  <a:cubicBezTo>
                    <a:pt x="2406" y="429"/>
                    <a:pt x="381" y="2406"/>
                    <a:pt x="48" y="4978"/>
                  </a:cubicBezTo>
                  <a:lnTo>
                    <a:pt x="0" y="5359"/>
                  </a:lnTo>
                  <a:lnTo>
                    <a:pt x="2858" y="5359"/>
                  </a:lnTo>
                  <a:lnTo>
                    <a:pt x="2906" y="5097"/>
                  </a:lnTo>
                  <a:cubicBezTo>
                    <a:pt x="3144" y="4025"/>
                    <a:pt x="4025" y="3168"/>
                    <a:pt x="5073" y="2930"/>
                  </a:cubicBezTo>
                  <a:lnTo>
                    <a:pt x="5359" y="2858"/>
                  </a:lnTo>
                  <a:lnTo>
                    <a:pt x="535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87"/>
            <p:cNvSpPr/>
            <p:nvPr/>
          </p:nvSpPr>
          <p:spPr>
            <a:xfrm>
              <a:off x="7227904" y="4325918"/>
              <a:ext cx="158908" cy="159619"/>
            </a:xfrm>
            <a:custGeom>
              <a:rect b="b" l="l" r="r" t="t"/>
              <a:pathLst>
                <a:path extrusionOk="0" h="5383" w="5359">
                  <a:moveTo>
                    <a:pt x="2501" y="1"/>
                  </a:moveTo>
                  <a:lnTo>
                    <a:pt x="2429" y="263"/>
                  </a:lnTo>
                  <a:cubicBezTo>
                    <a:pt x="2191" y="1334"/>
                    <a:pt x="1334" y="2192"/>
                    <a:pt x="262" y="2454"/>
                  </a:cubicBezTo>
                  <a:lnTo>
                    <a:pt x="0" y="2525"/>
                  </a:lnTo>
                  <a:lnTo>
                    <a:pt x="0" y="5383"/>
                  </a:lnTo>
                  <a:lnTo>
                    <a:pt x="381" y="5311"/>
                  </a:lnTo>
                  <a:cubicBezTo>
                    <a:pt x="2929" y="4954"/>
                    <a:pt x="4954" y="2930"/>
                    <a:pt x="5287" y="382"/>
                  </a:cubicBezTo>
                  <a:lnTo>
                    <a:pt x="535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57" name="Google Shape;10057;p87"/>
          <p:cNvSpPr txBox="1"/>
          <p:nvPr/>
        </p:nvSpPr>
        <p:spPr>
          <a:xfrm>
            <a:off x="1048350" y="9334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Premium Icons</a:t>
            </a:r>
            <a:endParaRPr sz="2400">
              <a:solidFill>
                <a:srgbClr val="FFFFFF"/>
              </a:solidFill>
            </a:endParaRPr>
          </a:p>
        </p:txBody>
      </p:sp>
      <p:sp>
        <p:nvSpPr>
          <p:cNvPr id="10058" name="Google Shape;10058;p87"/>
          <p:cNvSpPr txBox="1"/>
          <p:nvPr/>
        </p:nvSpPr>
        <p:spPr>
          <a:xfrm>
            <a:off x="1048350" y="1415850"/>
            <a:ext cx="7047300" cy="258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FFFFFF"/>
                </a:solidFill>
              </a:rPr>
              <a:t>Infographics Elements</a:t>
            </a:r>
            <a:endParaRPr sz="1600">
              <a:solidFill>
                <a:srgbClr val="FFFFFF"/>
              </a:solidFill>
            </a:endParaRPr>
          </a:p>
        </p:txBody>
      </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062" name="Shape 10062"/>
        <p:cNvGrpSpPr/>
        <p:nvPr/>
      </p:nvGrpSpPr>
      <p:grpSpPr>
        <a:xfrm>
          <a:off x="0" y="0"/>
          <a:ext cx="0" cy="0"/>
          <a:chOff x="0" y="0"/>
          <a:chExt cx="0" cy="0"/>
        </a:xfrm>
      </p:grpSpPr>
      <p:pic>
        <p:nvPicPr>
          <p:cNvPr id="10063" name="Google Shape;10063;p88">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5" name="Shape 365"/>
        <p:cNvGrpSpPr/>
        <p:nvPr/>
      </p:nvGrpSpPr>
      <p:grpSpPr>
        <a:xfrm>
          <a:off x="0" y="0"/>
          <a:ext cx="0" cy="0"/>
          <a:chOff x="0" y="0"/>
          <a:chExt cx="0" cy="0"/>
        </a:xfrm>
      </p:grpSpPr>
      <p:pic>
        <p:nvPicPr>
          <p:cNvPr id="366" name="Google Shape;366;p40"/>
          <p:cNvPicPr preferRelativeResize="0"/>
          <p:nvPr/>
        </p:nvPicPr>
        <p:blipFill rotWithShape="1">
          <a:blip r:embed="rId3">
            <a:alphaModFix/>
          </a:blip>
          <a:srcRect b="13824" l="19125" r="9857" t="35424"/>
          <a:stretch/>
        </p:blipFill>
        <p:spPr>
          <a:xfrm>
            <a:off x="5257800" y="2089"/>
            <a:ext cx="5139000" cy="5139300"/>
          </a:xfrm>
          <a:prstGeom prst="ellipse">
            <a:avLst/>
          </a:prstGeom>
          <a:noFill/>
          <a:ln>
            <a:noFill/>
          </a:ln>
        </p:spPr>
      </p:pic>
      <p:sp>
        <p:nvSpPr>
          <p:cNvPr id="367" name="Google Shape;367;p40"/>
          <p:cNvSpPr txBox="1"/>
          <p:nvPr>
            <p:ph idx="1" type="body"/>
          </p:nvPr>
        </p:nvSpPr>
        <p:spPr>
          <a:xfrm>
            <a:off x="700775" y="1985700"/>
            <a:ext cx="4129200" cy="2652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rgbClr val="273D40"/>
              </a:buClr>
              <a:buSzPts val="600"/>
              <a:buFont typeface="Arial"/>
              <a:buNone/>
            </a:pPr>
            <a:r>
              <a:rPr lang="en"/>
              <a:t>Do you know what helps you make your point clear? Lists like this one:</a:t>
            </a:r>
            <a:endParaRPr/>
          </a:p>
          <a:p>
            <a:pPr indent="-228600" lvl="0" marL="241300" rtl="0" algn="l">
              <a:spcBef>
                <a:spcPts val="1600"/>
              </a:spcBef>
              <a:spcAft>
                <a:spcPts val="0"/>
              </a:spcAft>
              <a:buSzPts val="1600"/>
              <a:buFont typeface="Roboto"/>
              <a:buChar char="●"/>
            </a:pPr>
            <a:r>
              <a:rPr lang="en"/>
              <a:t>They’re simple </a:t>
            </a:r>
            <a:endParaRPr/>
          </a:p>
          <a:p>
            <a:pPr indent="-228600" lvl="0" marL="241300" rtl="0" algn="l">
              <a:spcBef>
                <a:spcPts val="0"/>
              </a:spcBef>
              <a:spcAft>
                <a:spcPts val="0"/>
              </a:spcAft>
              <a:buSzPts val="1600"/>
              <a:buFont typeface="Roboto"/>
              <a:buChar char="●"/>
            </a:pPr>
            <a:r>
              <a:rPr lang="en"/>
              <a:t>You can organize your ideas clearly</a:t>
            </a:r>
            <a:endParaRPr/>
          </a:p>
          <a:p>
            <a:pPr indent="-228600" lvl="0" marL="241300" rtl="0" algn="l">
              <a:spcBef>
                <a:spcPts val="0"/>
              </a:spcBef>
              <a:spcAft>
                <a:spcPts val="0"/>
              </a:spcAft>
              <a:buSzPts val="1600"/>
              <a:buFont typeface="Roboto"/>
              <a:buChar char="●"/>
            </a:pPr>
            <a:r>
              <a:rPr lang="en"/>
              <a:t>You’ll never forget to buy milk!</a:t>
            </a:r>
            <a:endParaRPr/>
          </a:p>
          <a:p>
            <a:pPr indent="0" lvl="0" marL="0" rtl="0" algn="l">
              <a:spcBef>
                <a:spcPts val="1600"/>
              </a:spcBef>
              <a:spcAft>
                <a:spcPts val="1600"/>
              </a:spcAft>
              <a:buClr>
                <a:srgbClr val="273D40"/>
              </a:buClr>
              <a:buSzPts val="600"/>
              <a:buFont typeface="Arial"/>
              <a:buNone/>
            </a:pPr>
            <a:r>
              <a:rPr lang="en"/>
              <a:t>And the most important thing: the audience won’t miss the point of your presentation</a:t>
            </a:r>
            <a:endParaRPr/>
          </a:p>
        </p:txBody>
      </p:sp>
      <p:sp>
        <p:nvSpPr>
          <p:cNvPr id="368" name="Google Shape;368;p40"/>
          <p:cNvSpPr txBox="1"/>
          <p:nvPr>
            <p:ph type="title"/>
          </p:nvPr>
        </p:nvSpPr>
        <p:spPr>
          <a:xfrm>
            <a:off x="700775" y="779073"/>
            <a:ext cx="3947700" cy="1097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ABOUT THE PROJECT</a:t>
            </a:r>
            <a:endParaRPr/>
          </a:p>
        </p:txBody>
      </p:sp>
      <p:pic>
        <p:nvPicPr>
          <p:cNvPr id="369" name="Google Shape;369;p40"/>
          <p:cNvPicPr preferRelativeResize="0"/>
          <p:nvPr/>
        </p:nvPicPr>
        <p:blipFill>
          <a:blip r:embed="rId4">
            <a:alphaModFix amt="81000"/>
          </a:blip>
          <a:stretch>
            <a:fillRect/>
          </a:stretch>
        </p:blipFill>
        <p:spPr>
          <a:xfrm rot="-5272735">
            <a:off x="4342184" y="285750"/>
            <a:ext cx="5603132" cy="5143501"/>
          </a:xfrm>
          <a:prstGeom prst="rect">
            <a:avLst/>
          </a:prstGeom>
          <a:noFill/>
          <a:ln>
            <a:noFill/>
          </a:ln>
        </p:spPr>
      </p:pic>
      <p:pic>
        <p:nvPicPr>
          <p:cNvPr id="370" name="Google Shape;370;p40"/>
          <p:cNvPicPr preferRelativeResize="0"/>
          <p:nvPr/>
        </p:nvPicPr>
        <p:blipFill>
          <a:blip r:embed="rId5">
            <a:alphaModFix amt="80000"/>
          </a:blip>
          <a:stretch>
            <a:fillRect/>
          </a:stretch>
        </p:blipFill>
        <p:spPr>
          <a:xfrm flipH="1" rot="-2215003">
            <a:off x="5338768" y="-1108223"/>
            <a:ext cx="4633664" cy="4099721"/>
          </a:xfrm>
          <a:prstGeom prst="rect">
            <a:avLst/>
          </a:prstGeom>
          <a:noFill/>
          <a:ln>
            <a:noFill/>
          </a:ln>
        </p:spPr>
      </p:pic>
      <p:pic>
        <p:nvPicPr>
          <p:cNvPr id="371" name="Google Shape;371;p40"/>
          <p:cNvPicPr preferRelativeResize="0"/>
          <p:nvPr/>
        </p:nvPicPr>
        <p:blipFill>
          <a:blip r:embed="rId6">
            <a:alphaModFix amt="80000"/>
          </a:blip>
          <a:stretch>
            <a:fillRect/>
          </a:stretch>
        </p:blipFill>
        <p:spPr>
          <a:xfrm rot="-1507896">
            <a:off x="4629606" y="224755"/>
            <a:ext cx="1472660" cy="1902815"/>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5" name="Shape 375"/>
        <p:cNvGrpSpPr/>
        <p:nvPr/>
      </p:nvGrpSpPr>
      <p:grpSpPr>
        <a:xfrm>
          <a:off x="0" y="0"/>
          <a:ext cx="0" cy="0"/>
          <a:chOff x="0" y="0"/>
          <a:chExt cx="0" cy="0"/>
        </a:xfrm>
      </p:grpSpPr>
      <p:sp>
        <p:nvSpPr>
          <p:cNvPr id="376" name="Google Shape;376;p41"/>
          <p:cNvSpPr txBox="1"/>
          <p:nvPr>
            <p:ph type="title"/>
          </p:nvPr>
        </p:nvSpPr>
        <p:spPr>
          <a:xfrm>
            <a:off x="3557400" y="3024088"/>
            <a:ext cx="4360200" cy="5319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—SOMEONE FAMOUS</a:t>
            </a:r>
            <a:endParaRPr/>
          </a:p>
        </p:txBody>
      </p:sp>
      <p:sp>
        <p:nvSpPr>
          <p:cNvPr id="377" name="Google Shape;377;p41"/>
          <p:cNvSpPr txBox="1"/>
          <p:nvPr>
            <p:ph idx="1" type="subTitle"/>
          </p:nvPr>
        </p:nvSpPr>
        <p:spPr>
          <a:xfrm>
            <a:off x="1226400" y="1435113"/>
            <a:ext cx="6691200" cy="14784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“This is a quote, words full of wisdom that someone important said and can make the reader get inspired.”</a:t>
            </a:r>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1" name="Shape 381"/>
        <p:cNvGrpSpPr/>
        <p:nvPr/>
      </p:nvGrpSpPr>
      <p:grpSpPr>
        <a:xfrm>
          <a:off x="0" y="0"/>
          <a:ext cx="0" cy="0"/>
          <a:chOff x="0" y="0"/>
          <a:chExt cx="0" cy="0"/>
        </a:xfrm>
      </p:grpSpPr>
      <p:sp>
        <p:nvSpPr>
          <p:cNvPr id="382" name="Google Shape;382;p42"/>
          <p:cNvSpPr txBox="1"/>
          <p:nvPr>
            <p:ph type="title"/>
          </p:nvPr>
        </p:nvSpPr>
        <p:spPr>
          <a:xfrm>
            <a:off x="4956000" y="2049750"/>
            <a:ext cx="3313500" cy="11061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TODAY</a:t>
            </a:r>
            <a:endParaRPr/>
          </a:p>
        </p:txBody>
      </p:sp>
      <p:sp>
        <p:nvSpPr>
          <p:cNvPr id="383" name="Google Shape;383;p42"/>
          <p:cNvSpPr txBox="1"/>
          <p:nvPr>
            <p:ph idx="1" type="subTitle"/>
          </p:nvPr>
        </p:nvSpPr>
        <p:spPr>
          <a:xfrm>
            <a:off x="5504850" y="3155825"/>
            <a:ext cx="2764800" cy="9210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Venus has a beautiful name and is the second planet from the Sun. It’s terribly hot, even hotter than Mercury</a:t>
            </a:r>
            <a:endParaRPr sz="1800"/>
          </a:p>
        </p:txBody>
      </p:sp>
      <p:pic>
        <p:nvPicPr>
          <p:cNvPr id="384" name="Google Shape;384;p42"/>
          <p:cNvPicPr preferRelativeResize="0"/>
          <p:nvPr/>
        </p:nvPicPr>
        <p:blipFill rotWithShape="1">
          <a:blip r:embed="rId3">
            <a:alphaModFix/>
          </a:blip>
          <a:srcRect b="45560" l="-19630" r="19630" t="-12226"/>
          <a:stretch/>
        </p:blipFill>
        <p:spPr>
          <a:xfrm>
            <a:off x="-1104900" y="-1067250"/>
            <a:ext cx="5495100" cy="5495100"/>
          </a:xfrm>
          <a:prstGeom prst="ellipse">
            <a:avLst/>
          </a:prstGeom>
          <a:noFill/>
          <a:ln>
            <a:noFill/>
          </a:ln>
        </p:spPr>
      </p:pic>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8" name="Shape 388"/>
        <p:cNvGrpSpPr/>
        <p:nvPr/>
      </p:nvGrpSpPr>
      <p:grpSpPr>
        <a:xfrm>
          <a:off x="0" y="0"/>
          <a:ext cx="0" cy="0"/>
          <a:chOff x="0" y="0"/>
          <a:chExt cx="0" cy="0"/>
        </a:xfrm>
      </p:grpSpPr>
      <p:sp>
        <p:nvSpPr>
          <p:cNvPr id="389" name="Google Shape;389;p43"/>
          <p:cNvSpPr txBox="1"/>
          <p:nvPr>
            <p:ph type="title"/>
          </p:nvPr>
        </p:nvSpPr>
        <p:spPr>
          <a:xfrm>
            <a:off x="717375" y="982950"/>
            <a:ext cx="3313500" cy="1106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FUTURE</a:t>
            </a:r>
            <a:endParaRPr/>
          </a:p>
        </p:txBody>
      </p:sp>
      <p:sp>
        <p:nvSpPr>
          <p:cNvPr id="390" name="Google Shape;390;p43"/>
          <p:cNvSpPr txBox="1"/>
          <p:nvPr>
            <p:ph idx="1" type="subTitle"/>
          </p:nvPr>
        </p:nvSpPr>
        <p:spPr>
          <a:xfrm>
            <a:off x="717375" y="2089025"/>
            <a:ext cx="2764800" cy="921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Mercury is </a:t>
            </a:r>
            <a:r>
              <a:rPr lang="en"/>
              <a:t>the smallest planet in the Solar System.</a:t>
            </a:r>
            <a:r>
              <a:rPr lang="en" sz="1400"/>
              <a:t> </a:t>
            </a:r>
            <a:r>
              <a:rPr lang="en"/>
              <a:t>It’s name has nothing to do with the liquid metal</a:t>
            </a:r>
            <a:endParaRPr sz="2000"/>
          </a:p>
        </p:txBody>
      </p:sp>
      <p:pic>
        <p:nvPicPr>
          <p:cNvPr id="391" name="Google Shape;391;p43"/>
          <p:cNvPicPr preferRelativeResize="0"/>
          <p:nvPr/>
        </p:nvPicPr>
        <p:blipFill rotWithShape="1">
          <a:blip r:embed="rId3">
            <a:alphaModFix/>
          </a:blip>
          <a:srcRect b="11777" l="0" r="-23563" t="0"/>
          <a:stretch/>
        </p:blipFill>
        <p:spPr>
          <a:xfrm>
            <a:off x="4745675" y="723900"/>
            <a:ext cx="5493300" cy="5492400"/>
          </a:xfrm>
          <a:prstGeom prst="ellipse">
            <a:avLst/>
          </a:prstGeom>
          <a:noFill/>
          <a:ln>
            <a:noFill/>
          </a:ln>
        </p:spPr>
      </p:pic>
    </p:spTree>
  </p:cSld>
  <p:clrMapOvr>
    <a:masterClrMapping/>
  </p:clrMapOvr>
</p:sld>
</file>

<file path=ppt/theme/theme1.xml><?xml version="1.0" encoding="utf-8"?>
<a:theme xmlns:a="http://schemas.openxmlformats.org/drawingml/2006/main" xmlns:r="http://schemas.openxmlformats.org/officeDocument/2006/relationships" name="Watercolor Project Proposal by Slidesgo">
  <a:themeElements>
    <a:clrScheme name="Simple Light">
      <a:dk1>
        <a:srgbClr val="3E4747"/>
      </a:dk1>
      <a:lt1>
        <a:srgbClr val="EFEFEF"/>
      </a:lt1>
      <a:dk2>
        <a:srgbClr val="5B3554"/>
      </a:dk2>
      <a:lt2>
        <a:srgbClr val="E9C280"/>
      </a:lt2>
      <a:accent1>
        <a:srgbClr val="C27023"/>
      </a:accent1>
      <a:accent2>
        <a:srgbClr val="AC91CA"/>
      </a:accent2>
      <a:accent3>
        <a:srgbClr val="7F59AD"/>
      </a:accent3>
      <a:accent4>
        <a:srgbClr val="657B79"/>
      </a:accent4>
      <a:accent5>
        <a:srgbClr val="B7B7B7"/>
      </a:accent5>
      <a:accent6>
        <a:srgbClr val="FFFFFF"/>
      </a:accent6>
      <a:hlink>
        <a:srgbClr val="3E474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